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57" r:id="rId5"/>
    <p:sldId id="263" r:id="rId6"/>
    <p:sldId id="258" r:id="rId7"/>
    <p:sldId id="265" r:id="rId8"/>
    <p:sldId id="267" r:id="rId9"/>
    <p:sldId id="268" r:id="rId10"/>
    <p:sldId id="270" r:id="rId11"/>
    <p:sldId id="269" r:id="rId12"/>
    <p:sldId id="271" r:id="rId13"/>
    <p:sldId id="272" r:id="rId14"/>
    <p:sldId id="274" r:id="rId15"/>
    <p:sldId id="261" r:id="rId16"/>
    <p:sldId id="275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AB4E0"/>
    <a:srgbClr val="FCA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68" y="3284984"/>
            <a:ext cx="8433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Gotham Medium" pitchFamily="2" charset="0"/>
              </a:rPr>
              <a:t>CERTIFICARE UN AV TEAM/PICC TEAM</a:t>
            </a:r>
          </a:p>
          <a:p>
            <a:endParaRPr lang="it-IT" sz="3600" dirty="0">
              <a:solidFill>
                <a:schemeClr val="bg1"/>
              </a:solidFill>
              <a:latin typeface="Gotham Medium" pitchFamily="2" charset="0"/>
            </a:endParaRPr>
          </a:p>
          <a:p>
            <a:r>
              <a:rPr lang="it-IT" sz="2400" dirty="0">
                <a:solidFill>
                  <a:schemeClr val="bg1"/>
                </a:solidFill>
                <a:latin typeface="Gotham Medium" pitchFamily="2" charset="0"/>
              </a:rPr>
              <a:t>ORESTE PITOCCHI   [OPT]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051746" y="260648"/>
            <a:ext cx="3752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ACCREDITAMENTO E CERTIFICAZIONE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32474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it-IT" sz="11200" dirty="0"/>
              <a:t>ACCREDITAMENTO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sz="9800" dirty="0"/>
              <a:t>Obbligatorio</a:t>
            </a:r>
            <a:r>
              <a:rPr lang="it-IT" sz="5100" dirty="0"/>
              <a:t> </a:t>
            </a:r>
          </a:p>
          <a:p>
            <a:pPr marL="0" indent="0" algn="ctr">
              <a:buNone/>
            </a:pPr>
            <a:r>
              <a:rPr lang="it-IT" sz="5100" dirty="0"/>
              <a:t>(</a:t>
            </a:r>
            <a:r>
              <a:rPr lang="it-IT" sz="5100" dirty="0" err="1"/>
              <a:t>D.Lgs.</a:t>
            </a:r>
            <a:r>
              <a:rPr lang="it-IT" sz="5100" dirty="0"/>
              <a:t> 502/92 e </a:t>
            </a:r>
            <a:r>
              <a:rPr lang="it-IT" sz="5100" dirty="0" err="1"/>
              <a:t>D.Lgs.</a:t>
            </a:r>
            <a:r>
              <a:rPr lang="it-IT" sz="5100" dirty="0"/>
              <a:t> 229/99)</a:t>
            </a:r>
          </a:p>
          <a:p>
            <a:endParaRPr lang="it-IT" sz="1600" dirty="0"/>
          </a:p>
          <a:p>
            <a:endParaRPr lang="it-IT" sz="1600" dirty="0"/>
          </a:p>
          <a:p>
            <a:pPr marL="0" indent="0">
              <a:buNone/>
            </a:pPr>
            <a:r>
              <a:rPr lang="it-IT" sz="2000" kern="0" dirty="0">
                <a:solidFill>
                  <a:srgbClr val="1D4337"/>
                </a:solidFill>
                <a:ea typeface="SimSun"/>
              </a:rPr>
              <a:t> </a:t>
            </a:r>
            <a:endParaRPr lang="it-IT" sz="2000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25273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it-IT" sz="11200" dirty="0"/>
              <a:t>CERTIFICAZIONE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sz="10000" dirty="0"/>
              <a:t>Volontaria</a:t>
            </a:r>
          </a:p>
        </p:txBody>
      </p:sp>
      <p:sp>
        <p:nvSpPr>
          <p:cNvPr id="8" name="Rettangolo 7"/>
          <p:cNvSpPr/>
          <p:nvPr/>
        </p:nvSpPr>
        <p:spPr>
          <a:xfrm>
            <a:off x="611560" y="2852936"/>
            <a:ext cx="37805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dirty="0">
                <a:solidFill>
                  <a:srgbClr val="1D4337"/>
                </a:solidFill>
                <a:latin typeface="+mj-lt"/>
              </a:rPr>
              <a:t>verifica la presenza degli specifici requisiti cogenti organizzativi, tecnologici e strutturali, valutando lo svolgimento delle attività, con una connotazione di carattere istituzionale </a:t>
            </a:r>
          </a:p>
        </p:txBody>
      </p:sp>
      <p:sp>
        <p:nvSpPr>
          <p:cNvPr id="9" name="Rettangolo 8"/>
          <p:cNvSpPr/>
          <p:nvPr/>
        </p:nvSpPr>
        <p:spPr>
          <a:xfrm>
            <a:off x="4572000" y="280473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i="1" dirty="0">
                <a:solidFill>
                  <a:srgbClr val="1D4337"/>
                </a:solidFill>
                <a:latin typeface="+mj-lt"/>
              </a:rPr>
              <a:t>attesta che il sistema qualità implementato rispetta i requisiti della norma (attualmente ISO 9001: 2015) sia dal punto di vista organizzativo che documentale, secondo una logica di trasparenza e di rispetto del livello di servizio garantito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051746" y="260648"/>
            <a:ext cx="3752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ACCREDITAMENTO E CERTIFICAZIONE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0" y="1052736"/>
            <a:ext cx="9144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1313" algn="ctr">
              <a:buClrTx/>
              <a:buSzPct val="75000"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2800" b="1" dirty="0"/>
              <a:t>Accreditamento + Certificazione        SISTEMA QUALITÀ</a:t>
            </a:r>
          </a:p>
          <a:p>
            <a:pPr indent="-341313" algn="ctr">
              <a:buClrTx/>
              <a:buSzPct val="75000"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000" dirty="0"/>
          </a:p>
          <a:p>
            <a:pPr indent="-341313" algn="ctr">
              <a:buClrTx/>
              <a:buSzPct val="75000"/>
              <a:buFontTx/>
              <a:buNone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2700" dirty="0"/>
              <a:t>sono strumenti tra loro complementari che si basano su principi comuni, in grado di dare valore aggiunto al nostro SSN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4518248" y="2924944"/>
            <a:ext cx="4572000" cy="40195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1313" algn="ctr" defTabSz="4492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75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1" dirty="0"/>
              <a:t>Principi comuni</a:t>
            </a:r>
            <a:r>
              <a:rPr lang="it-IT" dirty="0"/>
              <a:t>:</a:t>
            </a:r>
            <a:br>
              <a:rPr lang="it-IT" dirty="0"/>
            </a:br>
            <a:endParaRPr lang="it-IT" dirty="0"/>
          </a:p>
          <a:p>
            <a:pPr marL="342900" lvl="0" indent="-341313" defTabSz="4492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75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dirty="0"/>
              <a:t>      - </a:t>
            </a:r>
            <a:r>
              <a:rPr lang="it-IT" sz="1600" dirty="0"/>
              <a:t>Importanza data al miglioramento ed all’innovazione;</a:t>
            </a:r>
            <a:br>
              <a:rPr lang="it-IT" sz="1600" dirty="0"/>
            </a:br>
            <a:r>
              <a:rPr lang="it-IT" sz="1600" dirty="0"/>
              <a:t>- Soddisfazione delle parti interessate, sia esse interne che esterne e soddisfazione e crescita professionale del personale;</a:t>
            </a:r>
            <a:br>
              <a:rPr lang="it-IT" sz="1600" dirty="0"/>
            </a:br>
            <a:r>
              <a:rPr lang="it-IT" sz="1600" dirty="0"/>
              <a:t>- Importanza della valutazione dei risultati sia economici che di raggiungimento degli obiettivi prefissati;</a:t>
            </a:r>
            <a:br>
              <a:rPr lang="it-IT" sz="1600" dirty="0"/>
            </a:br>
            <a:r>
              <a:rPr lang="it-IT" sz="1600" dirty="0"/>
              <a:t>- Riconoscimento dell’importanza che le prestazioni erogate siano efficaci;</a:t>
            </a:r>
            <a:br>
              <a:rPr lang="it-IT" sz="1600" dirty="0"/>
            </a:br>
            <a:r>
              <a:rPr lang="it-IT" sz="1600" dirty="0"/>
              <a:t>- Approccio per processi alla gestione del Sistema;</a:t>
            </a:r>
            <a:br>
              <a:rPr lang="it-IT" sz="1600" dirty="0"/>
            </a:br>
            <a:r>
              <a:rPr lang="it-IT" sz="1600" dirty="0"/>
              <a:t>- Utilizzo di indicatori e di eventi sentinella per il monitoraggio e prevenzione/correzione di carenze.</a:t>
            </a:r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7A898A75-E9D2-496D-B3DF-E194F164FCD4}"/>
              </a:ext>
            </a:extLst>
          </p:cNvPr>
          <p:cNvSpPr/>
          <p:nvPr/>
        </p:nvSpPr>
        <p:spPr>
          <a:xfrm>
            <a:off x="5508104" y="1213896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51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20" y="127039"/>
            <a:ext cx="9144000" cy="7035564"/>
          </a:xfrm>
          <a:prstGeom prst="rect">
            <a:avLst/>
          </a:prstGeom>
        </p:spPr>
      </p:pic>
      <p:grpSp>
        <p:nvGrpSpPr>
          <p:cNvPr id="3" name="Gruppo 1"/>
          <p:cNvGrpSpPr>
            <a:grpSpLocks/>
          </p:cNvGrpSpPr>
          <p:nvPr/>
        </p:nvGrpSpPr>
        <p:grpSpPr bwMode="auto">
          <a:xfrm>
            <a:off x="-39142" y="692696"/>
            <a:ext cx="9507686" cy="5759450"/>
            <a:chOff x="-39142" y="927100"/>
            <a:chExt cx="9507686" cy="5759450"/>
          </a:xfrm>
        </p:grpSpPr>
        <p:pic>
          <p:nvPicPr>
            <p:cNvPr id="4" name="Picture 5" descr="VISTA_7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413" y="3154363"/>
              <a:ext cx="3611562" cy="170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AutoShape 6"/>
            <p:cNvSpPr>
              <a:spLocks noChangeArrowheads="1"/>
            </p:cNvSpPr>
            <p:nvPr/>
          </p:nvSpPr>
          <p:spPr bwMode="auto">
            <a:xfrm>
              <a:off x="1337518" y="2344738"/>
              <a:ext cx="6546850" cy="39909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4251" y="20024"/>
                  </a:moveTo>
                  <a:cubicBezTo>
                    <a:pt x="18099" y="18584"/>
                    <a:pt x="20649" y="14908"/>
                    <a:pt x="20649" y="10800"/>
                  </a:cubicBezTo>
                  <a:cubicBezTo>
                    <a:pt x="20649" y="5360"/>
                    <a:pt x="16239" y="951"/>
                    <a:pt x="10800" y="951"/>
                  </a:cubicBezTo>
                  <a:cubicBezTo>
                    <a:pt x="5360" y="951"/>
                    <a:pt x="951" y="5360"/>
                    <a:pt x="951" y="10800"/>
                  </a:cubicBezTo>
                  <a:cubicBezTo>
                    <a:pt x="951" y="16239"/>
                    <a:pt x="5360" y="20649"/>
                    <a:pt x="10800" y="20649"/>
                  </a:cubicBezTo>
                  <a:cubicBezTo>
                    <a:pt x="10813" y="20649"/>
                    <a:pt x="10827" y="20648"/>
                    <a:pt x="10841" y="20648"/>
                  </a:cubicBezTo>
                  <a:lnTo>
                    <a:pt x="10845" y="21599"/>
                  </a:lnTo>
                  <a:cubicBezTo>
                    <a:pt x="10830" y="21599"/>
                    <a:pt x="10815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5304"/>
                    <a:pt x="18804" y="19336"/>
                    <a:pt x="14585" y="20915"/>
                  </a:cubicBezTo>
                  <a:lnTo>
                    <a:pt x="15531" y="23443"/>
                  </a:lnTo>
                  <a:lnTo>
                    <a:pt x="11443" y="21583"/>
                  </a:lnTo>
                  <a:lnTo>
                    <a:pt x="13305" y="17495"/>
                  </a:lnTo>
                  <a:lnTo>
                    <a:pt x="14251" y="20024"/>
                  </a:lnTo>
                  <a:close/>
                </a:path>
              </a:pathLst>
            </a:custGeom>
            <a:gradFill rotWithShape="1">
              <a:gsLst>
                <a:gs pos="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795588" y="4649788"/>
              <a:ext cx="1503362" cy="1360487"/>
            </a:xfrm>
            <a:custGeom>
              <a:avLst/>
              <a:gdLst>
                <a:gd name="T0" fmla="*/ 2147483646 w 794"/>
                <a:gd name="T1" fmla="*/ 0 h 1444"/>
                <a:gd name="T2" fmla="*/ 2147483646 w 794"/>
                <a:gd name="T3" fmla="*/ 2147483646 h 1444"/>
                <a:gd name="T4" fmla="*/ 2147483646 w 794"/>
                <a:gd name="T5" fmla="*/ 2147483646 h 1444"/>
                <a:gd name="T6" fmla="*/ 0 w 794"/>
                <a:gd name="T7" fmla="*/ 2147483646 h 1444"/>
                <a:gd name="T8" fmla="*/ 2147483646 w 794"/>
                <a:gd name="T9" fmla="*/ 2147483646 h 1444"/>
                <a:gd name="T10" fmla="*/ 2147483646 w 794"/>
                <a:gd name="T11" fmla="*/ 2147483646 h 1444"/>
                <a:gd name="T12" fmla="*/ 2147483646 w 794"/>
                <a:gd name="T13" fmla="*/ 2147483646 h 1444"/>
                <a:gd name="T14" fmla="*/ 2147483646 w 794"/>
                <a:gd name="T15" fmla="*/ 2147483646 h 14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4" h="1444">
                  <a:moveTo>
                    <a:pt x="609" y="0"/>
                  </a:moveTo>
                  <a:lnTo>
                    <a:pt x="443" y="270"/>
                  </a:lnTo>
                  <a:lnTo>
                    <a:pt x="702" y="304"/>
                  </a:lnTo>
                  <a:lnTo>
                    <a:pt x="0" y="1444"/>
                  </a:lnTo>
                  <a:lnTo>
                    <a:pt x="235" y="1444"/>
                  </a:lnTo>
                  <a:lnTo>
                    <a:pt x="794" y="252"/>
                  </a:lnTo>
                  <a:lnTo>
                    <a:pt x="535" y="226"/>
                  </a:lnTo>
                  <a:lnTo>
                    <a:pt x="665" y="18"/>
                  </a:lnTo>
                </a:path>
              </a:pathLst>
            </a:custGeom>
            <a:gradFill rotWithShape="1">
              <a:gsLst>
                <a:gs pos="0">
                  <a:srgbClr val="006699">
                    <a:alpha val="29999"/>
                  </a:srgb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740275" y="4830763"/>
              <a:ext cx="2046288" cy="490537"/>
            </a:xfrm>
            <a:custGeom>
              <a:avLst/>
              <a:gdLst>
                <a:gd name="T0" fmla="*/ 2147483646 w 1228"/>
                <a:gd name="T1" fmla="*/ 0 h 576"/>
                <a:gd name="T2" fmla="*/ 2147483646 w 1228"/>
                <a:gd name="T3" fmla="*/ 2147483646 h 576"/>
                <a:gd name="T4" fmla="*/ 2147483646 w 1228"/>
                <a:gd name="T5" fmla="*/ 2147483646 h 576"/>
                <a:gd name="T6" fmla="*/ 2147483646 w 1228"/>
                <a:gd name="T7" fmla="*/ 2147483646 h 576"/>
                <a:gd name="T8" fmla="*/ 2147483646 w 1228"/>
                <a:gd name="T9" fmla="*/ 2147483646 h 576"/>
                <a:gd name="T10" fmla="*/ 2147483646 w 1228"/>
                <a:gd name="T11" fmla="*/ 2147483646 h 576"/>
                <a:gd name="T12" fmla="*/ 2147483646 w 1228"/>
                <a:gd name="T13" fmla="*/ 2147483646 h 576"/>
                <a:gd name="T14" fmla="*/ 2147483646 w 1228"/>
                <a:gd name="T15" fmla="*/ 2147483646 h 576"/>
                <a:gd name="T16" fmla="*/ 0 w 1228"/>
                <a:gd name="T17" fmla="*/ 2147483646 h 576"/>
                <a:gd name="T18" fmla="*/ 2147483646 w 1228"/>
                <a:gd name="T19" fmla="*/ 0 h 5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28" h="576">
                  <a:moveTo>
                    <a:pt x="9" y="0"/>
                  </a:moveTo>
                  <a:lnTo>
                    <a:pt x="309" y="91"/>
                  </a:lnTo>
                  <a:lnTo>
                    <a:pt x="234" y="225"/>
                  </a:lnTo>
                  <a:lnTo>
                    <a:pt x="1228" y="467"/>
                  </a:lnTo>
                  <a:lnTo>
                    <a:pt x="1219" y="576"/>
                  </a:lnTo>
                  <a:lnTo>
                    <a:pt x="935" y="576"/>
                  </a:lnTo>
                  <a:lnTo>
                    <a:pt x="109" y="283"/>
                  </a:lnTo>
                  <a:lnTo>
                    <a:pt x="192" y="116"/>
                  </a:lnTo>
                  <a:lnTo>
                    <a:pt x="0" y="50"/>
                  </a:lnTo>
                  <a:lnTo>
                    <a:pt x="9" y="0"/>
                  </a:lnTo>
                  <a:close/>
                </a:path>
              </a:pathLst>
            </a:custGeom>
            <a:gradFill rotWithShape="1">
              <a:gsLst>
                <a:gs pos="0">
                  <a:srgbClr val="006699">
                    <a:alpha val="29999"/>
                  </a:srgb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8" name="Group 9"/>
            <p:cNvGrpSpPr>
              <a:grpSpLocks/>
            </p:cNvGrpSpPr>
            <p:nvPr/>
          </p:nvGrpSpPr>
          <p:grpSpPr bwMode="auto">
            <a:xfrm rot="-1175470">
              <a:off x="3303588" y="5172075"/>
              <a:ext cx="960437" cy="541338"/>
              <a:chOff x="5125" y="2877"/>
              <a:chExt cx="322" cy="210"/>
            </a:xfrm>
          </p:grpSpPr>
          <p:sp>
            <p:nvSpPr>
              <p:cNvPr id="717" name="Freeform 10"/>
              <p:cNvSpPr>
                <a:spLocks/>
              </p:cNvSpPr>
              <p:nvPr/>
            </p:nvSpPr>
            <p:spPr bwMode="auto">
              <a:xfrm>
                <a:off x="5126" y="2877"/>
                <a:ext cx="315" cy="176"/>
              </a:xfrm>
              <a:custGeom>
                <a:avLst/>
                <a:gdLst>
                  <a:gd name="T0" fmla="*/ 1 w 630"/>
                  <a:gd name="T1" fmla="*/ 0 h 354"/>
                  <a:gd name="T2" fmla="*/ 1 w 630"/>
                  <a:gd name="T3" fmla="*/ 0 h 354"/>
                  <a:gd name="T4" fmla="*/ 1 w 630"/>
                  <a:gd name="T5" fmla="*/ 0 h 354"/>
                  <a:gd name="T6" fmla="*/ 1 w 630"/>
                  <a:gd name="T7" fmla="*/ 0 h 354"/>
                  <a:gd name="T8" fmla="*/ 1 w 630"/>
                  <a:gd name="T9" fmla="*/ 0 h 354"/>
                  <a:gd name="T10" fmla="*/ 1 w 630"/>
                  <a:gd name="T11" fmla="*/ 0 h 354"/>
                  <a:gd name="T12" fmla="*/ 1 w 630"/>
                  <a:gd name="T13" fmla="*/ 0 h 354"/>
                  <a:gd name="T14" fmla="*/ 1 w 630"/>
                  <a:gd name="T15" fmla="*/ 0 h 354"/>
                  <a:gd name="T16" fmla="*/ 1 w 630"/>
                  <a:gd name="T17" fmla="*/ 0 h 354"/>
                  <a:gd name="T18" fmla="*/ 1 w 630"/>
                  <a:gd name="T19" fmla="*/ 0 h 354"/>
                  <a:gd name="T20" fmla="*/ 1 w 630"/>
                  <a:gd name="T21" fmla="*/ 0 h 354"/>
                  <a:gd name="T22" fmla="*/ 1 w 630"/>
                  <a:gd name="T23" fmla="*/ 0 h 354"/>
                  <a:gd name="T24" fmla="*/ 1 w 630"/>
                  <a:gd name="T25" fmla="*/ 0 h 354"/>
                  <a:gd name="T26" fmla="*/ 1 w 630"/>
                  <a:gd name="T27" fmla="*/ 0 h 354"/>
                  <a:gd name="T28" fmla="*/ 1 w 630"/>
                  <a:gd name="T29" fmla="*/ 0 h 354"/>
                  <a:gd name="T30" fmla="*/ 1 w 630"/>
                  <a:gd name="T31" fmla="*/ 0 h 354"/>
                  <a:gd name="T32" fmla="*/ 1 w 630"/>
                  <a:gd name="T33" fmla="*/ 0 h 354"/>
                  <a:gd name="T34" fmla="*/ 1 w 630"/>
                  <a:gd name="T35" fmla="*/ 0 h 354"/>
                  <a:gd name="T36" fmla="*/ 1 w 630"/>
                  <a:gd name="T37" fmla="*/ 0 h 354"/>
                  <a:gd name="T38" fmla="*/ 1 w 630"/>
                  <a:gd name="T39" fmla="*/ 0 h 354"/>
                  <a:gd name="T40" fmla="*/ 1 w 630"/>
                  <a:gd name="T41" fmla="*/ 0 h 354"/>
                  <a:gd name="T42" fmla="*/ 1 w 630"/>
                  <a:gd name="T43" fmla="*/ 0 h 354"/>
                  <a:gd name="T44" fmla="*/ 1 w 630"/>
                  <a:gd name="T45" fmla="*/ 0 h 354"/>
                  <a:gd name="T46" fmla="*/ 1 w 630"/>
                  <a:gd name="T47" fmla="*/ 0 h 354"/>
                  <a:gd name="T48" fmla="*/ 1 w 630"/>
                  <a:gd name="T49" fmla="*/ 0 h 354"/>
                  <a:gd name="T50" fmla="*/ 1 w 630"/>
                  <a:gd name="T51" fmla="*/ 0 h 354"/>
                  <a:gd name="T52" fmla="*/ 1 w 630"/>
                  <a:gd name="T53" fmla="*/ 0 h 354"/>
                  <a:gd name="T54" fmla="*/ 1 w 630"/>
                  <a:gd name="T55" fmla="*/ 0 h 354"/>
                  <a:gd name="T56" fmla="*/ 1 w 630"/>
                  <a:gd name="T57" fmla="*/ 0 h 354"/>
                  <a:gd name="T58" fmla="*/ 1 w 630"/>
                  <a:gd name="T59" fmla="*/ 0 h 354"/>
                  <a:gd name="T60" fmla="*/ 1 w 630"/>
                  <a:gd name="T61" fmla="*/ 0 h 354"/>
                  <a:gd name="T62" fmla="*/ 1 w 630"/>
                  <a:gd name="T63" fmla="*/ 0 h 354"/>
                  <a:gd name="T64" fmla="*/ 1 w 630"/>
                  <a:gd name="T65" fmla="*/ 0 h 354"/>
                  <a:gd name="T66" fmla="*/ 1 w 630"/>
                  <a:gd name="T67" fmla="*/ 0 h 354"/>
                  <a:gd name="T68" fmla="*/ 1 w 630"/>
                  <a:gd name="T69" fmla="*/ 0 h 354"/>
                  <a:gd name="T70" fmla="*/ 1 w 630"/>
                  <a:gd name="T71" fmla="*/ 0 h 354"/>
                  <a:gd name="T72" fmla="*/ 0 w 630"/>
                  <a:gd name="T73" fmla="*/ 0 h 354"/>
                  <a:gd name="T74" fmla="*/ 1 w 630"/>
                  <a:gd name="T75" fmla="*/ 0 h 354"/>
                  <a:gd name="T76" fmla="*/ 1 w 630"/>
                  <a:gd name="T77" fmla="*/ 0 h 354"/>
                  <a:gd name="T78" fmla="*/ 1 w 630"/>
                  <a:gd name="T79" fmla="*/ 0 h 354"/>
                  <a:gd name="T80" fmla="*/ 1 w 630"/>
                  <a:gd name="T81" fmla="*/ 0 h 354"/>
                  <a:gd name="T82" fmla="*/ 1 w 630"/>
                  <a:gd name="T83" fmla="*/ 0 h 3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0" h="354">
                    <a:moveTo>
                      <a:pt x="630" y="31"/>
                    </a:moveTo>
                    <a:lnTo>
                      <a:pt x="449" y="0"/>
                    </a:lnTo>
                    <a:lnTo>
                      <a:pt x="392" y="33"/>
                    </a:lnTo>
                    <a:lnTo>
                      <a:pt x="390" y="31"/>
                    </a:lnTo>
                    <a:lnTo>
                      <a:pt x="386" y="31"/>
                    </a:lnTo>
                    <a:lnTo>
                      <a:pt x="383" y="31"/>
                    </a:lnTo>
                    <a:lnTo>
                      <a:pt x="377" y="31"/>
                    </a:lnTo>
                    <a:lnTo>
                      <a:pt x="367" y="31"/>
                    </a:lnTo>
                    <a:lnTo>
                      <a:pt x="360" y="31"/>
                    </a:lnTo>
                    <a:lnTo>
                      <a:pt x="348" y="31"/>
                    </a:lnTo>
                    <a:lnTo>
                      <a:pt x="339" y="33"/>
                    </a:lnTo>
                    <a:lnTo>
                      <a:pt x="326" y="33"/>
                    </a:lnTo>
                    <a:lnTo>
                      <a:pt x="314" y="34"/>
                    </a:lnTo>
                    <a:lnTo>
                      <a:pt x="301" y="36"/>
                    </a:lnTo>
                    <a:lnTo>
                      <a:pt x="290" y="40"/>
                    </a:lnTo>
                    <a:lnTo>
                      <a:pt x="282" y="40"/>
                    </a:lnTo>
                    <a:lnTo>
                      <a:pt x="274" y="42"/>
                    </a:lnTo>
                    <a:lnTo>
                      <a:pt x="269" y="44"/>
                    </a:lnTo>
                    <a:lnTo>
                      <a:pt x="261" y="48"/>
                    </a:lnTo>
                    <a:lnTo>
                      <a:pt x="248" y="53"/>
                    </a:lnTo>
                    <a:lnTo>
                      <a:pt x="236" y="61"/>
                    </a:lnTo>
                    <a:lnTo>
                      <a:pt x="229" y="65"/>
                    </a:lnTo>
                    <a:lnTo>
                      <a:pt x="223" y="69"/>
                    </a:lnTo>
                    <a:lnTo>
                      <a:pt x="217" y="71"/>
                    </a:lnTo>
                    <a:lnTo>
                      <a:pt x="212" y="74"/>
                    </a:lnTo>
                    <a:lnTo>
                      <a:pt x="200" y="82"/>
                    </a:lnTo>
                    <a:lnTo>
                      <a:pt x="193" y="88"/>
                    </a:lnTo>
                    <a:lnTo>
                      <a:pt x="181" y="93"/>
                    </a:lnTo>
                    <a:lnTo>
                      <a:pt x="175" y="97"/>
                    </a:lnTo>
                    <a:lnTo>
                      <a:pt x="168" y="103"/>
                    </a:lnTo>
                    <a:lnTo>
                      <a:pt x="162" y="107"/>
                    </a:lnTo>
                    <a:lnTo>
                      <a:pt x="153" y="112"/>
                    </a:lnTo>
                    <a:lnTo>
                      <a:pt x="147" y="118"/>
                    </a:lnTo>
                    <a:lnTo>
                      <a:pt x="141" y="120"/>
                    </a:lnTo>
                    <a:lnTo>
                      <a:pt x="141" y="124"/>
                    </a:lnTo>
                    <a:lnTo>
                      <a:pt x="115" y="183"/>
                    </a:lnTo>
                    <a:lnTo>
                      <a:pt x="0" y="263"/>
                    </a:lnTo>
                    <a:lnTo>
                      <a:pt x="23" y="302"/>
                    </a:lnTo>
                    <a:lnTo>
                      <a:pt x="223" y="354"/>
                    </a:lnTo>
                    <a:lnTo>
                      <a:pt x="615" y="78"/>
                    </a:lnTo>
                    <a:lnTo>
                      <a:pt x="630" y="31"/>
                    </a:lnTo>
                    <a:close/>
                  </a:path>
                </a:pathLst>
              </a:custGeom>
              <a:solidFill>
                <a:srgbClr val="4263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18" name="Freeform 11"/>
              <p:cNvSpPr>
                <a:spLocks/>
              </p:cNvSpPr>
              <p:nvPr/>
            </p:nvSpPr>
            <p:spPr bwMode="auto">
              <a:xfrm>
                <a:off x="5125" y="2892"/>
                <a:ext cx="322" cy="195"/>
              </a:xfrm>
              <a:custGeom>
                <a:avLst/>
                <a:gdLst>
                  <a:gd name="T0" fmla="*/ 0 w 642"/>
                  <a:gd name="T1" fmla="*/ 1 h 389"/>
                  <a:gd name="T2" fmla="*/ 1 w 642"/>
                  <a:gd name="T3" fmla="*/ 1 h 389"/>
                  <a:gd name="T4" fmla="*/ 1 w 642"/>
                  <a:gd name="T5" fmla="*/ 1 h 389"/>
                  <a:gd name="T6" fmla="*/ 1 w 642"/>
                  <a:gd name="T7" fmla="*/ 1 h 389"/>
                  <a:gd name="T8" fmla="*/ 1 w 642"/>
                  <a:gd name="T9" fmla="*/ 1 h 389"/>
                  <a:gd name="T10" fmla="*/ 1 w 642"/>
                  <a:gd name="T11" fmla="*/ 1 h 389"/>
                  <a:gd name="T12" fmla="*/ 1 w 642"/>
                  <a:gd name="T13" fmla="*/ 1 h 389"/>
                  <a:gd name="T14" fmla="*/ 1 w 642"/>
                  <a:gd name="T15" fmla="*/ 1 h 389"/>
                  <a:gd name="T16" fmla="*/ 1 w 642"/>
                  <a:gd name="T17" fmla="*/ 1 h 389"/>
                  <a:gd name="T18" fmla="*/ 1 w 642"/>
                  <a:gd name="T19" fmla="*/ 1 h 389"/>
                  <a:gd name="T20" fmla="*/ 1 w 642"/>
                  <a:gd name="T21" fmla="*/ 1 h 389"/>
                  <a:gd name="T22" fmla="*/ 1 w 642"/>
                  <a:gd name="T23" fmla="*/ 1 h 389"/>
                  <a:gd name="T24" fmla="*/ 1 w 642"/>
                  <a:gd name="T25" fmla="*/ 1 h 389"/>
                  <a:gd name="T26" fmla="*/ 1 w 642"/>
                  <a:gd name="T27" fmla="*/ 1 h 389"/>
                  <a:gd name="T28" fmla="*/ 1 w 642"/>
                  <a:gd name="T29" fmla="*/ 1 h 389"/>
                  <a:gd name="T30" fmla="*/ 1 w 642"/>
                  <a:gd name="T31" fmla="*/ 1 h 389"/>
                  <a:gd name="T32" fmla="*/ 1 w 642"/>
                  <a:gd name="T33" fmla="*/ 1 h 389"/>
                  <a:gd name="T34" fmla="*/ 1 w 642"/>
                  <a:gd name="T35" fmla="*/ 1 h 389"/>
                  <a:gd name="T36" fmla="*/ 1 w 642"/>
                  <a:gd name="T37" fmla="*/ 1 h 389"/>
                  <a:gd name="T38" fmla="*/ 1 w 642"/>
                  <a:gd name="T39" fmla="*/ 1 h 389"/>
                  <a:gd name="T40" fmla="*/ 1 w 642"/>
                  <a:gd name="T41" fmla="*/ 1 h 389"/>
                  <a:gd name="T42" fmla="*/ 1 w 642"/>
                  <a:gd name="T43" fmla="*/ 1 h 389"/>
                  <a:gd name="T44" fmla="*/ 1 w 642"/>
                  <a:gd name="T45" fmla="*/ 1 h 389"/>
                  <a:gd name="T46" fmla="*/ 1 w 642"/>
                  <a:gd name="T47" fmla="*/ 1 h 389"/>
                  <a:gd name="T48" fmla="*/ 1 w 642"/>
                  <a:gd name="T49" fmla="*/ 1 h 389"/>
                  <a:gd name="T50" fmla="*/ 1 w 642"/>
                  <a:gd name="T51" fmla="*/ 1 h 389"/>
                  <a:gd name="T52" fmla="*/ 1 w 642"/>
                  <a:gd name="T53" fmla="*/ 1 h 389"/>
                  <a:gd name="T54" fmla="*/ 1 w 642"/>
                  <a:gd name="T55" fmla="*/ 1 h 389"/>
                  <a:gd name="T56" fmla="*/ 1 w 642"/>
                  <a:gd name="T57" fmla="*/ 1 h 389"/>
                  <a:gd name="T58" fmla="*/ 1 w 642"/>
                  <a:gd name="T59" fmla="*/ 1 h 389"/>
                  <a:gd name="T60" fmla="*/ 1 w 642"/>
                  <a:gd name="T61" fmla="*/ 1 h 389"/>
                  <a:gd name="T62" fmla="*/ 1 w 642"/>
                  <a:gd name="T63" fmla="*/ 1 h 389"/>
                  <a:gd name="T64" fmla="*/ 1 w 642"/>
                  <a:gd name="T65" fmla="*/ 1 h 389"/>
                  <a:gd name="T66" fmla="*/ 1 w 642"/>
                  <a:gd name="T67" fmla="*/ 1 h 389"/>
                  <a:gd name="T68" fmla="*/ 1 w 642"/>
                  <a:gd name="T69" fmla="*/ 1 h 389"/>
                  <a:gd name="T70" fmla="*/ 1 w 642"/>
                  <a:gd name="T71" fmla="*/ 1 h 389"/>
                  <a:gd name="T72" fmla="*/ 1 w 642"/>
                  <a:gd name="T73" fmla="*/ 1 h 389"/>
                  <a:gd name="T74" fmla="*/ 1 w 642"/>
                  <a:gd name="T75" fmla="*/ 0 h 389"/>
                  <a:gd name="T76" fmla="*/ 1 w 642"/>
                  <a:gd name="T77" fmla="*/ 1 h 389"/>
                  <a:gd name="T78" fmla="*/ 1 w 642"/>
                  <a:gd name="T79" fmla="*/ 1 h 389"/>
                  <a:gd name="T80" fmla="*/ 1 w 642"/>
                  <a:gd name="T81" fmla="*/ 1 h 389"/>
                  <a:gd name="T82" fmla="*/ 0 w 642"/>
                  <a:gd name="T83" fmla="*/ 1 h 389"/>
                  <a:gd name="T84" fmla="*/ 0 w 642"/>
                  <a:gd name="T85" fmla="*/ 1 h 38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42" h="389">
                    <a:moveTo>
                      <a:pt x="0" y="233"/>
                    </a:moveTo>
                    <a:lnTo>
                      <a:pt x="211" y="292"/>
                    </a:lnTo>
                    <a:lnTo>
                      <a:pt x="340" y="195"/>
                    </a:lnTo>
                    <a:lnTo>
                      <a:pt x="338" y="192"/>
                    </a:lnTo>
                    <a:lnTo>
                      <a:pt x="336" y="182"/>
                    </a:lnTo>
                    <a:lnTo>
                      <a:pt x="332" y="175"/>
                    </a:lnTo>
                    <a:lnTo>
                      <a:pt x="332" y="169"/>
                    </a:lnTo>
                    <a:lnTo>
                      <a:pt x="332" y="159"/>
                    </a:lnTo>
                    <a:lnTo>
                      <a:pt x="334" y="154"/>
                    </a:lnTo>
                    <a:lnTo>
                      <a:pt x="334" y="142"/>
                    </a:lnTo>
                    <a:lnTo>
                      <a:pt x="338" y="131"/>
                    </a:lnTo>
                    <a:lnTo>
                      <a:pt x="342" y="121"/>
                    </a:lnTo>
                    <a:lnTo>
                      <a:pt x="349" y="112"/>
                    </a:lnTo>
                    <a:lnTo>
                      <a:pt x="355" y="98"/>
                    </a:lnTo>
                    <a:lnTo>
                      <a:pt x="368" y="89"/>
                    </a:lnTo>
                    <a:lnTo>
                      <a:pt x="372" y="81"/>
                    </a:lnTo>
                    <a:lnTo>
                      <a:pt x="380" y="78"/>
                    </a:lnTo>
                    <a:lnTo>
                      <a:pt x="387" y="72"/>
                    </a:lnTo>
                    <a:lnTo>
                      <a:pt x="397" y="66"/>
                    </a:lnTo>
                    <a:lnTo>
                      <a:pt x="405" y="60"/>
                    </a:lnTo>
                    <a:lnTo>
                      <a:pt x="412" y="55"/>
                    </a:lnTo>
                    <a:lnTo>
                      <a:pt x="422" y="51"/>
                    </a:lnTo>
                    <a:lnTo>
                      <a:pt x="429" y="47"/>
                    </a:lnTo>
                    <a:lnTo>
                      <a:pt x="437" y="43"/>
                    </a:lnTo>
                    <a:lnTo>
                      <a:pt x="445" y="41"/>
                    </a:lnTo>
                    <a:lnTo>
                      <a:pt x="450" y="40"/>
                    </a:lnTo>
                    <a:lnTo>
                      <a:pt x="458" y="40"/>
                    </a:lnTo>
                    <a:lnTo>
                      <a:pt x="469" y="38"/>
                    </a:lnTo>
                    <a:lnTo>
                      <a:pt x="483" y="38"/>
                    </a:lnTo>
                    <a:lnTo>
                      <a:pt x="494" y="38"/>
                    </a:lnTo>
                    <a:lnTo>
                      <a:pt x="505" y="41"/>
                    </a:lnTo>
                    <a:lnTo>
                      <a:pt x="511" y="43"/>
                    </a:lnTo>
                    <a:lnTo>
                      <a:pt x="521" y="47"/>
                    </a:lnTo>
                    <a:lnTo>
                      <a:pt x="526" y="51"/>
                    </a:lnTo>
                    <a:lnTo>
                      <a:pt x="532" y="55"/>
                    </a:lnTo>
                    <a:lnTo>
                      <a:pt x="540" y="60"/>
                    </a:lnTo>
                    <a:lnTo>
                      <a:pt x="543" y="62"/>
                    </a:lnTo>
                    <a:lnTo>
                      <a:pt x="642" y="0"/>
                    </a:lnTo>
                    <a:lnTo>
                      <a:pt x="637" y="83"/>
                    </a:lnTo>
                    <a:lnTo>
                      <a:pt x="239" y="389"/>
                    </a:lnTo>
                    <a:lnTo>
                      <a:pt x="13" y="304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19" name="Freeform 12"/>
              <p:cNvSpPr>
                <a:spLocks/>
              </p:cNvSpPr>
              <p:nvPr/>
            </p:nvSpPr>
            <p:spPr bwMode="auto">
              <a:xfrm>
                <a:off x="5196" y="2943"/>
                <a:ext cx="86" cy="40"/>
              </a:xfrm>
              <a:custGeom>
                <a:avLst/>
                <a:gdLst>
                  <a:gd name="T0" fmla="*/ 0 w 173"/>
                  <a:gd name="T1" fmla="*/ 1 h 80"/>
                  <a:gd name="T2" fmla="*/ 0 w 173"/>
                  <a:gd name="T3" fmla="*/ 1 h 80"/>
                  <a:gd name="T4" fmla="*/ 0 w 173"/>
                  <a:gd name="T5" fmla="*/ 0 h 80"/>
                  <a:gd name="T6" fmla="*/ 0 w 173"/>
                  <a:gd name="T7" fmla="*/ 0 h 80"/>
                  <a:gd name="T8" fmla="*/ 0 w 173"/>
                  <a:gd name="T9" fmla="*/ 0 h 80"/>
                  <a:gd name="T10" fmla="*/ 0 w 173"/>
                  <a:gd name="T11" fmla="*/ 0 h 80"/>
                  <a:gd name="T12" fmla="*/ 0 w 173"/>
                  <a:gd name="T13" fmla="*/ 0 h 80"/>
                  <a:gd name="T14" fmla="*/ 0 w 173"/>
                  <a:gd name="T15" fmla="*/ 0 h 80"/>
                  <a:gd name="T16" fmla="*/ 0 w 173"/>
                  <a:gd name="T17" fmla="*/ 0 h 80"/>
                  <a:gd name="T18" fmla="*/ 0 w 173"/>
                  <a:gd name="T19" fmla="*/ 0 h 80"/>
                  <a:gd name="T20" fmla="*/ 0 w 173"/>
                  <a:gd name="T21" fmla="*/ 0 h 80"/>
                  <a:gd name="T22" fmla="*/ 0 w 173"/>
                  <a:gd name="T23" fmla="*/ 1 h 80"/>
                  <a:gd name="T24" fmla="*/ 0 w 173"/>
                  <a:gd name="T25" fmla="*/ 1 h 80"/>
                  <a:gd name="T26" fmla="*/ 0 w 173"/>
                  <a:gd name="T27" fmla="*/ 1 h 80"/>
                  <a:gd name="T28" fmla="*/ 0 w 173"/>
                  <a:gd name="T29" fmla="*/ 1 h 80"/>
                  <a:gd name="T30" fmla="*/ 0 w 173"/>
                  <a:gd name="T31" fmla="*/ 1 h 80"/>
                  <a:gd name="T32" fmla="*/ 0 w 173"/>
                  <a:gd name="T33" fmla="*/ 1 h 80"/>
                  <a:gd name="T34" fmla="*/ 0 w 173"/>
                  <a:gd name="T35" fmla="*/ 1 h 80"/>
                  <a:gd name="T36" fmla="*/ 0 w 173"/>
                  <a:gd name="T37" fmla="*/ 1 h 80"/>
                  <a:gd name="T38" fmla="*/ 0 w 173"/>
                  <a:gd name="T39" fmla="*/ 1 h 80"/>
                  <a:gd name="T40" fmla="*/ 0 w 173"/>
                  <a:gd name="T41" fmla="*/ 1 h 80"/>
                  <a:gd name="T42" fmla="*/ 0 w 173"/>
                  <a:gd name="T43" fmla="*/ 1 h 80"/>
                  <a:gd name="T44" fmla="*/ 0 w 173"/>
                  <a:gd name="T45" fmla="*/ 1 h 80"/>
                  <a:gd name="T46" fmla="*/ 0 w 173"/>
                  <a:gd name="T47" fmla="*/ 1 h 80"/>
                  <a:gd name="T48" fmla="*/ 0 w 173"/>
                  <a:gd name="T49" fmla="*/ 1 h 80"/>
                  <a:gd name="T50" fmla="*/ 0 w 173"/>
                  <a:gd name="T51" fmla="*/ 1 h 80"/>
                  <a:gd name="T52" fmla="*/ 0 w 173"/>
                  <a:gd name="T53" fmla="*/ 1 h 8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73" h="80">
                    <a:moveTo>
                      <a:pt x="0" y="40"/>
                    </a:moveTo>
                    <a:lnTo>
                      <a:pt x="17" y="2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8" y="0"/>
                    </a:lnTo>
                    <a:lnTo>
                      <a:pt x="42" y="0"/>
                    </a:lnTo>
                    <a:lnTo>
                      <a:pt x="48" y="0"/>
                    </a:lnTo>
                    <a:lnTo>
                      <a:pt x="55" y="0"/>
                    </a:lnTo>
                    <a:lnTo>
                      <a:pt x="65" y="0"/>
                    </a:lnTo>
                    <a:lnTo>
                      <a:pt x="71" y="0"/>
                    </a:lnTo>
                    <a:lnTo>
                      <a:pt x="80" y="2"/>
                    </a:lnTo>
                    <a:lnTo>
                      <a:pt x="92" y="2"/>
                    </a:lnTo>
                    <a:lnTo>
                      <a:pt x="103" y="6"/>
                    </a:lnTo>
                    <a:lnTo>
                      <a:pt x="111" y="8"/>
                    </a:lnTo>
                    <a:lnTo>
                      <a:pt x="120" y="10"/>
                    </a:lnTo>
                    <a:lnTo>
                      <a:pt x="128" y="12"/>
                    </a:lnTo>
                    <a:lnTo>
                      <a:pt x="135" y="15"/>
                    </a:lnTo>
                    <a:lnTo>
                      <a:pt x="147" y="21"/>
                    </a:lnTo>
                    <a:lnTo>
                      <a:pt x="158" y="29"/>
                    </a:lnTo>
                    <a:lnTo>
                      <a:pt x="164" y="33"/>
                    </a:lnTo>
                    <a:lnTo>
                      <a:pt x="168" y="38"/>
                    </a:lnTo>
                    <a:lnTo>
                      <a:pt x="171" y="40"/>
                    </a:lnTo>
                    <a:lnTo>
                      <a:pt x="173" y="42"/>
                    </a:lnTo>
                    <a:lnTo>
                      <a:pt x="173" y="8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20" name="Freeform 13"/>
              <p:cNvSpPr>
                <a:spLocks/>
              </p:cNvSpPr>
              <p:nvPr/>
            </p:nvSpPr>
            <p:spPr bwMode="auto">
              <a:xfrm>
                <a:off x="5310" y="2941"/>
                <a:ext cx="28" cy="38"/>
              </a:xfrm>
              <a:custGeom>
                <a:avLst/>
                <a:gdLst>
                  <a:gd name="T0" fmla="*/ 0 w 58"/>
                  <a:gd name="T1" fmla="*/ 0 h 77"/>
                  <a:gd name="T2" fmla="*/ 0 w 58"/>
                  <a:gd name="T3" fmla="*/ 0 h 77"/>
                  <a:gd name="T4" fmla="*/ 0 w 58"/>
                  <a:gd name="T5" fmla="*/ 0 h 77"/>
                  <a:gd name="T6" fmla="*/ 0 w 58"/>
                  <a:gd name="T7" fmla="*/ 0 h 77"/>
                  <a:gd name="T8" fmla="*/ 0 w 58"/>
                  <a:gd name="T9" fmla="*/ 0 h 77"/>
                  <a:gd name="T10" fmla="*/ 0 w 58"/>
                  <a:gd name="T11" fmla="*/ 0 h 77"/>
                  <a:gd name="T12" fmla="*/ 0 w 58"/>
                  <a:gd name="T13" fmla="*/ 0 h 77"/>
                  <a:gd name="T14" fmla="*/ 0 w 58"/>
                  <a:gd name="T15" fmla="*/ 0 h 77"/>
                  <a:gd name="T16" fmla="*/ 0 w 58"/>
                  <a:gd name="T17" fmla="*/ 0 h 77"/>
                  <a:gd name="T18" fmla="*/ 0 w 58"/>
                  <a:gd name="T19" fmla="*/ 0 h 77"/>
                  <a:gd name="T20" fmla="*/ 0 w 58"/>
                  <a:gd name="T21" fmla="*/ 0 h 77"/>
                  <a:gd name="T22" fmla="*/ 0 w 58"/>
                  <a:gd name="T23" fmla="*/ 0 h 77"/>
                  <a:gd name="T24" fmla="*/ 0 w 58"/>
                  <a:gd name="T25" fmla="*/ 0 h 77"/>
                  <a:gd name="T26" fmla="*/ 0 w 58"/>
                  <a:gd name="T27" fmla="*/ 0 h 77"/>
                  <a:gd name="T28" fmla="*/ 0 w 58"/>
                  <a:gd name="T29" fmla="*/ 0 h 77"/>
                  <a:gd name="T30" fmla="*/ 0 w 58"/>
                  <a:gd name="T31" fmla="*/ 0 h 77"/>
                  <a:gd name="T32" fmla="*/ 0 w 58"/>
                  <a:gd name="T33" fmla="*/ 0 h 77"/>
                  <a:gd name="T34" fmla="*/ 0 w 58"/>
                  <a:gd name="T35" fmla="*/ 0 h 7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8" h="77">
                    <a:moveTo>
                      <a:pt x="4" y="77"/>
                    </a:moveTo>
                    <a:lnTo>
                      <a:pt x="2" y="75"/>
                    </a:lnTo>
                    <a:lnTo>
                      <a:pt x="2" y="69"/>
                    </a:lnTo>
                    <a:lnTo>
                      <a:pt x="0" y="61"/>
                    </a:lnTo>
                    <a:lnTo>
                      <a:pt x="0" y="56"/>
                    </a:lnTo>
                    <a:lnTo>
                      <a:pt x="0" y="46"/>
                    </a:lnTo>
                    <a:lnTo>
                      <a:pt x="2" y="39"/>
                    </a:lnTo>
                    <a:lnTo>
                      <a:pt x="6" y="29"/>
                    </a:lnTo>
                    <a:lnTo>
                      <a:pt x="12" y="21"/>
                    </a:lnTo>
                    <a:lnTo>
                      <a:pt x="19" y="14"/>
                    </a:lnTo>
                    <a:lnTo>
                      <a:pt x="25" y="10"/>
                    </a:lnTo>
                    <a:lnTo>
                      <a:pt x="31" y="6"/>
                    </a:lnTo>
                    <a:lnTo>
                      <a:pt x="37" y="4"/>
                    </a:lnTo>
                    <a:lnTo>
                      <a:pt x="44" y="0"/>
                    </a:lnTo>
                    <a:lnTo>
                      <a:pt x="48" y="0"/>
                    </a:lnTo>
                    <a:lnTo>
                      <a:pt x="58" y="35"/>
                    </a:lnTo>
                    <a:lnTo>
                      <a:pt x="4" y="77"/>
                    </a:lnTo>
                    <a:close/>
                  </a:path>
                </a:pathLst>
              </a:custGeom>
              <a:solidFill>
                <a:srgbClr val="709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21" name="Freeform 14"/>
              <p:cNvSpPr>
                <a:spLocks/>
              </p:cNvSpPr>
              <p:nvPr/>
            </p:nvSpPr>
            <p:spPr bwMode="auto">
              <a:xfrm>
                <a:off x="5346" y="2923"/>
                <a:ext cx="36" cy="28"/>
              </a:xfrm>
              <a:custGeom>
                <a:avLst/>
                <a:gdLst>
                  <a:gd name="T0" fmla="*/ 0 w 72"/>
                  <a:gd name="T1" fmla="*/ 1 h 55"/>
                  <a:gd name="T2" fmla="*/ 1 w 72"/>
                  <a:gd name="T3" fmla="*/ 1 h 55"/>
                  <a:gd name="T4" fmla="*/ 1 w 72"/>
                  <a:gd name="T5" fmla="*/ 1 h 55"/>
                  <a:gd name="T6" fmla="*/ 1 w 72"/>
                  <a:gd name="T7" fmla="*/ 1 h 55"/>
                  <a:gd name="T8" fmla="*/ 1 w 72"/>
                  <a:gd name="T9" fmla="*/ 1 h 55"/>
                  <a:gd name="T10" fmla="*/ 1 w 72"/>
                  <a:gd name="T11" fmla="*/ 1 h 55"/>
                  <a:gd name="T12" fmla="*/ 1 w 72"/>
                  <a:gd name="T13" fmla="*/ 1 h 55"/>
                  <a:gd name="T14" fmla="*/ 1 w 72"/>
                  <a:gd name="T15" fmla="*/ 0 h 55"/>
                  <a:gd name="T16" fmla="*/ 1 w 72"/>
                  <a:gd name="T17" fmla="*/ 0 h 55"/>
                  <a:gd name="T18" fmla="*/ 1 w 72"/>
                  <a:gd name="T19" fmla="*/ 0 h 55"/>
                  <a:gd name="T20" fmla="*/ 1 w 72"/>
                  <a:gd name="T21" fmla="*/ 1 h 55"/>
                  <a:gd name="T22" fmla="*/ 1 w 72"/>
                  <a:gd name="T23" fmla="*/ 1 h 55"/>
                  <a:gd name="T24" fmla="*/ 1 w 72"/>
                  <a:gd name="T25" fmla="*/ 1 h 55"/>
                  <a:gd name="T26" fmla="*/ 1 w 72"/>
                  <a:gd name="T27" fmla="*/ 1 h 55"/>
                  <a:gd name="T28" fmla="*/ 0 w 72"/>
                  <a:gd name="T29" fmla="*/ 1 h 55"/>
                  <a:gd name="T30" fmla="*/ 0 w 72"/>
                  <a:gd name="T31" fmla="*/ 1 h 5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2" h="55">
                    <a:moveTo>
                      <a:pt x="0" y="21"/>
                    </a:moveTo>
                    <a:lnTo>
                      <a:pt x="13" y="55"/>
                    </a:lnTo>
                    <a:lnTo>
                      <a:pt x="72" y="17"/>
                    </a:lnTo>
                    <a:lnTo>
                      <a:pt x="68" y="14"/>
                    </a:lnTo>
                    <a:lnTo>
                      <a:pt x="62" y="8"/>
                    </a:lnTo>
                    <a:lnTo>
                      <a:pt x="59" y="4"/>
                    </a:lnTo>
                    <a:lnTo>
                      <a:pt x="53" y="2"/>
                    </a:lnTo>
                    <a:lnTo>
                      <a:pt x="45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4"/>
                    </a:lnTo>
                    <a:lnTo>
                      <a:pt x="17" y="8"/>
                    </a:lnTo>
                    <a:lnTo>
                      <a:pt x="11" y="10"/>
                    </a:lnTo>
                    <a:lnTo>
                      <a:pt x="2" y="17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709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22" name="Freeform 15"/>
              <p:cNvSpPr>
                <a:spLocks/>
              </p:cNvSpPr>
              <p:nvPr/>
            </p:nvSpPr>
            <p:spPr bwMode="auto">
              <a:xfrm>
                <a:off x="5137" y="2970"/>
                <a:ext cx="129" cy="62"/>
              </a:xfrm>
              <a:custGeom>
                <a:avLst/>
                <a:gdLst>
                  <a:gd name="T0" fmla="*/ 0 w 259"/>
                  <a:gd name="T1" fmla="*/ 1 h 123"/>
                  <a:gd name="T2" fmla="*/ 0 w 259"/>
                  <a:gd name="T3" fmla="*/ 0 h 123"/>
                  <a:gd name="T4" fmla="*/ 0 w 259"/>
                  <a:gd name="T5" fmla="*/ 1 h 123"/>
                  <a:gd name="T6" fmla="*/ 0 w 259"/>
                  <a:gd name="T7" fmla="*/ 1 h 123"/>
                  <a:gd name="T8" fmla="*/ 0 w 259"/>
                  <a:gd name="T9" fmla="*/ 1 h 123"/>
                  <a:gd name="T10" fmla="*/ 0 w 259"/>
                  <a:gd name="T11" fmla="*/ 1 h 123"/>
                  <a:gd name="T12" fmla="*/ 0 w 259"/>
                  <a:gd name="T13" fmla="*/ 1 h 123"/>
                  <a:gd name="T14" fmla="*/ 0 w 259"/>
                  <a:gd name="T15" fmla="*/ 1 h 123"/>
                  <a:gd name="T16" fmla="*/ 0 w 259"/>
                  <a:gd name="T17" fmla="*/ 1 h 1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9" h="123">
                    <a:moveTo>
                      <a:pt x="0" y="76"/>
                    </a:moveTo>
                    <a:lnTo>
                      <a:pt x="109" y="0"/>
                    </a:lnTo>
                    <a:lnTo>
                      <a:pt x="259" y="36"/>
                    </a:lnTo>
                    <a:lnTo>
                      <a:pt x="137" y="34"/>
                    </a:lnTo>
                    <a:lnTo>
                      <a:pt x="223" y="68"/>
                    </a:lnTo>
                    <a:lnTo>
                      <a:pt x="105" y="60"/>
                    </a:lnTo>
                    <a:lnTo>
                      <a:pt x="187" y="12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91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23" name="Freeform 16"/>
              <p:cNvSpPr>
                <a:spLocks/>
              </p:cNvSpPr>
              <p:nvPr/>
            </p:nvSpPr>
            <p:spPr bwMode="auto">
              <a:xfrm>
                <a:off x="5210" y="2898"/>
                <a:ext cx="133" cy="55"/>
              </a:xfrm>
              <a:custGeom>
                <a:avLst/>
                <a:gdLst>
                  <a:gd name="T0" fmla="*/ 1 w 266"/>
                  <a:gd name="T1" fmla="*/ 1 h 110"/>
                  <a:gd name="T2" fmla="*/ 1 w 266"/>
                  <a:gd name="T3" fmla="*/ 1 h 110"/>
                  <a:gd name="T4" fmla="*/ 1 w 266"/>
                  <a:gd name="T5" fmla="*/ 1 h 110"/>
                  <a:gd name="T6" fmla="*/ 1 w 266"/>
                  <a:gd name="T7" fmla="*/ 1 h 110"/>
                  <a:gd name="T8" fmla="*/ 1 w 266"/>
                  <a:gd name="T9" fmla="*/ 1 h 110"/>
                  <a:gd name="T10" fmla="*/ 1 w 266"/>
                  <a:gd name="T11" fmla="*/ 1 h 110"/>
                  <a:gd name="T12" fmla="*/ 1 w 266"/>
                  <a:gd name="T13" fmla="*/ 1 h 110"/>
                  <a:gd name="T14" fmla="*/ 1 w 266"/>
                  <a:gd name="T15" fmla="*/ 1 h 110"/>
                  <a:gd name="T16" fmla="*/ 1 w 266"/>
                  <a:gd name="T17" fmla="*/ 1 h 110"/>
                  <a:gd name="T18" fmla="*/ 1 w 266"/>
                  <a:gd name="T19" fmla="*/ 1 h 110"/>
                  <a:gd name="T20" fmla="*/ 1 w 266"/>
                  <a:gd name="T21" fmla="*/ 1 h 110"/>
                  <a:gd name="T22" fmla="*/ 1 w 266"/>
                  <a:gd name="T23" fmla="*/ 0 h 110"/>
                  <a:gd name="T24" fmla="*/ 1 w 266"/>
                  <a:gd name="T25" fmla="*/ 0 h 110"/>
                  <a:gd name="T26" fmla="*/ 1 w 266"/>
                  <a:gd name="T27" fmla="*/ 1 h 110"/>
                  <a:gd name="T28" fmla="*/ 1 w 266"/>
                  <a:gd name="T29" fmla="*/ 1 h 110"/>
                  <a:gd name="T30" fmla="*/ 1 w 266"/>
                  <a:gd name="T31" fmla="*/ 1 h 110"/>
                  <a:gd name="T32" fmla="*/ 1 w 266"/>
                  <a:gd name="T33" fmla="*/ 1 h 110"/>
                  <a:gd name="T34" fmla="*/ 1 w 266"/>
                  <a:gd name="T35" fmla="*/ 1 h 110"/>
                  <a:gd name="T36" fmla="*/ 1 w 266"/>
                  <a:gd name="T37" fmla="*/ 1 h 110"/>
                  <a:gd name="T38" fmla="*/ 1 w 266"/>
                  <a:gd name="T39" fmla="*/ 1 h 110"/>
                  <a:gd name="T40" fmla="*/ 1 w 266"/>
                  <a:gd name="T41" fmla="*/ 1 h 110"/>
                  <a:gd name="T42" fmla="*/ 1 w 266"/>
                  <a:gd name="T43" fmla="*/ 1 h 110"/>
                  <a:gd name="T44" fmla="*/ 1 w 266"/>
                  <a:gd name="T45" fmla="*/ 1 h 110"/>
                  <a:gd name="T46" fmla="*/ 1 w 266"/>
                  <a:gd name="T47" fmla="*/ 1 h 110"/>
                  <a:gd name="T48" fmla="*/ 1 w 266"/>
                  <a:gd name="T49" fmla="*/ 1 h 110"/>
                  <a:gd name="T50" fmla="*/ 1 w 266"/>
                  <a:gd name="T51" fmla="*/ 1 h 110"/>
                  <a:gd name="T52" fmla="*/ 1 w 266"/>
                  <a:gd name="T53" fmla="*/ 1 h 110"/>
                  <a:gd name="T54" fmla="*/ 1 w 266"/>
                  <a:gd name="T55" fmla="*/ 1 h 110"/>
                  <a:gd name="T56" fmla="*/ 1 w 266"/>
                  <a:gd name="T57" fmla="*/ 1 h 110"/>
                  <a:gd name="T58" fmla="*/ 1 w 266"/>
                  <a:gd name="T59" fmla="*/ 1 h 110"/>
                  <a:gd name="T60" fmla="*/ 1 w 266"/>
                  <a:gd name="T61" fmla="*/ 1 h 110"/>
                  <a:gd name="T62" fmla="*/ 1 w 266"/>
                  <a:gd name="T63" fmla="*/ 1 h 110"/>
                  <a:gd name="T64" fmla="*/ 1 w 266"/>
                  <a:gd name="T65" fmla="*/ 1 h 110"/>
                  <a:gd name="T66" fmla="*/ 1 w 266"/>
                  <a:gd name="T67" fmla="*/ 1 h 110"/>
                  <a:gd name="T68" fmla="*/ 1 w 266"/>
                  <a:gd name="T69" fmla="*/ 1 h 110"/>
                  <a:gd name="T70" fmla="*/ 1 w 266"/>
                  <a:gd name="T71" fmla="*/ 1 h 110"/>
                  <a:gd name="T72" fmla="*/ 1 w 266"/>
                  <a:gd name="T73" fmla="*/ 1 h 110"/>
                  <a:gd name="T74" fmla="*/ 1 w 266"/>
                  <a:gd name="T75" fmla="*/ 1 h 110"/>
                  <a:gd name="T76" fmla="*/ 1 w 266"/>
                  <a:gd name="T77" fmla="*/ 1 h 110"/>
                  <a:gd name="T78" fmla="*/ 1 w 266"/>
                  <a:gd name="T79" fmla="*/ 1 h 110"/>
                  <a:gd name="T80" fmla="*/ 1 w 266"/>
                  <a:gd name="T81" fmla="*/ 1 h 110"/>
                  <a:gd name="T82" fmla="*/ 1 w 266"/>
                  <a:gd name="T83" fmla="*/ 1 h 110"/>
                  <a:gd name="T84" fmla="*/ 1 w 266"/>
                  <a:gd name="T85" fmla="*/ 1 h 110"/>
                  <a:gd name="T86" fmla="*/ 1 w 266"/>
                  <a:gd name="T87" fmla="*/ 1 h 110"/>
                  <a:gd name="T88" fmla="*/ 1 w 266"/>
                  <a:gd name="T89" fmla="*/ 1 h 110"/>
                  <a:gd name="T90" fmla="*/ 1 w 266"/>
                  <a:gd name="T91" fmla="*/ 1 h 110"/>
                  <a:gd name="T92" fmla="*/ 0 w 266"/>
                  <a:gd name="T93" fmla="*/ 1 h 11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66" h="110">
                    <a:moveTo>
                      <a:pt x="0" y="82"/>
                    </a:moveTo>
                    <a:lnTo>
                      <a:pt x="2" y="78"/>
                    </a:lnTo>
                    <a:lnTo>
                      <a:pt x="9" y="72"/>
                    </a:lnTo>
                    <a:lnTo>
                      <a:pt x="13" y="68"/>
                    </a:lnTo>
                    <a:lnTo>
                      <a:pt x="19" y="65"/>
                    </a:lnTo>
                    <a:lnTo>
                      <a:pt x="25" y="59"/>
                    </a:lnTo>
                    <a:lnTo>
                      <a:pt x="32" y="55"/>
                    </a:lnTo>
                    <a:lnTo>
                      <a:pt x="40" y="49"/>
                    </a:lnTo>
                    <a:lnTo>
                      <a:pt x="49" y="42"/>
                    </a:lnTo>
                    <a:lnTo>
                      <a:pt x="59" y="36"/>
                    </a:lnTo>
                    <a:lnTo>
                      <a:pt x="68" y="32"/>
                    </a:lnTo>
                    <a:lnTo>
                      <a:pt x="78" y="27"/>
                    </a:lnTo>
                    <a:lnTo>
                      <a:pt x="89" y="23"/>
                    </a:lnTo>
                    <a:lnTo>
                      <a:pt x="101" y="19"/>
                    </a:lnTo>
                    <a:lnTo>
                      <a:pt x="114" y="17"/>
                    </a:lnTo>
                    <a:lnTo>
                      <a:pt x="125" y="13"/>
                    </a:lnTo>
                    <a:lnTo>
                      <a:pt x="135" y="10"/>
                    </a:lnTo>
                    <a:lnTo>
                      <a:pt x="144" y="8"/>
                    </a:lnTo>
                    <a:lnTo>
                      <a:pt x="154" y="8"/>
                    </a:lnTo>
                    <a:lnTo>
                      <a:pt x="163" y="4"/>
                    </a:lnTo>
                    <a:lnTo>
                      <a:pt x="171" y="4"/>
                    </a:lnTo>
                    <a:lnTo>
                      <a:pt x="179" y="2"/>
                    </a:lnTo>
                    <a:lnTo>
                      <a:pt x="186" y="2"/>
                    </a:lnTo>
                    <a:lnTo>
                      <a:pt x="199" y="0"/>
                    </a:lnTo>
                    <a:lnTo>
                      <a:pt x="209" y="0"/>
                    </a:lnTo>
                    <a:lnTo>
                      <a:pt x="218" y="0"/>
                    </a:lnTo>
                    <a:lnTo>
                      <a:pt x="226" y="2"/>
                    </a:lnTo>
                    <a:lnTo>
                      <a:pt x="232" y="2"/>
                    </a:lnTo>
                    <a:lnTo>
                      <a:pt x="239" y="4"/>
                    </a:lnTo>
                    <a:lnTo>
                      <a:pt x="245" y="6"/>
                    </a:lnTo>
                    <a:lnTo>
                      <a:pt x="253" y="8"/>
                    </a:lnTo>
                    <a:lnTo>
                      <a:pt x="262" y="10"/>
                    </a:lnTo>
                    <a:lnTo>
                      <a:pt x="266" y="13"/>
                    </a:lnTo>
                    <a:lnTo>
                      <a:pt x="264" y="13"/>
                    </a:lnTo>
                    <a:lnTo>
                      <a:pt x="262" y="13"/>
                    </a:lnTo>
                    <a:lnTo>
                      <a:pt x="257" y="13"/>
                    </a:lnTo>
                    <a:lnTo>
                      <a:pt x="251" y="13"/>
                    </a:lnTo>
                    <a:lnTo>
                      <a:pt x="243" y="15"/>
                    </a:lnTo>
                    <a:lnTo>
                      <a:pt x="236" y="17"/>
                    </a:lnTo>
                    <a:lnTo>
                      <a:pt x="226" y="17"/>
                    </a:lnTo>
                    <a:lnTo>
                      <a:pt x="217" y="19"/>
                    </a:lnTo>
                    <a:lnTo>
                      <a:pt x="205" y="21"/>
                    </a:lnTo>
                    <a:lnTo>
                      <a:pt x="196" y="23"/>
                    </a:lnTo>
                    <a:lnTo>
                      <a:pt x="186" y="25"/>
                    </a:lnTo>
                    <a:lnTo>
                      <a:pt x="177" y="27"/>
                    </a:lnTo>
                    <a:lnTo>
                      <a:pt x="165" y="29"/>
                    </a:lnTo>
                    <a:lnTo>
                      <a:pt x="158" y="30"/>
                    </a:lnTo>
                    <a:lnTo>
                      <a:pt x="150" y="32"/>
                    </a:lnTo>
                    <a:lnTo>
                      <a:pt x="144" y="36"/>
                    </a:lnTo>
                    <a:lnTo>
                      <a:pt x="131" y="38"/>
                    </a:lnTo>
                    <a:lnTo>
                      <a:pt x="122" y="42"/>
                    </a:lnTo>
                    <a:lnTo>
                      <a:pt x="114" y="46"/>
                    </a:lnTo>
                    <a:lnTo>
                      <a:pt x="108" y="49"/>
                    </a:lnTo>
                    <a:lnTo>
                      <a:pt x="99" y="55"/>
                    </a:lnTo>
                    <a:lnTo>
                      <a:pt x="97" y="59"/>
                    </a:lnTo>
                    <a:lnTo>
                      <a:pt x="99" y="59"/>
                    </a:lnTo>
                    <a:lnTo>
                      <a:pt x="110" y="59"/>
                    </a:lnTo>
                    <a:lnTo>
                      <a:pt x="116" y="61"/>
                    </a:lnTo>
                    <a:lnTo>
                      <a:pt x="123" y="63"/>
                    </a:lnTo>
                    <a:lnTo>
                      <a:pt x="131" y="65"/>
                    </a:lnTo>
                    <a:lnTo>
                      <a:pt x="141" y="68"/>
                    </a:lnTo>
                    <a:lnTo>
                      <a:pt x="148" y="70"/>
                    </a:lnTo>
                    <a:lnTo>
                      <a:pt x="154" y="78"/>
                    </a:lnTo>
                    <a:lnTo>
                      <a:pt x="160" y="84"/>
                    </a:lnTo>
                    <a:lnTo>
                      <a:pt x="163" y="93"/>
                    </a:lnTo>
                    <a:lnTo>
                      <a:pt x="167" y="99"/>
                    </a:lnTo>
                    <a:lnTo>
                      <a:pt x="169" y="105"/>
                    </a:lnTo>
                    <a:lnTo>
                      <a:pt x="169" y="108"/>
                    </a:lnTo>
                    <a:lnTo>
                      <a:pt x="171" y="110"/>
                    </a:lnTo>
                    <a:lnTo>
                      <a:pt x="169" y="108"/>
                    </a:lnTo>
                    <a:lnTo>
                      <a:pt x="163" y="106"/>
                    </a:lnTo>
                    <a:lnTo>
                      <a:pt x="154" y="101"/>
                    </a:lnTo>
                    <a:lnTo>
                      <a:pt x="144" y="97"/>
                    </a:lnTo>
                    <a:lnTo>
                      <a:pt x="139" y="93"/>
                    </a:lnTo>
                    <a:lnTo>
                      <a:pt x="133" y="91"/>
                    </a:lnTo>
                    <a:lnTo>
                      <a:pt x="125" y="89"/>
                    </a:lnTo>
                    <a:lnTo>
                      <a:pt x="120" y="87"/>
                    </a:lnTo>
                    <a:lnTo>
                      <a:pt x="106" y="84"/>
                    </a:lnTo>
                    <a:lnTo>
                      <a:pt x="97" y="84"/>
                    </a:lnTo>
                    <a:lnTo>
                      <a:pt x="89" y="82"/>
                    </a:lnTo>
                    <a:lnTo>
                      <a:pt x="82" y="82"/>
                    </a:lnTo>
                    <a:lnTo>
                      <a:pt x="74" y="80"/>
                    </a:lnTo>
                    <a:lnTo>
                      <a:pt x="66" y="80"/>
                    </a:lnTo>
                    <a:lnTo>
                      <a:pt x="59" y="80"/>
                    </a:lnTo>
                    <a:lnTo>
                      <a:pt x="49" y="80"/>
                    </a:lnTo>
                    <a:lnTo>
                      <a:pt x="42" y="80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1" y="80"/>
                    </a:lnTo>
                    <a:lnTo>
                      <a:pt x="13" y="80"/>
                    </a:lnTo>
                    <a:lnTo>
                      <a:pt x="9" y="80"/>
                    </a:lnTo>
                    <a:lnTo>
                      <a:pt x="4" y="8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91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24" name="Freeform 17"/>
              <p:cNvSpPr>
                <a:spLocks/>
              </p:cNvSpPr>
              <p:nvPr/>
            </p:nvSpPr>
            <p:spPr bwMode="auto">
              <a:xfrm>
                <a:off x="5334" y="2885"/>
                <a:ext cx="92" cy="22"/>
              </a:xfrm>
              <a:custGeom>
                <a:avLst/>
                <a:gdLst>
                  <a:gd name="T0" fmla="*/ 0 w 182"/>
                  <a:gd name="T1" fmla="*/ 1 h 44"/>
                  <a:gd name="T2" fmla="*/ 1 w 182"/>
                  <a:gd name="T3" fmla="*/ 0 h 44"/>
                  <a:gd name="T4" fmla="*/ 1 w 182"/>
                  <a:gd name="T5" fmla="*/ 1 h 44"/>
                  <a:gd name="T6" fmla="*/ 1 w 182"/>
                  <a:gd name="T7" fmla="*/ 1 h 44"/>
                  <a:gd name="T8" fmla="*/ 1 w 182"/>
                  <a:gd name="T9" fmla="*/ 1 h 44"/>
                  <a:gd name="T10" fmla="*/ 1 w 182"/>
                  <a:gd name="T11" fmla="*/ 1 h 44"/>
                  <a:gd name="T12" fmla="*/ 0 w 182"/>
                  <a:gd name="T13" fmla="*/ 1 h 44"/>
                  <a:gd name="T14" fmla="*/ 0 w 182"/>
                  <a:gd name="T15" fmla="*/ 1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2" h="44">
                    <a:moveTo>
                      <a:pt x="0" y="25"/>
                    </a:moveTo>
                    <a:lnTo>
                      <a:pt x="47" y="0"/>
                    </a:lnTo>
                    <a:lnTo>
                      <a:pt x="182" y="23"/>
                    </a:lnTo>
                    <a:lnTo>
                      <a:pt x="85" y="23"/>
                    </a:lnTo>
                    <a:lnTo>
                      <a:pt x="143" y="44"/>
                    </a:lnTo>
                    <a:lnTo>
                      <a:pt x="68" y="44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91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3495114" y="6229350"/>
              <a:ext cx="2341563" cy="457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it-IT" sz="1400" b="1" dirty="0">
                  <a:solidFill>
                    <a:srgbClr val="800080"/>
                  </a:solidFill>
                </a:rPr>
                <a:t>CERTIFICAZIONE</a:t>
              </a:r>
            </a:p>
          </p:txBody>
        </p:sp>
        <p:sp>
          <p:nvSpPr>
            <p:cNvPr id="10" name="Text Box 22"/>
            <p:cNvSpPr txBox="1">
              <a:spLocks noChangeArrowheads="1"/>
            </p:cNvSpPr>
            <p:nvPr/>
          </p:nvSpPr>
          <p:spPr bwMode="auto">
            <a:xfrm>
              <a:off x="-39142" y="2871316"/>
              <a:ext cx="1874838" cy="172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GB" altLang="it-IT" sz="1400" b="1" dirty="0">
                  <a:solidFill>
                    <a:srgbClr val="707137"/>
                  </a:solidFill>
                </a:rPr>
                <a:t>INFORMAZIONI DOCUMENTATE </a:t>
              </a:r>
            </a:p>
          </p:txBody>
        </p:sp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6728519" y="5823644"/>
              <a:ext cx="27400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en-GB" altLang="it-IT" sz="1400" b="1" dirty="0">
                  <a:solidFill>
                    <a:srgbClr val="003399"/>
                  </a:solidFill>
                </a:rPr>
                <a:t>APPROVVIGIONAMENTI E GESTIONE FORNITORI</a:t>
              </a:r>
            </a:p>
          </p:txBody>
        </p:sp>
        <p:sp>
          <p:nvSpPr>
            <p:cNvPr id="12" name="Text Box 30"/>
            <p:cNvSpPr txBox="1">
              <a:spLocks noChangeArrowheads="1"/>
            </p:cNvSpPr>
            <p:nvPr/>
          </p:nvSpPr>
          <p:spPr bwMode="auto">
            <a:xfrm>
              <a:off x="7861870" y="2963863"/>
              <a:ext cx="1390650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en-GB" altLang="it-IT" sz="1400" b="1" dirty="0">
                  <a:solidFill>
                    <a:srgbClr val="CC6600"/>
                  </a:solidFill>
                </a:rPr>
                <a:t>GESTIONE TECNOLOGIE E AMBIENTE DI LAVORO</a:t>
              </a:r>
            </a:p>
          </p:txBody>
        </p:sp>
        <p:sp>
          <p:nvSpPr>
            <p:cNvPr id="13" name="Text Box 34"/>
            <p:cNvSpPr txBox="1">
              <a:spLocks noChangeArrowheads="1"/>
            </p:cNvSpPr>
            <p:nvPr/>
          </p:nvSpPr>
          <p:spPr bwMode="auto">
            <a:xfrm>
              <a:off x="3346996" y="1271885"/>
              <a:ext cx="3097212" cy="1095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it-IT" altLang="it-IT" sz="1400" b="1" dirty="0">
                  <a:solidFill>
                    <a:srgbClr val="009900"/>
                  </a:solidFill>
                </a:rPr>
                <a:t>DEFINIZIONE RUOLI, RESPONSABILITÀ E COMPETENZE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Char char="•"/>
              </a:pPr>
              <a:endParaRPr lang="it-IT" altLang="it-IT" sz="1400" b="1" noProof="1">
                <a:solidFill>
                  <a:srgbClr val="009900"/>
                </a:solidFill>
              </a:endParaRPr>
            </a:p>
          </p:txBody>
        </p:sp>
        <p:grpSp>
          <p:nvGrpSpPr>
            <p:cNvPr id="14" name="Group 35"/>
            <p:cNvGrpSpPr>
              <a:grpSpLocks/>
            </p:cNvGrpSpPr>
            <p:nvPr/>
          </p:nvGrpSpPr>
          <p:grpSpPr bwMode="auto">
            <a:xfrm>
              <a:off x="1917700" y="4608513"/>
              <a:ext cx="688975" cy="484187"/>
              <a:chOff x="492" y="3036"/>
              <a:chExt cx="510" cy="320"/>
            </a:xfrm>
          </p:grpSpPr>
          <p:sp>
            <p:nvSpPr>
              <p:cNvPr id="606" name="Freeform 36"/>
              <p:cNvSpPr>
                <a:spLocks/>
              </p:cNvSpPr>
              <p:nvPr/>
            </p:nvSpPr>
            <p:spPr bwMode="auto">
              <a:xfrm rot="193586">
                <a:off x="736" y="3215"/>
                <a:ext cx="266" cy="141"/>
              </a:xfrm>
              <a:custGeom>
                <a:avLst/>
                <a:gdLst>
                  <a:gd name="T0" fmla="*/ 0 w 265"/>
                  <a:gd name="T1" fmla="*/ 0 h 141"/>
                  <a:gd name="T2" fmla="*/ 265 w 265"/>
                  <a:gd name="T3" fmla="*/ 82 h 141"/>
                  <a:gd name="T4" fmla="*/ 243 w 265"/>
                  <a:gd name="T5" fmla="*/ 141 h 141"/>
                  <a:gd name="T6" fmla="*/ 1 w 265"/>
                  <a:gd name="T7" fmla="*/ 42 h 141"/>
                  <a:gd name="T8" fmla="*/ 0 w 265"/>
                  <a:gd name="T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41">
                    <a:moveTo>
                      <a:pt x="0" y="0"/>
                    </a:moveTo>
                    <a:lnTo>
                      <a:pt x="265" y="82"/>
                    </a:lnTo>
                    <a:lnTo>
                      <a:pt x="243" y="141"/>
                    </a:lnTo>
                    <a:lnTo>
                      <a:pt x="1" y="4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50000">
                    <a:schemeClr val="tx2"/>
                  </a:gs>
                  <a:gs pos="100000">
                    <a:srgbClr val="FFFFFF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  <a:spcBef>
                    <a:spcPct val="70000"/>
                  </a:spcBef>
                  <a:buFontTx/>
                  <a:buChar char="•"/>
                  <a:defRPr/>
                </a:pPr>
                <a:endParaRPr lang="it-IT" sz="1400">
                  <a:cs typeface="+mn-cs"/>
                </a:endParaRPr>
              </a:p>
            </p:txBody>
          </p:sp>
          <p:grpSp>
            <p:nvGrpSpPr>
              <p:cNvPr id="607" name="Group 37"/>
              <p:cNvGrpSpPr>
                <a:grpSpLocks/>
              </p:cNvGrpSpPr>
              <p:nvPr/>
            </p:nvGrpSpPr>
            <p:grpSpPr bwMode="auto">
              <a:xfrm>
                <a:off x="492" y="3036"/>
                <a:ext cx="293" cy="293"/>
                <a:chOff x="634" y="2988"/>
                <a:chExt cx="501" cy="501"/>
              </a:xfrm>
            </p:grpSpPr>
            <p:sp>
              <p:nvSpPr>
                <p:cNvPr id="608" name="Oval 38"/>
                <p:cNvSpPr>
                  <a:spLocks noChangeArrowheads="1"/>
                </p:cNvSpPr>
                <p:nvPr/>
              </p:nvSpPr>
              <p:spPr bwMode="auto">
                <a:xfrm>
                  <a:off x="634" y="2988"/>
                  <a:ext cx="501" cy="50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hlink"/>
                    </a:buClr>
                    <a:buSzPct val="85000"/>
                    <a:buFont typeface="Arial" panose="020B0604020202020204" pitchFamily="34" charset="0"/>
                    <a:buChar char="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ClrTx/>
                    <a:buSzTx/>
                    <a:buFontTx/>
                    <a:buChar char="•"/>
                  </a:pPr>
                  <a:endParaRPr lang="it-IT" altLang="it-IT" sz="1400"/>
                </a:p>
              </p:txBody>
            </p:sp>
            <p:grpSp>
              <p:nvGrpSpPr>
                <p:cNvPr id="609" name="Group 39"/>
                <p:cNvGrpSpPr>
                  <a:grpSpLocks/>
                </p:cNvGrpSpPr>
                <p:nvPr/>
              </p:nvGrpSpPr>
              <p:grpSpPr bwMode="auto">
                <a:xfrm>
                  <a:off x="663" y="3016"/>
                  <a:ext cx="432" cy="430"/>
                  <a:chOff x="663" y="3016"/>
                  <a:chExt cx="432" cy="430"/>
                </a:xfrm>
              </p:grpSpPr>
              <p:sp>
                <p:nvSpPr>
                  <p:cNvPr id="610" name="AutoShape 40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663" y="3016"/>
                    <a:ext cx="432" cy="4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1" name="Freeform 41"/>
                  <p:cNvSpPr>
                    <a:spLocks/>
                  </p:cNvSpPr>
                  <p:nvPr/>
                </p:nvSpPr>
                <p:spPr bwMode="auto">
                  <a:xfrm>
                    <a:off x="926" y="3343"/>
                    <a:ext cx="28" cy="61"/>
                  </a:xfrm>
                  <a:custGeom>
                    <a:avLst/>
                    <a:gdLst>
                      <a:gd name="T0" fmla="*/ 0 w 147"/>
                      <a:gd name="T1" fmla="*/ 0 h 326"/>
                      <a:gd name="T2" fmla="*/ 0 w 147"/>
                      <a:gd name="T3" fmla="*/ 0 h 326"/>
                      <a:gd name="T4" fmla="*/ 0 w 147"/>
                      <a:gd name="T5" fmla="*/ 0 h 326"/>
                      <a:gd name="T6" fmla="*/ 0 w 147"/>
                      <a:gd name="T7" fmla="*/ 0 h 326"/>
                      <a:gd name="T8" fmla="*/ 0 w 147"/>
                      <a:gd name="T9" fmla="*/ 0 h 326"/>
                      <a:gd name="T10" fmla="*/ 0 w 147"/>
                      <a:gd name="T11" fmla="*/ 0 h 326"/>
                      <a:gd name="T12" fmla="*/ 0 w 147"/>
                      <a:gd name="T13" fmla="*/ 0 h 326"/>
                      <a:gd name="T14" fmla="*/ 0 w 147"/>
                      <a:gd name="T15" fmla="*/ 0 h 326"/>
                      <a:gd name="T16" fmla="*/ 0 w 147"/>
                      <a:gd name="T17" fmla="*/ 0 h 326"/>
                      <a:gd name="T18" fmla="*/ 0 w 147"/>
                      <a:gd name="T19" fmla="*/ 0 h 326"/>
                      <a:gd name="T20" fmla="*/ 0 w 147"/>
                      <a:gd name="T21" fmla="*/ 0 h 326"/>
                      <a:gd name="T22" fmla="*/ 0 w 147"/>
                      <a:gd name="T23" fmla="*/ 0 h 326"/>
                      <a:gd name="T24" fmla="*/ 0 w 147"/>
                      <a:gd name="T25" fmla="*/ 0 h 326"/>
                      <a:gd name="T26" fmla="*/ 0 w 147"/>
                      <a:gd name="T27" fmla="*/ 0 h 326"/>
                      <a:gd name="T28" fmla="*/ 0 w 147"/>
                      <a:gd name="T29" fmla="*/ 0 h 326"/>
                      <a:gd name="T30" fmla="*/ 0 w 147"/>
                      <a:gd name="T31" fmla="*/ 0 h 326"/>
                      <a:gd name="T32" fmla="*/ 0 w 147"/>
                      <a:gd name="T33" fmla="*/ 0 h 326"/>
                      <a:gd name="T34" fmla="*/ 0 w 147"/>
                      <a:gd name="T35" fmla="*/ 0 h 32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147" h="326">
                        <a:moveTo>
                          <a:pt x="84" y="0"/>
                        </a:moveTo>
                        <a:lnTo>
                          <a:pt x="89" y="9"/>
                        </a:lnTo>
                        <a:lnTo>
                          <a:pt x="106" y="33"/>
                        </a:lnTo>
                        <a:lnTo>
                          <a:pt x="123" y="70"/>
                        </a:lnTo>
                        <a:lnTo>
                          <a:pt x="139" y="116"/>
                        </a:lnTo>
                        <a:lnTo>
                          <a:pt x="147" y="168"/>
                        </a:lnTo>
                        <a:lnTo>
                          <a:pt x="142" y="223"/>
                        </a:lnTo>
                        <a:lnTo>
                          <a:pt x="117" y="276"/>
                        </a:lnTo>
                        <a:lnTo>
                          <a:pt x="69" y="326"/>
                        </a:lnTo>
                        <a:lnTo>
                          <a:pt x="0" y="252"/>
                        </a:lnTo>
                        <a:lnTo>
                          <a:pt x="4" y="251"/>
                        </a:lnTo>
                        <a:lnTo>
                          <a:pt x="18" y="244"/>
                        </a:lnTo>
                        <a:lnTo>
                          <a:pt x="35" y="232"/>
                        </a:lnTo>
                        <a:lnTo>
                          <a:pt x="55" y="210"/>
                        </a:lnTo>
                        <a:lnTo>
                          <a:pt x="72" y="179"/>
                        </a:lnTo>
                        <a:lnTo>
                          <a:pt x="85" y="134"/>
                        </a:lnTo>
                        <a:lnTo>
                          <a:pt x="89" y="76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2" name="Freeform 42"/>
                  <p:cNvSpPr>
                    <a:spLocks/>
                  </p:cNvSpPr>
                  <p:nvPr/>
                </p:nvSpPr>
                <p:spPr bwMode="auto">
                  <a:xfrm>
                    <a:off x="677" y="3200"/>
                    <a:ext cx="263" cy="241"/>
                  </a:xfrm>
                  <a:custGeom>
                    <a:avLst/>
                    <a:gdLst>
                      <a:gd name="T0" fmla="*/ 0 w 1407"/>
                      <a:gd name="T1" fmla="*/ 0 h 1293"/>
                      <a:gd name="T2" fmla="*/ 0 w 1407"/>
                      <a:gd name="T3" fmla="*/ 0 h 1293"/>
                      <a:gd name="T4" fmla="*/ 0 w 1407"/>
                      <a:gd name="T5" fmla="*/ 0 h 1293"/>
                      <a:gd name="T6" fmla="*/ 0 w 1407"/>
                      <a:gd name="T7" fmla="*/ 0 h 1293"/>
                      <a:gd name="T8" fmla="*/ 0 w 1407"/>
                      <a:gd name="T9" fmla="*/ 0 h 1293"/>
                      <a:gd name="T10" fmla="*/ 0 w 1407"/>
                      <a:gd name="T11" fmla="*/ 0 h 1293"/>
                      <a:gd name="T12" fmla="*/ 0 w 1407"/>
                      <a:gd name="T13" fmla="*/ 0 h 1293"/>
                      <a:gd name="T14" fmla="*/ 0 w 1407"/>
                      <a:gd name="T15" fmla="*/ 0 h 1293"/>
                      <a:gd name="T16" fmla="*/ 0 w 1407"/>
                      <a:gd name="T17" fmla="*/ 0 h 1293"/>
                      <a:gd name="T18" fmla="*/ 0 w 1407"/>
                      <a:gd name="T19" fmla="*/ 0 h 1293"/>
                      <a:gd name="T20" fmla="*/ 0 w 1407"/>
                      <a:gd name="T21" fmla="*/ 0 h 1293"/>
                      <a:gd name="T22" fmla="*/ 0 w 1407"/>
                      <a:gd name="T23" fmla="*/ 0 h 1293"/>
                      <a:gd name="T24" fmla="*/ 0 w 1407"/>
                      <a:gd name="T25" fmla="*/ 0 h 1293"/>
                      <a:gd name="T26" fmla="*/ 0 w 1407"/>
                      <a:gd name="T27" fmla="*/ 0 h 1293"/>
                      <a:gd name="T28" fmla="*/ 0 w 1407"/>
                      <a:gd name="T29" fmla="*/ 0 h 1293"/>
                      <a:gd name="T30" fmla="*/ 0 w 1407"/>
                      <a:gd name="T31" fmla="*/ 0 h 1293"/>
                      <a:gd name="T32" fmla="*/ 0 w 1407"/>
                      <a:gd name="T33" fmla="*/ 0 h 1293"/>
                      <a:gd name="T34" fmla="*/ 0 w 1407"/>
                      <a:gd name="T35" fmla="*/ 0 h 1293"/>
                      <a:gd name="T36" fmla="*/ 0 w 1407"/>
                      <a:gd name="T37" fmla="*/ 0 h 1293"/>
                      <a:gd name="T38" fmla="*/ 0 w 1407"/>
                      <a:gd name="T39" fmla="*/ 0 h 1293"/>
                      <a:gd name="T40" fmla="*/ 0 w 1407"/>
                      <a:gd name="T41" fmla="*/ 0 h 1293"/>
                      <a:gd name="T42" fmla="*/ 0 w 1407"/>
                      <a:gd name="T43" fmla="*/ 0 h 1293"/>
                      <a:gd name="T44" fmla="*/ 0 w 1407"/>
                      <a:gd name="T45" fmla="*/ 0 h 1293"/>
                      <a:gd name="T46" fmla="*/ 0 w 1407"/>
                      <a:gd name="T47" fmla="*/ 0 h 1293"/>
                      <a:gd name="T48" fmla="*/ 0 w 1407"/>
                      <a:gd name="T49" fmla="*/ 0 h 1293"/>
                      <a:gd name="T50" fmla="*/ 0 w 1407"/>
                      <a:gd name="T51" fmla="*/ 0 h 1293"/>
                      <a:gd name="T52" fmla="*/ 0 w 1407"/>
                      <a:gd name="T53" fmla="*/ 0 h 1293"/>
                      <a:gd name="T54" fmla="*/ 0 w 1407"/>
                      <a:gd name="T55" fmla="*/ 0 h 1293"/>
                      <a:gd name="T56" fmla="*/ 0 w 1407"/>
                      <a:gd name="T57" fmla="*/ 0 h 1293"/>
                      <a:gd name="T58" fmla="*/ 0 w 1407"/>
                      <a:gd name="T59" fmla="*/ 0 h 1293"/>
                      <a:gd name="T60" fmla="*/ 0 w 1407"/>
                      <a:gd name="T61" fmla="*/ 0 h 1293"/>
                      <a:gd name="T62" fmla="*/ 0 w 1407"/>
                      <a:gd name="T63" fmla="*/ 0 h 1293"/>
                      <a:gd name="T64" fmla="*/ 0 w 1407"/>
                      <a:gd name="T65" fmla="*/ 0 h 1293"/>
                      <a:gd name="T66" fmla="*/ 0 w 1407"/>
                      <a:gd name="T67" fmla="*/ 0 h 1293"/>
                      <a:gd name="T68" fmla="*/ 0 w 1407"/>
                      <a:gd name="T69" fmla="*/ 0 h 1293"/>
                      <a:gd name="T70" fmla="*/ 0 w 1407"/>
                      <a:gd name="T71" fmla="*/ 0 h 1293"/>
                      <a:gd name="T72" fmla="*/ 0 w 1407"/>
                      <a:gd name="T73" fmla="*/ 0 h 1293"/>
                      <a:gd name="T74" fmla="*/ 0 w 1407"/>
                      <a:gd name="T75" fmla="*/ 0 h 1293"/>
                      <a:gd name="T76" fmla="*/ 0 w 1407"/>
                      <a:gd name="T77" fmla="*/ 0 h 1293"/>
                      <a:gd name="T78" fmla="*/ 0 w 1407"/>
                      <a:gd name="T79" fmla="*/ 0 h 1293"/>
                      <a:gd name="T80" fmla="*/ 0 w 1407"/>
                      <a:gd name="T81" fmla="*/ 0 h 1293"/>
                      <a:gd name="T82" fmla="*/ 0 w 1407"/>
                      <a:gd name="T83" fmla="*/ 0 h 1293"/>
                      <a:gd name="T84" fmla="*/ 0 w 1407"/>
                      <a:gd name="T85" fmla="*/ 0 h 1293"/>
                      <a:gd name="T86" fmla="*/ 0 w 1407"/>
                      <a:gd name="T87" fmla="*/ 0 h 1293"/>
                      <a:gd name="T88" fmla="*/ 0 w 1407"/>
                      <a:gd name="T89" fmla="*/ 0 h 1293"/>
                      <a:gd name="T90" fmla="*/ 0 w 1407"/>
                      <a:gd name="T91" fmla="*/ 0 h 1293"/>
                      <a:gd name="T92" fmla="*/ 0 w 1407"/>
                      <a:gd name="T93" fmla="*/ 0 h 1293"/>
                      <a:gd name="T94" fmla="*/ 0 w 1407"/>
                      <a:gd name="T95" fmla="*/ 0 h 1293"/>
                      <a:gd name="T96" fmla="*/ 0 w 1407"/>
                      <a:gd name="T97" fmla="*/ 0 h 1293"/>
                      <a:gd name="T98" fmla="*/ 0 w 1407"/>
                      <a:gd name="T99" fmla="*/ 0 h 1293"/>
                      <a:gd name="T100" fmla="*/ 0 w 1407"/>
                      <a:gd name="T101" fmla="*/ 0 h 1293"/>
                      <a:gd name="T102" fmla="*/ 0 w 1407"/>
                      <a:gd name="T103" fmla="*/ 0 h 1293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0" t="0" r="r" b="b"/>
                    <a:pathLst>
                      <a:path w="1407" h="1293">
                        <a:moveTo>
                          <a:pt x="7" y="0"/>
                        </a:moveTo>
                        <a:lnTo>
                          <a:pt x="9" y="6"/>
                        </a:lnTo>
                        <a:lnTo>
                          <a:pt x="15" y="21"/>
                        </a:lnTo>
                        <a:lnTo>
                          <a:pt x="24" y="44"/>
                        </a:lnTo>
                        <a:lnTo>
                          <a:pt x="37" y="72"/>
                        </a:lnTo>
                        <a:lnTo>
                          <a:pt x="51" y="102"/>
                        </a:lnTo>
                        <a:lnTo>
                          <a:pt x="66" y="130"/>
                        </a:lnTo>
                        <a:lnTo>
                          <a:pt x="82" y="158"/>
                        </a:lnTo>
                        <a:lnTo>
                          <a:pt x="98" y="181"/>
                        </a:lnTo>
                        <a:lnTo>
                          <a:pt x="101" y="182"/>
                        </a:lnTo>
                        <a:lnTo>
                          <a:pt x="112" y="183"/>
                        </a:lnTo>
                        <a:lnTo>
                          <a:pt x="128" y="187"/>
                        </a:lnTo>
                        <a:lnTo>
                          <a:pt x="151" y="190"/>
                        </a:lnTo>
                        <a:lnTo>
                          <a:pt x="179" y="195"/>
                        </a:lnTo>
                        <a:lnTo>
                          <a:pt x="210" y="200"/>
                        </a:lnTo>
                        <a:lnTo>
                          <a:pt x="245" y="203"/>
                        </a:lnTo>
                        <a:lnTo>
                          <a:pt x="286" y="208"/>
                        </a:lnTo>
                        <a:lnTo>
                          <a:pt x="328" y="210"/>
                        </a:lnTo>
                        <a:lnTo>
                          <a:pt x="372" y="212"/>
                        </a:lnTo>
                        <a:lnTo>
                          <a:pt x="419" y="212"/>
                        </a:lnTo>
                        <a:lnTo>
                          <a:pt x="468" y="211"/>
                        </a:lnTo>
                        <a:lnTo>
                          <a:pt x="516" y="208"/>
                        </a:lnTo>
                        <a:lnTo>
                          <a:pt x="564" y="202"/>
                        </a:lnTo>
                        <a:lnTo>
                          <a:pt x="614" y="194"/>
                        </a:lnTo>
                        <a:lnTo>
                          <a:pt x="661" y="182"/>
                        </a:lnTo>
                        <a:lnTo>
                          <a:pt x="709" y="171"/>
                        </a:lnTo>
                        <a:lnTo>
                          <a:pt x="759" y="163"/>
                        </a:lnTo>
                        <a:lnTo>
                          <a:pt x="810" y="158"/>
                        </a:lnTo>
                        <a:lnTo>
                          <a:pt x="860" y="155"/>
                        </a:lnTo>
                        <a:lnTo>
                          <a:pt x="910" y="153"/>
                        </a:lnTo>
                        <a:lnTo>
                          <a:pt x="959" y="153"/>
                        </a:lnTo>
                        <a:lnTo>
                          <a:pt x="1007" y="156"/>
                        </a:lnTo>
                        <a:lnTo>
                          <a:pt x="1053" y="159"/>
                        </a:lnTo>
                        <a:lnTo>
                          <a:pt x="1095" y="163"/>
                        </a:lnTo>
                        <a:lnTo>
                          <a:pt x="1133" y="167"/>
                        </a:lnTo>
                        <a:lnTo>
                          <a:pt x="1168" y="172"/>
                        </a:lnTo>
                        <a:lnTo>
                          <a:pt x="1198" y="175"/>
                        </a:lnTo>
                        <a:lnTo>
                          <a:pt x="1222" y="180"/>
                        </a:lnTo>
                        <a:lnTo>
                          <a:pt x="1240" y="182"/>
                        </a:lnTo>
                        <a:lnTo>
                          <a:pt x="1252" y="185"/>
                        </a:lnTo>
                        <a:lnTo>
                          <a:pt x="1255" y="186"/>
                        </a:lnTo>
                        <a:lnTo>
                          <a:pt x="1256" y="223"/>
                        </a:lnTo>
                        <a:lnTo>
                          <a:pt x="1260" y="323"/>
                        </a:lnTo>
                        <a:lnTo>
                          <a:pt x="1268" y="470"/>
                        </a:lnTo>
                        <a:lnTo>
                          <a:pt x="1281" y="645"/>
                        </a:lnTo>
                        <a:lnTo>
                          <a:pt x="1300" y="832"/>
                        </a:lnTo>
                        <a:lnTo>
                          <a:pt x="1327" y="1014"/>
                        </a:lnTo>
                        <a:lnTo>
                          <a:pt x="1362" y="1173"/>
                        </a:lnTo>
                        <a:lnTo>
                          <a:pt x="1407" y="1293"/>
                        </a:lnTo>
                        <a:lnTo>
                          <a:pt x="1405" y="1292"/>
                        </a:lnTo>
                        <a:lnTo>
                          <a:pt x="1397" y="1288"/>
                        </a:lnTo>
                        <a:lnTo>
                          <a:pt x="1385" y="1283"/>
                        </a:lnTo>
                        <a:lnTo>
                          <a:pt x="1369" y="1277"/>
                        </a:lnTo>
                        <a:lnTo>
                          <a:pt x="1349" y="1270"/>
                        </a:lnTo>
                        <a:lnTo>
                          <a:pt x="1324" y="1260"/>
                        </a:lnTo>
                        <a:lnTo>
                          <a:pt x="1298" y="1252"/>
                        </a:lnTo>
                        <a:lnTo>
                          <a:pt x="1269" y="1243"/>
                        </a:lnTo>
                        <a:lnTo>
                          <a:pt x="1237" y="1235"/>
                        </a:lnTo>
                        <a:lnTo>
                          <a:pt x="1204" y="1227"/>
                        </a:lnTo>
                        <a:lnTo>
                          <a:pt x="1168" y="1220"/>
                        </a:lnTo>
                        <a:lnTo>
                          <a:pt x="1131" y="1214"/>
                        </a:lnTo>
                        <a:lnTo>
                          <a:pt x="1094" y="1211"/>
                        </a:lnTo>
                        <a:lnTo>
                          <a:pt x="1056" y="1210"/>
                        </a:lnTo>
                        <a:lnTo>
                          <a:pt x="1018" y="1210"/>
                        </a:lnTo>
                        <a:lnTo>
                          <a:pt x="980" y="1213"/>
                        </a:lnTo>
                        <a:lnTo>
                          <a:pt x="943" y="1217"/>
                        </a:lnTo>
                        <a:lnTo>
                          <a:pt x="906" y="1219"/>
                        </a:lnTo>
                        <a:lnTo>
                          <a:pt x="872" y="1220"/>
                        </a:lnTo>
                        <a:lnTo>
                          <a:pt x="840" y="1219"/>
                        </a:lnTo>
                        <a:lnTo>
                          <a:pt x="807" y="1217"/>
                        </a:lnTo>
                        <a:lnTo>
                          <a:pt x="777" y="1213"/>
                        </a:lnTo>
                        <a:lnTo>
                          <a:pt x="750" y="1209"/>
                        </a:lnTo>
                        <a:lnTo>
                          <a:pt x="723" y="1202"/>
                        </a:lnTo>
                        <a:lnTo>
                          <a:pt x="698" y="1194"/>
                        </a:lnTo>
                        <a:lnTo>
                          <a:pt x="676" y="1184"/>
                        </a:lnTo>
                        <a:lnTo>
                          <a:pt x="654" y="1174"/>
                        </a:lnTo>
                        <a:lnTo>
                          <a:pt x="636" y="1163"/>
                        </a:lnTo>
                        <a:lnTo>
                          <a:pt x="618" y="1149"/>
                        </a:lnTo>
                        <a:lnTo>
                          <a:pt x="605" y="1135"/>
                        </a:lnTo>
                        <a:lnTo>
                          <a:pt x="592" y="1119"/>
                        </a:lnTo>
                        <a:lnTo>
                          <a:pt x="582" y="1103"/>
                        </a:lnTo>
                        <a:lnTo>
                          <a:pt x="570" y="1081"/>
                        </a:lnTo>
                        <a:lnTo>
                          <a:pt x="555" y="1050"/>
                        </a:lnTo>
                        <a:lnTo>
                          <a:pt x="536" y="1010"/>
                        </a:lnTo>
                        <a:lnTo>
                          <a:pt x="513" y="964"/>
                        </a:lnTo>
                        <a:lnTo>
                          <a:pt x="487" y="913"/>
                        </a:lnTo>
                        <a:lnTo>
                          <a:pt x="458" y="855"/>
                        </a:lnTo>
                        <a:lnTo>
                          <a:pt x="426" y="793"/>
                        </a:lnTo>
                        <a:lnTo>
                          <a:pt x="393" y="727"/>
                        </a:lnTo>
                        <a:lnTo>
                          <a:pt x="357" y="660"/>
                        </a:lnTo>
                        <a:lnTo>
                          <a:pt x="319" y="591"/>
                        </a:lnTo>
                        <a:lnTo>
                          <a:pt x="279" y="522"/>
                        </a:lnTo>
                        <a:lnTo>
                          <a:pt x="238" y="453"/>
                        </a:lnTo>
                        <a:lnTo>
                          <a:pt x="196" y="385"/>
                        </a:lnTo>
                        <a:lnTo>
                          <a:pt x="153" y="320"/>
                        </a:lnTo>
                        <a:lnTo>
                          <a:pt x="109" y="258"/>
                        </a:lnTo>
                        <a:lnTo>
                          <a:pt x="66" y="201"/>
                        </a:lnTo>
                        <a:lnTo>
                          <a:pt x="62" y="196"/>
                        </a:lnTo>
                        <a:lnTo>
                          <a:pt x="52" y="183"/>
                        </a:lnTo>
                        <a:lnTo>
                          <a:pt x="38" y="164"/>
                        </a:lnTo>
                        <a:lnTo>
                          <a:pt x="23" y="139"/>
                        </a:lnTo>
                        <a:lnTo>
                          <a:pt x="10" y="107"/>
                        </a:lnTo>
                        <a:lnTo>
                          <a:pt x="1" y="74"/>
                        </a:lnTo>
                        <a:lnTo>
                          <a:pt x="0" y="37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3" name="Freeform 43"/>
                  <p:cNvSpPr>
                    <a:spLocks/>
                  </p:cNvSpPr>
                  <p:nvPr/>
                </p:nvSpPr>
                <p:spPr bwMode="auto">
                  <a:xfrm>
                    <a:off x="723" y="3296"/>
                    <a:ext cx="36" cy="59"/>
                  </a:xfrm>
                  <a:custGeom>
                    <a:avLst/>
                    <a:gdLst>
                      <a:gd name="T0" fmla="*/ 0 w 194"/>
                      <a:gd name="T1" fmla="*/ 0 h 313"/>
                      <a:gd name="T2" fmla="*/ 0 w 194"/>
                      <a:gd name="T3" fmla="*/ 0 h 313"/>
                      <a:gd name="T4" fmla="*/ 0 w 194"/>
                      <a:gd name="T5" fmla="*/ 0 h 313"/>
                      <a:gd name="T6" fmla="*/ 0 w 194"/>
                      <a:gd name="T7" fmla="*/ 0 h 313"/>
                      <a:gd name="T8" fmla="*/ 0 w 194"/>
                      <a:gd name="T9" fmla="*/ 0 h 313"/>
                      <a:gd name="T10" fmla="*/ 0 w 194"/>
                      <a:gd name="T11" fmla="*/ 0 h 313"/>
                      <a:gd name="T12" fmla="*/ 0 w 194"/>
                      <a:gd name="T13" fmla="*/ 0 h 313"/>
                      <a:gd name="T14" fmla="*/ 0 w 194"/>
                      <a:gd name="T15" fmla="*/ 0 h 313"/>
                      <a:gd name="T16" fmla="*/ 0 w 194"/>
                      <a:gd name="T17" fmla="*/ 0 h 313"/>
                      <a:gd name="T18" fmla="*/ 0 w 194"/>
                      <a:gd name="T19" fmla="*/ 0 h 313"/>
                      <a:gd name="T20" fmla="*/ 0 w 194"/>
                      <a:gd name="T21" fmla="*/ 0 h 313"/>
                      <a:gd name="T22" fmla="*/ 0 w 194"/>
                      <a:gd name="T23" fmla="*/ 0 h 313"/>
                      <a:gd name="T24" fmla="*/ 0 w 194"/>
                      <a:gd name="T25" fmla="*/ 0 h 313"/>
                      <a:gd name="T26" fmla="*/ 0 w 194"/>
                      <a:gd name="T27" fmla="*/ 0 h 313"/>
                      <a:gd name="T28" fmla="*/ 0 w 194"/>
                      <a:gd name="T29" fmla="*/ 0 h 313"/>
                      <a:gd name="T30" fmla="*/ 0 w 194"/>
                      <a:gd name="T31" fmla="*/ 0 h 313"/>
                      <a:gd name="T32" fmla="*/ 0 w 194"/>
                      <a:gd name="T33" fmla="*/ 0 h 313"/>
                      <a:gd name="T34" fmla="*/ 0 w 194"/>
                      <a:gd name="T35" fmla="*/ 0 h 313"/>
                      <a:gd name="T36" fmla="*/ 0 w 194"/>
                      <a:gd name="T37" fmla="*/ 0 h 313"/>
                      <a:gd name="T38" fmla="*/ 0 w 194"/>
                      <a:gd name="T39" fmla="*/ 0 h 313"/>
                      <a:gd name="T40" fmla="*/ 0 w 194"/>
                      <a:gd name="T41" fmla="*/ 0 h 313"/>
                      <a:gd name="T42" fmla="*/ 0 w 194"/>
                      <a:gd name="T43" fmla="*/ 0 h 313"/>
                      <a:gd name="T44" fmla="*/ 0 w 194"/>
                      <a:gd name="T45" fmla="*/ 0 h 313"/>
                      <a:gd name="T46" fmla="*/ 0 w 194"/>
                      <a:gd name="T47" fmla="*/ 0 h 313"/>
                      <a:gd name="T48" fmla="*/ 0 w 194"/>
                      <a:gd name="T49" fmla="*/ 0 h 313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94" h="313">
                        <a:moveTo>
                          <a:pt x="27" y="13"/>
                        </a:moveTo>
                        <a:lnTo>
                          <a:pt x="23" y="20"/>
                        </a:lnTo>
                        <a:lnTo>
                          <a:pt x="16" y="37"/>
                        </a:lnTo>
                        <a:lnTo>
                          <a:pt x="7" y="65"/>
                        </a:lnTo>
                        <a:lnTo>
                          <a:pt x="1" y="98"/>
                        </a:lnTo>
                        <a:lnTo>
                          <a:pt x="0" y="136"/>
                        </a:lnTo>
                        <a:lnTo>
                          <a:pt x="7" y="176"/>
                        </a:lnTo>
                        <a:lnTo>
                          <a:pt x="27" y="217"/>
                        </a:lnTo>
                        <a:lnTo>
                          <a:pt x="60" y="254"/>
                        </a:lnTo>
                        <a:lnTo>
                          <a:pt x="99" y="284"/>
                        </a:lnTo>
                        <a:lnTo>
                          <a:pt x="133" y="303"/>
                        </a:lnTo>
                        <a:lnTo>
                          <a:pt x="158" y="312"/>
                        </a:lnTo>
                        <a:lnTo>
                          <a:pt x="178" y="313"/>
                        </a:lnTo>
                        <a:lnTo>
                          <a:pt x="189" y="305"/>
                        </a:lnTo>
                        <a:lnTo>
                          <a:pt x="194" y="288"/>
                        </a:lnTo>
                        <a:lnTo>
                          <a:pt x="193" y="264"/>
                        </a:lnTo>
                        <a:lnTo>
                          <a:pt x="183" y="233"/>
                        </a:lnTo>
                        <a:lnTo>
                          <a:pt x="168" y="194"/>
                        </a:lnTo>
                        <a:lnTo>
                          <a:pt x="150" y="150"/>
                        </a:lnTo>
                        <a:lnTo>
                          <a:pt x="129" y="105"/>
                        </a:lnTo>
                        <a:lnTo>
                          <a:pt x="106" y="64"/>
                        </a:lnTo>
                        <a:lnTo>
                          <a:pt x="83" y="30"/>
                        </a:lnTo>
                        <a:lnTo>
                          <a:pt x="63" y="7"/>
                        </a:lnTo>
                        <a:lnTo>
                          <a:pt x="43" y="0"/>
                        </a:lnTo>
                        <a:lnTo>
                          <a:pt x="27" y="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4" name="Freeform 44"/>
                  <p:cNvSpPr>
                    <a:spLocks/>
                  </p:cNvSpPr>
                  <p:nvPr/>
                </p:nvSpPr>
                <p:spPr bwMode="auto">
                  <a:xfrm>
                    <a:off x="724" y="3298"/>
                    <a:ext cx="34" cy="55"/>
                  </a:xfrm>
                  <a:custGeom>
                    <a:avLst/>
                    <a:gdLst>
                      <a:gd name="T0" fmla="*/ 0 w 181"/>
                      <a:gd name="T1" fmla="*/ 0 h 291"/>
                      <a:gd name="T2" fmla="*/ 0 w 181"/>
                      <a:gd name="T3" fmla="*/ 0 h 291"/>
                      <a:gd name="T4" fmla="*/ 0 w 181"/>
                      <a:gd name="T5" fmla="*/ 0 h 291"/>
                      <a:gd name="T6" fmla="*/ 0 w 181"/>
                      <a:gd name="T7" fmla="*/ 0 h 291"/>
                      <a:gd name="T8" fmla="*/ 0 w 181"/>
                      <a:gd name="T9" fmla="*/ 0 h 291"/>
                      <a:gd name="T10" fmla="*/ 0 w 181"/>
                      <a:gd name="T11" fmla="*/ 0 h 291"/>
                      <a:gd name="T12" fmla="*/ 0 w 181"/>
                      <a:gd name="T13" fmla="*/ 0 h 291"/>
                      <a:gd name="T14" fmla="*/ 0 w 181"/>
                      <a:gd name="T15" fmla="*/ 0 h 291"/>
                      <a:gd name="T16" fmla="*/ 0 w 181"/>
                      <a:gd name="T17" fmla="*/ 0 h 291"/>
                      <a:gd name="T18" fmla="*/ 0 w 181"/>
                      <a:gd name="T19" fmla="*/ 0 h 291"/>
                      <a:gd name="T20" fmla="*/ 0 w 181"/>
                      <a:gd name="T21" fmla="*/ 0 h 291"/>
                      <a:gd name="T22" fmla="*/ 0 w 181"/>
                      <a:gd name="T23" fmla="*/ 0 h 291"/>
                      <a:gd name="T24" fmla="*/ 0 w 181"/>
                      <a:gd name="T25" fmla="*/ 0 h 291"/>
                      <a:gd name="T26" fmla="*/ 0 w 181"/>
                      <a:gd name="T27" fmla="*/ 0 h 291"/>
                      <a:gd name="T28" fmla="*/ 0 w 181"/>
                      <a:gd name="T29" fmla="*/ 0 h 291"/>
                      <a:gd name="T30" fmla="*/ 0 w 181"/>
                      <a:gd name="T31" fmla="*/ 0 h 291"/>
                      <a:gd name="T32" fmla="*/ 0 w 181"/>
                      <a:gd name="T33" fmla="*/ 0 h 291"/>
                      <a:gd name="T34" fmla="*/ 0 w 181"/>
                      <a:gd name="T35" fmla="*/ 0 h 291"/>
                      <a:gd name="T36" fmla="*/ 0 w 181"/>
                      <a:gd name="T37" fmla="*/ 0 h 291"/>
                      <a:gd name="T38" fmla="*/ 0 w 181"/>
                      <a:gd name="T39" fmla="*/ 0 h 291"/>
                      <a:gd name="T40" fmla="*/ 0 w 181"/>
                      <a:gd name="T41" fmla="*/ 0 h 291"/>
                      <a:gd name="T42" fmla="*/ 0 w 181"/>
                      <a:gd name="T43" fmla="*/ 0 h 291"/>
                      <a:gd name="T44" fmla="*/ 0 w 181"/>
                      <a:gd name="T45" fmla="*/ 0 h 291"/>
                      <a:gd name="T46" fmla="*/ 0 w 181"/>
                      <a:gd name="T47" fmla="*/ 0 h 291"/>
                      <a:gd name="T48" fmla="*/ 0 w 181"/>
                      <a:gd name="T49" fmla="*/ 0 h 291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81" h="291">
                        <a:moveTo>
                          <a:pt x="26" y="11"/>
                        </a:moveTo>
                        <a:lnTo>
                          <a:pt x="22" y="17"/>
                        </a:lnTo>
                        <a:lnTo>
                          <a:pt x="15" y="34"/>
                        </a:lnTo>
                        <a:lnTo>
                          <a:pt x="8" y="60"/>
                        </a:lnTo>
                        <a:lnTo>
                          <a:pt x="1" y="91"/>
                        </a:lnTo>
                        <a:lnTo>
                          <a:pt x="0" y="126"/>
                        </a:lnTo>
                        <a:lnTo>
                          <a:pt x="7" y="163"/>
                        </a:lnTo>
                        <a:lnTo>
                          <a:pt x="26" y="200"/>
                        </a:lnTo>
                        <a:lnTo>
                          <a:pt x="57" y="235"/>
                        </a:lnTo>
                        <a:lnTo>
                          <a:pt x="92" y="262"/>
                        </a:lnTo>
                        <a:lnTo>
                          <a:pt x="123" y="281"/>
                        </a:lnTo>
                        <a:lnTo>
                          <a:pt x="146" y="290"/>
                        </a:lnTo>
                        <a:lnTo>
                          <a:pt x="165" y="291"/>
                        </a:lnTo>
                        <a:lnTo>
                          <a:pt x="176" y="283"/>
                        </a:lnTo>
                        <a:lnTo>
                          <a:pt x="181" y="268"/>
                        </a:lnTo>
                        <a:lnTo>
                          <a:pt x="179" y="246"/>
                        </a:lnTo>
                        <a:lnTo>
                          <a:pt x="171" y="216"/>
                        </a:lnTo>
                        <a:lnTo>
                          <a:pt x="157" y="179"/>
                        </a:lnTo>
                        <a:lnTo>
                          <a:pt x="140" y="139"/>
                        </a:lnTo>
                        <a:lnTo>
                          <a:pt x="120" y="98"/>
                        </a:lnTo>
                        <a:lnTo>
                          <a:pt x="99" y="58"/>
                        </a:lnTo>
                        <a:lnTo>
                          <a:pt x="77" y="27"/>
                        </a:lnTo>
                        <a:lnTo>
                          <a:pt x="58" y="7"/>
                        </a:lnTo>
                        <a:lnTo>
                          <a:pt x="41" y="0"/>
                        </a:lnTo>
                        <a:lnTo>
                          <a:pt x="26" y="11"/>
                        </a:lnTo>
                        <a:close/>
                      </a:path>
                    </a:pathLst>
                  </a:custGeom>
                  <a:solidFill>
                    <a:srgbClr val="F2DBD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" name="Freeform 45"/>
                  <p:cNvSpPr>
                    <a:spLocks/>
                  </p:cNvSpPr>
                  <p:nvPr/>
                </p:nvSpPr>
                <p:spPr bwMode="auto">
                  <a:xfrm>
                    <a:off x="726" y="3301"/>
                    <a:ext cx="31" cy="51"/>
                  </a:xfrm>
                  <a:custGeom>
                    <a:avLst/>
                    <a:gdLst>
                      <a:gd name="T0" fmla="*/ 0 w 167"/>
                      <a:gd name="T1" fmla="*/ 0 h 270"/>
                      <a:gd name="T2" fmla="*/ 0 w 167"/>
                      <a:gd name="T3" fmla="*/ 0 h 270"/>
                      <a:gd name="T4" fmla="*/ 0 w 167"/>
                      <a:gd name="T5" fmla="*/ 0 h 270"/>
                      <a:gd name="T6" fmla="*/ 0 w 167"/>
                      <a:gd name="T7" fmla="*/ 0 h 270"/>
                      <a:gd name="T8" fmla="*/ 0 w 167"/>
                      <a:gd name="T9" fmla="*/ 0 h 270"/>
                      <a:gd name="T10" fmla="*/ 0 w 167"/>
                      <a:gd name="T11" fmla="*/ 0 h 270"/>
                      <a:gd name="T12" fmla="*/ 0 w 167"/>
                      <a:gd name="T13" fmla="*/ 0 h 270"/>
                      <a:gd name="T14" fmla="*/ 0 w 167"/>
                      <a:gd name="T15" fmla="*/ 0 h 270"/>
                      <a:gd name="T16" fmla="*/ 0 w 167"/>
                      <a:gd name="T17" fmla="*/ 0 h 270"/>
                      <a:gd name="T18" fmla="*/ 0 w 167"/>
                      <a:gd name="T19" fmla="*/ 0 h 270"/>
                      <a:gd name="T20" fmla="*/ 0 w 167"/>
                      <a:gd name="T21" fmla="*/ 0 h 270"/>
                      <a:gd name="T22" fmla="*/ 0 w 167"/>
                      <a:gd name="T23" fmla="*/ 0 h 270"/>
                      <a:gd name="T24" fmla="*/ 0 w 167"/>
                      <a:gd name="T25" fmla="*/ 0 h 270"/>
                      <a:gd name="T26" fmla="*/ 0 w 167"/>
                      <a:gd name="T27" fmla="*/ 0 h 270"/>
                      <a:gd name="T28" fmla="*/ 0 w 167"/>
                      <a:gd name="T29" fmla="*/ 0 h 270"/>
                      <a:gd name="T30" fmla="*/ 0 w 167"/>
                      <a:gd name="T31" fmla="*/ 0 h 270"/>
                      <a:gd name="T32" fmla="*/ 0 w 167"/>
                      <a:gd name="T33" fmla="*/ 0 h 270"/>
                      <a:gd name="T34" fmla="*/ 0 w 167"/>
                      <a:gd name="T35" fmla="*/ 0 h 270"/>
                      <a:gd name="T36" fmla="*/ 0 w 167"/>
                      <a:gd name="T37" fmla="*/ 0 h 270"/>
                      <a:gd name="T38" fmla="*/ 0 w 167"/>
                      <a:gd name="T39" fmla="*/ 0 h 270"/>
                      <a:gd name="T40" fmla="*/ 0 w 167"/>
                      <a:gd name="T41" fmla="*/ 0 h 270"/>
                      <a:gd name="T42" fmla="*/ 0 w 167"/>
                      <a:gd name="T43" fmla="*/ 0 h 270"/>
                      <a:gd name="T44" fmla="*/ 0 w 167"/>
                      <a:gd name="T45" fmla="*/ 0 h 270"/>
                      <a:gd name="T46" fmla="*/ 0 w 167"/>
                      <a:gd name="T47" fmla="*/ 0 h 270"/>
                      <a:gd name="T48" fmla="*/ 0 w 167"/>
                      <a:gd name="T49" fmla="*/ 0 h 270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67" h="270">
                        <a:moveTo>
                          <a:pt x="23" y="10"/>
                        </a:moveTo>
                        <a:lnTo>
                          <a:pt x="21" y="16"/>
                        </a:lnTo>
                        <a:lnTo>
                          <a:pt x="14" y="31"/>
                        </a:lnTo>
                        <a:lnTo>
                          <a:pt x="7" y="54"/>
                        </a:lnTo>
                        <a:lnTo>
                          <a:pt x="1" y="84"/>
                        </a:lnTo>
                        <a:lnTo>
                          <a:pt x="0" y="116"/>
                        </a:lnTo>
                        <a:lnTo>
                          <a:pt x="7" y="150"/>
                        </a:lnTo>
                        <a:lnTo>
                          <a:pt x="23" y="185"/>
                        </a:lnTo>
                        <a:lnTo>
                          <a:pt x="52" y="217"/>
                        </a:lnTo>
                        <a:lnTo>
                          <a:pt x="85" y="244"/>
                        </a:lnTo>
                        <a:lnTo>
                          <a:pt x="113" y="261"/>
                        </a:lnTo>
                        <a:lnTo>
                          <a:pt x="135" y="269"/>
                        </a:lnTo>
                        <a:lnTo>
                          <a:pt x="152" y="270"/>
                        </a:lnTo>
                        <a:lnTo>
                          <a:pt x="163" y="263"/>
                        </a:lnTo>
                        <a:lnTo>
                          <a:pt x="167" y="248"/>
                        </a:lnTo>
                        <a:lnTo>
                          <a:pt x="165" y="228"/>
                        </a:lnTo>
                        <a:lnTo>
                          <a:pt x="158" y="200"/>
                        </a:lnTo>
                        <a:lnTo>
                          <a:pt x="145" y="167"/>
                        </a:lnTo>
                        <a:lnTo>
                          <a:pt x="129" y="129"/>
                        </a:lnTo>
                        <a:lnTo>
                          <a:pt x="111" y="90"/>
                        </a:lnTo>
                        <a:lnTo>
                          <a:pt x="92" y="55"/>
                        </a:lnTo>
                        <a:lnTo>
                          <a:pt x="73" y="25"/>
                        </a:lnTo>
                        <a:lnTo>
                          <a:pt x="54" y="5"/>
                        </a:lnTo>
                        <a:lnTo>
                          <a:pt x="37" y="0"/>
                        </a:lnTo>
                        <a:lnTo>
                          <a:pt x="23" y="10"/>
                        </a:lnTo>
                        <a:close/>
                      </a:path>
                    </a:pathLst>
                  </a:custGeom>
                  <a:solidFill>
                    <a:srgbClr val="E2B7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6" name="Freeform 46"/>
                  <p:cNvSpPr>
                    <a:spLocks/>
                  </p:cNvSpPr>
                  <p:nvPr/>
                </p:nvSpPr>
                <p:spPr bwMode="auto">
                  <a:xfrm>
                    <a:off x="728" y="3303"/>
                    <a:ext cx="28" cy="46"/>
                  </a:xfrm>
                  <a:custGeom>
                    <a:avLst/>
                    <a:gdLst>
                      <a:gd name="T0" fmla="*/ 0 w 152"/>
                      <a:gd name="T1" fmla="*/ 0 h 249"/>
                      <a:gd name="T2" fmla="*/ 0 w 152"/>
                      <a:gd name="T3" fmla="*/ 0 h 249"/>
                      <a:gd name="T4" fmla="*/ 0 w 152"/>
                      <a:gd name="T5" fmla="*/ 0 h 249"/>
                      <a:gd name="T6" fmla="*/ 0 w 152"/>
                      <a:gd name="T7" fmla="*/ 0 h 249"/>
                      <a:gd name="T8" fmla="*/ 0 w 152"/>
                      <a:gd name="T9" fmla="*/ 0 h 249"/>
                      <a:gd name="T10" fmla="*/ 0 w 152"/>
                      <a:gd name="T11" fmla="*/ 0 h 249"/>
                      <a:gd name="T12" fmla="*/ 0 w 152"/>
                      <a:gd name="T13" fmla="*/ 0 h 249"/>
                      <a:gd name="T14" fmla="*/ 0 w 152"/>
                      <a:gd name="T15" fmla="*/ 0 h 249"/>
                      <a:gd name="T16" fmla="*/ 0 w 152"/>
                      <a:gd name="T17" fmla="*/ 0 h 249"/>
                      <a:gd name="T18" fmla="*/ 0 w 152"/>
                      <a:gd name="T19" fmla="*/ 0 h 249"/>
                      <a:gd name="T20" fmla="*/ 0 w 152"/>
                      <a:gd name="T21" fmla="*/ 0 h 249"/>
                      <a:gd name="T22" fmla="*/ 0 w 152"/>
                      <a:gd name="T23" fmla="*/ 0 h 249"/>
                      <a:gd name="T24" fmla="*/ 0 w 152"/>
                      <a:gd name="T25" fmla="*/ 0 h 249"/>
                      <a:gd name="T26" fmla="*/ 0 w 152"/>
                      <a:gd name="T27" fmla="*/ 0 h 249"/>
                      <a:gd name="T28" fmla="*/ 0 w 152"/>
                      <a:gd name="T29" fmla="*/ 0 h 249"/>
                      <a:gd name="T30" fmla="*/ 0 w 152"/>
                      <a:gd name="T31" fmla="*/ 0 h 249"/>
                      <a:gd name="T32" fmla="*/ 0 w 152"/>
                      <a:gd name="T33" fmla="*/ 0 h 249"/>
                      <a:gd name="T34" fmla="*/ 0 w 152"/>
                      <a:gd name="T35" fmla="*/ 0 h 249"/>
                      <a:gd name="T36" fmla="*/ 0 w 152"/>
                      <a:gd name="T37" fmla="*/ 0 h 249"/>
                      <a:gd name="T38" fmla="*/ 0 w 152"/>
                      <a:gd name="T39" fmla="*/ 0 h 249"/>
                      <a:gd name="T40" fmla="*/ 0 w 152"/>
                      <a:gd name="T41" fmla="*/ 0 h 249"/>
                      <a:gd name="T42" fmla="*/ 0 w 152"/>
                      <a:gd name="T43" fmla="*/ 0 h 249"/>
                      <a:gd name="T44" fmla="*/ 0 w 152"/>
                      <a:gd name="T45" fmla="*/ 0 h 249"/>
                      <a:gd name="T46" fmla="*/ 0 w 152"/>
                      <a:gd name="T47" fmla="*/ 0 h 249"/>
                      <a:gd name="T48" fmla="*/ 0 w 152"/>
                      <a:gd name="T49" fmla="*/ 0 h 249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2" h="249">
                        <a:moveTo>
                          <a:pt x="22" y="10"/>
                        </a:moveTo>
                        <a:lnTo>
                          <a:pt x="19" y="15"/>
                        </a:lnTo>
                        <a:lnTo>
                          <a:pt x="13" y="30"/>
                        </a:lnTo>
                        <a:lnTo>
                          <a:pt x="7" y="51"/>
                        </a:lnTo>
                        <a:lnTo>
                          <a:pt x="1" y="78"/>
                        </a:lnTo>
                        <a:lnTo>
                          <a:pt x="0" y="108"/>
                        </a:lnTo>
                        <a:lnTo>
                          <a:pt x="5" y="140"/>
                        </a:lnTo>
                        <a:lnTo>
                          <a:pt x="20" y="171"/>
                        </a:lnTo>
                        <a:lnTo>
                          <a:pt x="47" y="201"/>
                        </a:lnTo>
                        <a:lnTo>
                          <a:pt x="78" y="224"/>
                        </a:lnTo>
                        <a:lnTo>
                          <a:pt x="103" y="241"/>
                        </a:lnTo>
                        <a:lnTo>
                          <a:pt x="123" y="249"/>
                        </a:lnTo>
                        <a:lnTo>
                          <a:pt x="139" y="249"/>
                        </a:lnTo>
                        <a:lnTo>
                          <a:pt x="148" y="243"/>
                        </a:lnTo>
                        <a:lnTo>
                          <a:pt x="152" y="230"/>
                        </a:lnTo>
                        <a:lnTo>
                          <a:pt x="151" y="211"/>
                        </a:lnTo>
                        <a:lnTo>
                          <a:pt x="144" y="185"/>
                        </a:lnTo>
                        <a:lnTo>
                          <a:pt x="132" y="154"/>
                        </a:lnTo>
                        <a:lnTo>
                          <a:pt x="117" y="120"/>
                        </a:lnTo>
                        <a:lnTo>
                          <a:pt x="101" y="84"/>
                        </a:lnTo>
                        <a:lnTo>
                          <a:pt x="83" y="51"/>
                        </a:lnTo>
                        <a:lnTo>
                          <a:pt x="65" y="24"/>
                        </a:lnTo>
                        <a:lnTo>
                          <a:pt x="48" y="6"/>
                        </a:lnTo>
                        <a:lnTo>
                          <a:pt x="34" y="0"/>
                        </a:lnTo>
                        <a:lnTo>
                          <a:pt x="22" y="10"/>
                        </a:lnTo>
                        <a:close/>
                      </a:path>
                    </a:pathLst>
                  </a:custGeom>
                  <a:solidFill>
                    <a:srgbClr val="D3937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7" name="Freeform 47"/>
                  <p:cNvSpPr>
                    <a:spLocks/>
                  </p:cNvSpPr>
                  <p:nvPr/>
                </p:nvSpPr>
                <p:spPr bwMode="auto">
                  <a:xfrm>
                    <a:off x="728" y="3304"/>
                    <a:ext cx="26" cy="43"/>
                  </a:xfrm>
                  <a:custGeom>
                    <a:avLst/>
                    <a:gdLst>
                      <a:gd name="T0" fmla="*/ 0 w 138"/>
                      <a:gd name="T1" fmla="*/ 0 h 228"/>
                      <a:gd name="T2" fmla="*/ 0 w 138"/>
                      <a:gd name="T3" fmla="*/ 0 h 228"/>
                      <a:gd name="T4" fmla="*/ 0 w 138"/>
                      <a:gd name="T5" fmla="*/ 0 h 228"/>
                      <a:gd name="T6" fmla="*/ 0 w 138"/>
                      <a:gd name="T7" fmla="*/ 0 h 228"/>
                      <a:gd name="T8" fmla="*/ 0 w 138"/>
                      <a:gd name="T9" fmla="*/ 0 h 228"/>
                      <a:gd name="T10" fmla="*/ 0 w 138"/>
                      <a:gd name="T11" fmla="*/ 0 h 228"/>
                      <a:gd name="T12" fmla="*/ 0 w 138"/>
                      <a:gd name="T13" fmla="*/ 0 h 228"/>
                      <a:gd name="T14" fmla="*/ 0 w 138"/>
                      <a:gd name="T15" fmla="*/ 0 h 228"/>
                      <a:gd name="T16" fmla="*/ 0 w 138"/>
                      <a:gd name="T17" fmla="*/ 0 h 228"/>
                      <a:gd name="T18" fmla="*/ 0 w 138"/>
                      <a:gd name="T19" fmla="*/ 0 h 228"/>
                      <a:gd name="T20" fmla="*/ 0 w 138"/>
                      <a:gd name="T21" fmla="*/ 0 h 228"/>
                      <a:gd name="T22" fmla="*/ 0 w 138"/>
                      <a:gd name="T23" fmla="*/ 0 h 228"/>
                      <a:gd name="T24" fmla="*/ 0 w 138"/>
                      <a:gd name="T25" fmla="*/ 0 h 228"/>
                      <a:gd name="T26" fmla="*/ 0 w 138"/>
                      <a:gd name="T27" fmla="*/ 0 h 228"/>
                      <a:gd name="T28" fmla="*/ 0 w 138"/>
                      <a:gd name="T29" fmla="*/ 0 h 228"/>
                      <a:gd name="T30" fmla="*/ 0 w 138"/>
                      <a:gd name="T31" fmla="*/ 0 h 228"/>
                      <a:gd name="T32" fmla="*/ 0 w 138"/>
                      <a:gd name="T33" fmla="*/ 0 h 228"/>
                      <a:gd name="T34" fmla="*/ 0 w 138"/>
                      <a:gd name="T35" fmla="*/ 0 h 228"/>
                      <a:gd name="T36" fmla="*/ 0 w 138"/>
                      <a:gd name="T37" fmla="*/ 0 h 228"/>
                      <a:gd name="T38" fmla="*/ 0 w 138"/>
                      <a:gd name="T39" fmla="*/ 0 h 228"/>
                      <a:gd name="T40" fmla="*/ 0 w 138"/>
                      <a:gd name="T41" fmla="*/ 0 h 228"/>
                      <a:gd name="T42" fmla="*/ 0 w 138"/>
                      <a:gd name="T43" fmla="*/ 0 h 228"/>
                      <a:gd name="T44" fmla="*/ 0 w 138"/>
                      <a:gd name="T45" fmla="*/ 0 h 228"/>
                      <a:gd name="T46" fmla="*/ 0 w 138"/>
                      <a:gd name="T47" fmla="*/ 0 h 228"/>
                      <a:gd name="T48" fmla="*/ 0 w 138"/>
                      <a:gd name="T49" fmla="*/ 0 h 22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38" h="228">
                        <a:moveTo>
                          <a:pt x="19" y="9"/>
                        </a:moveTo>
                        <a:lnTo>
                          <a:pt x="16" y="14"/>
                        </a:lnTo>
                        <a:lnTo>
                          <a:pt x="10" y="26"/>
                        </a:lnTo>
                        <a:lnTo>
                          <a:pt x="5" y="47"/>
                        </a:lnTo>
                        <a:lnTo>
                          <a:pt x="0" y="71"/>
                        </a:lnTo>
                        <a:lnTo>
                          <a:pt x="0" y="99"/>
                        </a:lnTo>
                        <a:lnTo>
                          <a:pt x="5" y="128"/>
                        </a:lnTo>
                        <a:lnTo>
                          <a:pt x="19" y="158"/>
                        </a:lnTo>
                        <a:lnTo>
                          <a:pt x="43" y="184"/>
                        </a:lnTo>
                        <a:lnTo>
                          <a:pt x="70" y="206"/>
                        </a:lnTo>
                        <a:lnTo>
                          <a:pt x="93" y="220"/>
                        </a:lnTo>
                        <a:lnTo>
                          <a:pt x="112" y="228"/>
                        </a:lnTo>
                        <a:lnTo>
                          <a:pt x="126" y="228"/>
                        </a:lnTo>
                        <a:lnTo>
                          <a:pt x="135" y="222"/>
                        </a:lnTo>
                        <a:lnTo>
                          <a:pt x="138" y="211"/>
                        </a:lnTo>
                        <a:lnTo>
                          <a:pt x="137" y="192"/>
                        </a:lnTo>
                        <a:lnTo>
                          <a:pt x="130" y="169"/>
                        </a:lnTo>
                        <a:lnTo>
                          <a:pt x="120" y="140"/>
                        </a:lnTo>
                        <a:lnTo>
                          <a:pt x="106" y="109"/>
                        </a:lnTo>
                        <a:lnTo>
                          <a:pt x="91" y="76"/>
                        </a:lnTo>
                        <a:lnTo>
                          <a:pt x="75" y="46"/>
                        </a:lnTo>
                        <a:lnTo>
                          <a:pt x="59" y="21"/>
                        </a:lnTo>
                        <a:lnTo>
                          <a:pt x="44" y="5"/>
                        </a:lnTo>
                        <a:lnTo>
                          <a:pt x="30" y="0"/>
                        </a:lnTo>
                        <a:lnTo>
                          <a:pt x="19" y="9"/>
                        </a:lnTo>
                        <a:close/>
                      </a:path>
                    </a:pathLst>
                  </a:custGeom>
                  <a:solidFill>
                    <a:srgbClr val="C16D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8" name="Freeform 48"/>
                  <p:cNvSpPr>
                    <a:spLocks/>
                  </p:cNvSpPr>
                  <p:nvPr/>
                </p:nvSpPr>
                <p:spPr bwMode="auto">
                  <a:xfrm>
                    <a:off x="730" y="3307"/>
                    <a:ext cx="23" cy="38"/>
                  </a:xfrm>
                  <a:custGeom>
                    <a:avLst/>
                    <a:gdLst>
                      <a:gd name="T0" fmla="*/ 0 w 125"/>
                      <a:gd name="T1" fmla="*/ 0 h 208"/>
                      <a:gd name="T2" fmla="*/ 0 w 125"/>
                      <a:gd name="T3" fmla="*/ 0 h 208"/>
                      <a:gd name="T4" fmla="*/ 0 w 125"/>
                      <a:gd name="T5" fmla="*/ 0 h 208"/>
                      <a:gd name="T6" fmla="*/ 0 w 125"/>
                      <a:gd name="T7" fmla="*/ 0 h 208"/>
                      <a:gd name="T8" fmla="*/ 0 w 125"/>
                      <a:gd name="T9" fmla="*/ 0 h 208"/>
                      <a:gd name="T10" fmla="*/ 0 w 125"/>
                      <a:gd name="T11" fmla="*/ 0 h 208"/>
                      <a:gd name="T12" fmla="*/ 0 w 125"/>
                      <a:gd name="T13" fmla="*/ 0 h 208"/>
                      <a:gd name="T14" fmla="*/ 0 w 125"/>
                      <a:gd name="T15" fmla="*/ 0 h 208"/>
                      <a:gd name="T16" fmla="*/ 0 w 125"/>
                      <a:gd name="T17" fmla="*/ 0 h 208"/>
                      <a:gd name="T18" fmla="*/ 0 w 125"/>
                      <a:gd name="T19" fmla="*/ 0 h 208"/>
                      <a:gd name="T20" fmla="*/ 0 w 125"/>
                      <a:gd name="T21" fmla="*/ 0 h 208"/>
                      <a:gd name="T22" fmla="*/ 0 w 125"/>
                      <a:gd name="T23" fmla="*/ 0 h 208"/>
                      <a:gd name="T24" fmla="*/ 0 w 125"/>
                      <a:gd name="T25" fmla="*/ 0 h 208"/>
                      <a:gd name="T26" fmla="*/ 0 w 125"/>
                      <a:gd name="T27" fmla="*/ 0 h 208"/>
                      <a:gd name="T28" fmla="*/ 0 w 125"/>
                      <a:gd name="T29" fmla="*/ 0 h 208"/>
                      <a:gd name="T30" fmla="*/ 0 w 125"/>
                      <a:gd name="T31" fmla="*/ 0 h 208"/>
                      <a:gd name="T32" fmla="*/ 0 w 125"/>
                      <a:gd name="T33" fmla="*/ 0 h 208"/>
                      <a:gd name="T34" fmla="*/ 0 w 125"/>
                      <a:gd name="T35" fmla="*/ 0 h 208"/>
                      <a:gd name="T36" fmla="*/ 0 w 125"/>
                      <a:gd name="T37" fmla="*/ 0 h 208"/>
                      <a:gd name="T38" fmla="*/ 0 w 125"/>
                      <a:gd name="T39" fmla="*/ 0 h 208"/>
                      <a:gd name="T40" fmla="*/ 0 w 125"/>
                      <a:gd name="T41" fmla="*/ 0 h 208"/>
                      <a:gd name="T42" fmla="*/ 0 w 125"/>
                      <a:gd name="T43" fmla="*/ 0 h 208"/>
                      <a:gd name="T44" fmla="*/ 0 w 125"/>
                      <a:gd name="T45" fmla="*/ 0 h 208"/>
                      <a:gd name="T46" fmla="*/ 0 w 125"/>
                      <a:gd name="T47" fmla="*/ 0 h 208"/>
                      <a:gd name="T48" fmla="*/ 0 w 125"/>
                      <a:gd name="T49" fmla="*/ 0 h 20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25" h="208">
                        <a:moveTo>
                          <a:pt x="18" y="8"/>
                        </a:moveTo>
                        <a:lnTo>
                          <a:pt x="15" y="13"/>
                        </a:lnTo>
                        <a:lnTo>
                          <a:pt x="11" y="24"/>
                        </a:lnTo>
                        <a:lnTo>
                          <a:pt x="5" y="43"/>
                        </a:lnTo>
                        <a:lnTo>
                          <a:pt x="2" y="65"/>
                        </a:lnTo>
                        <a:lnTo>
                          <a:pt x="0" y="90"/>
                        </a:lnTo>
                        <a:lnTo>
                          <a:pt x="5" y="117"/>
                        </a:lnTo>
                        <a:lnTo>
                          <a:pt x="17" y="144"/>
                        </a:lnTo>
                        <a:lnTo>
                          <a:pt x="38" y="168"/>
                        </a:lnTo>
                        <a:lnTo>
                          <a:pt x="64" y="188"/>
                        </a:lnTo>
                        <a:lnTo>
                          <a:pt x="85" y="201"/>
                        </a:lnTo>
                        <a:lnTo>
                          <a:pt x="101" y="208"/>
                        </a:lnTo>
                        <a:lnTo>
                          <a:pt x="113" y="208"/>
                        </a:lnTo>
                        <a:lnTo>
                          <a:pt x="121" y="203"/>
                        </a:lnTo>
                        <a:lnTo>
                          <a:pt x="125" y="192"/>
                        </a:lnTo>
                        <a:lnTo>
                          <a:pt x="124" y="175"/>
                        </a:lnTo>
                        <a:lnTo>
                          <a:pt x="118" y="155"/>
                        </a:lnTo>
                        <a:lnTo>
                          <a:pt x="109" y="129"/>
                        </a:lnTo>
                        <a:lnTo>
                          <a:pt x="96" y="99"/>
                        </a:lnTo>
                        <a:lnTo>
                          <a:pt x="82" y="71"/>
                        </a:lnTo>
                        <a:lnTo>
                          <a:pt x="68" y="43"/>
                        </a:lnTo>
                        <a:lnTo>
                          <a:pt x="53" y="20"/>
                        </a:lnTo>
                        <a:lnTo>
                          <a:pt x="40" y="5"/>
                        </a:lnTo>
                        <a:lnTo>
                          <a:pt x="28" y="0"/>
                        </a:lnTo>
                        <a:lnTo>
                          <a:pt x="18" y="8"/>
                        </a:lnTo>
                        <a:close/>
                      </a:path>
                    </a:pathLst>
                  </a:custGeom>
                  <a:solidFill>
                    <a:srgbClr val="B54C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9" name="Freeform 49"/>
                  <p:cNvSpPr>
                    <a:spLocks/>
                  </p:cNvSpPr>
                  <p:nvPr/>
                </p:nvSpPr>
                <p:spPr bwMode="auto">
                  <a:xfrm>
                    <a:off x="732" y="3308"/>
                    <a:ext cx="20" cy="35"/>
                  </a:xfrm>
                  <a:custGeom>
                    <a:avLst/>
                    <a:gdLst>
                      <a:gd name="T0" fmla="*/ 0 w 110"/>
                      <a:gd name="T1" fmla="*/ 0 h 186"/>
                      <a:gd name="T2" fmla="*/ 0 w 110"/>
                      <a:gd name="T3" fmla="*/ 0 h 186"/>
                      <a:gd name="T4" fmla="*/ 0 w 110"/>
                      <a:gd name="T5" fmla="*/ 0 h 186"/>
                      <a:gd name="T6" fmla="*/ 0 w 110"/>
                      <a:gd name="T7" fmla="*/ 0 h 186"/>
                      <a:gd name="T8" fmla="*/ 0 w 110"/>
                      <a:gd name="T9" fmla="*/ 0 h 186"/>
                      <a:gd name="T10" fmla="*/ 0 w 110"/>
                      <a:gd name="T11" fmla="*/ 0 h 186"/>
                      <a:gd name="T12" fmla="*/ 0 w 110"/>
                      <a:gd name="T13" fmla="*/ 0 h 186"/>
                      <a:gd name="T14" fmla="*/ 0 w 110"/>
                      <a:gd name="T15" fmla="*/ 0 h 186"/>
                      <a:gd name="T16" fmla="*/ 0 w 110"/>
                      <a:gd name="T17" fmla="*/ 0 h 186"/>
                      <a:gd name="T18" fmla="*/ 0 w 110"/>
                      <a:gd name="T19" fmla="*/ 0 h 186"/>
                      <a:gd name="T20" fmla="*/ 0 w 110"/>
                      <a:gd name="T21" fmla="*/ 0 h 186"/>
                      <a:gd name="T22" fmla="*/ 0 w 110"/>
                      <a:gd name="T23" fmla="*/ 0 h 186"/>
                      <a:gd name="T24" fmla="*/ 0 w 110"/>
                      <a:gd name="T25" fmla="*/ 0 h 186"/>
                      <a:gd name="T26" fmla="*/ 0 w 110"/>
                      <a:gd name="T27" fmla="*/ 0 h 186"/>
                      <a:gd name="T28" fmla="*/ 0 w 110"/>
                      <a:gd name="T29" fmla="*/ 0 h 186"/>
                      <a:gd name="T30" fmla="*/ 0 w 110"/>
                      <a:gd name="T31" fmla="*/ 0 h 186"/>
                      <a:gd name="T32" fmla="*/ 0 w 110"/>
                      <a:gd name="T33" fmla="*/ 0 h 186"/>
                      <a:gd name="T34" fmla="*/ 0 w 110"/>
                      <a:gd name="T35" fmla="*/ 0 h 186"/>
                      <a:gd name="T36" fmla="*/ 0 w 110"/>
                      <a:gd name="T37" fmla="*/ 0 h 186"/>
                      <a:gd name="T38" fmla="*/ 0 w 110"/>
                      <a:gd name="T39" fmla="*/ 0 h 186"/>
                      <a:gd name="T40" fmla="*/ 0 w 110"/>
                      <a:gd name="T41" fmla="*/ 0 h 186"/>
                      <a:gd name="T42" fmla="*/ 0 w 110"/>
                      <a:gd name="T43" fmla="*/ 0 h 186"/>
                      <a:gd name="T44" fmla="*/ 0 w 110"/>
                      <a:gd name="T45" fmla="*/ 0 h 186"/>
                      <a:gd name="T46" fmla="*/ 0 w 110"/>
                      <a:gd name="T47" fmla="*/ 0 h 186"/>
                      <a:gd name="T48" fmla="*/ 0 w 110"/>
                      <a:gd name="T49" fmla="*/ 0 h 18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10" h="186">
                        <a:moveTo>
                          <a:pt x="15" y="8"/>
                        </a:moveTo>
                        <a:lnTo>
                          <a:pt x="13" y="11"/>
                        </a:lnTo>
                        <a:lnTo>
                          <a:pt x="10" y="23"/>
                        </a:lnTo>
                        <a:lnTo>
                          <a:pt x="5" y="39"/>
                        </a:lnTo>
                        <a:lnTo>
                          <a:pt x="0" y="58"/>
                        </a:lnTo>
                        <a:lnTo>
                          <a:pt x="0" y="81"/>
                        </a:lnTo>
                        <a:lnTo>
                          <a:pt x="4" y="104"/>
                        </a:lnTo>
                        <a:lnTo>
                          <a:pt x="15" y="129"/>
                        </a:lnTo>
                        <a:lnTo>
                          <a:pt x="34" y="151"/>
                        </a:lnTo>
                        <a:lnTo>
                          <a:pt x="56" y="169"/>
                        </a:lnTo>
                        <a:lnTo>
                          <a:pt x="74" y="181"/>
                        </a:lnTo>
                        <a:lnTo>
                          <a:pt x="89" y="186"/>
                        </a:lnTo>
                        <a:lnTo>
                          <a:pt x="101" y="186"/>
                        </a:lnTo>
                        <a:lnTo>
                          <a:pt x="106" y="182"/>
                        </a:lnTo>
                        <a:lnTo>
                          <a:pt x="110" y="172"/>
                        </a:lnTo>
                        <a:lnTo>
                          <a:pt x="109" y="157"/>
                        </a:lnTo>
                        <a:lnTo>
                          <a:pt x="104" y="139"/>
                        </a:lnTo>
                        <a:lnTo>
                          <a:pt x="96" y="116"/>
                        </a:lnTo>
                        <a:lnTo>
                          <a:pt x="86" y="90"/>
                        </a:lnTo>
                        <a:lnTo>
                          <a:pt x="73" y="63"/>
                        </a:lnTo>
                        <a:lnTo>
                          <a:pt x="60" y="38"/>
                        </a:lnTo>
                        <a:lnTo>
                          <a:pt x="48" y="18"/>
                        </a:lnTo>
                        <a:lnTo>
                          <a:pt x="35" y="4"/>
                        </a:lnTo>
                        <a:lnTo>
                          <a:pt x="25" y="0"/>
                        </a:lnTo>
                        <a:lnTo>
                          <a:pt x="15" y="8"/>
                        </a:lnTo>
                        <a:close/>
                      </a:path>
                    </a:pathLst>
                  </a:custGeom>
                  <a:solidFill>
                    <a:srgbClr val="A526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0" name="Freeform 50"/>
                  <p:cNvSpPr>
                    <a:spLocks/>
                  </p:cNvSpPr>
                  <p:nvPr/>
                </p:nvSpPr>
                <p:spPr bwMode="auto">
                  <a:xfrm>
                    <a:off x="876" y="3306"/>
                    <a:ext cx="70" cy="81"/>
                  </a:xfrm>
                  <a:custGeom>
                    <a:avLst/>
                    <a:gdLst>
                      <a:gd name="T0" fmla="*/ 0 w 376"/>
                      <a:gd name="T1" fmla="*/ 0 h 434"/>
                      <a:gd name="T2" fmla="*/ 0 w 376"/>
                      <a:gd name="T3" fmla="*/ 0 h 434"/>
                      <a:gd name="T4" fmla="*/ 0 w 376"/>
                      <a:gd name="T5" fmla="*/ 0 h 434"/>
                      <a:gd name="T6" fmla="*/ 0 w 376"/>
                      <a:gd name="T7" fmla="*/ 0 h 434"/>
                      <a:gd name="T8" fmla="*/ 0 w 376"/>
                      <a:gd name="T9" fmla="*/ 0 h 434"/>
                      <a:gd name="T10" fmla="*/ 0 w 376"/>
                      <a:gd name="T11" fmla="*/ 0 h 434"/>
                      <a:gd name="T12" fmla="*/ 0 w 376"/>
                      <a:gd name="T13" fmla="*/ 0 h 434"/>
                      <a:gd name="T14" fmla="*/ 0 w 376"/>
                      <a:gd name="T15" fmla="*/ 0 h 434"/>
                      <a:gd name="T16" fmla="*/ 0 w 376"/>
                      <a:gd name="T17" fmla="*/ 0 h 434"/>
                      <a:gd name="T18" fmla="*/ 0 w 376"/>
                      <a:gd name="T19" fmla="*/ 0 h 434"/>
                      <a:gd name="T20" fmla="*/ 0 w 376"/>
                      <a:gd name="T21" fmla="*/ 0 h 434"/>
                      <a:gd name="T22" fmla="*/ 0 w 376"/>
                      <a:gd name="T23" fmla="*/ 0 h 434"/>
                      <a:gd name="T24" fmla="*/ 0 w 376"/>
                      <a:gd name="T25" fmla="*/ 0 h 434"/>
                      <a:gd name="T26" fmla="*/ 0 w 376"/>
                      <a:gd name="T27" fmla="*/ 0 h 434"/>
                      <a:gd name="T28" fmla="*/ 0 w 376"/>
                      <a:gd name="T29" fmla="*/ 0 h 434"/>
                      <a:gd name="T30" fmla="*/ 0 w 376"/>
                      <a:gd name="T31" fmla="*/ 0 h 434"/>
                      <a:gd name="T32" fmla="*/ 0 w 376"/>
                      <a:gd name="T33" fmla="*/ 0 h 434"/>
                      <a:gd name="T34" fmla="*/ 0 w 376"/>
                      <a:gd name="T35" fmla="*/ 0 h 434"/>
                      <a:gd name="T36" fmla="*/ 0 w 376"/>
                      <a:gd name="T37" fmla="*/ 0 h 434"/>
                      <a:gd name="T38" fmla="*/ 0 w 376"/>
                      <a:gd name="T39" fmla="*/ 0 h 434"/>
                      <a:gd name="T40" fmla="*/ 0 w 376"/>
                      <a:gd name="T41" fmla="*/ 0 h 434"/>
                      <a:gd name="T42" fmla="*/ 0 w 376"/>
                      <a:gd name="T43" fmla="*/ 0 h 434"/>
                      <a:gd name="T44" fmla="*/ 0 w 376"/>
                      <a:gd name="T45" fmla="*/ 0 h 434"/>
                      <a:gd name="T46" fmla="*/ 0 w 376"/>
                      <a:gd name="T47" fmla="*/ 0 h 434"/>
                      <a:gd name="T48" fmla="*/ 0 w 376"/>
                      <a:gd name="T49" fmla="*/ 0 h 434"/>
                      <a:gd name="T50" fmla="*/ 0 w 376"/>
                      <a:gd name="T51" fmla="*/ 0 h 434"/>
                      <a:gd name="T52" fmla="*/ 0 w 376"/>
                      <a:gd name="T53" fmla="*/ 0 h 434"/>
                      <a:gd name="T54" fmla="*/ 0 w 376"/>
                      <a:gd name="T55" fmla="*/ 0 h 434"/>
                      <a:gd name="T56" fmla="*/ 0 w 376"/>
                      <a:gd name="T57" fmla="*/ 0 h 434"/>
                      <a:gd name="T58" fmla="*/ 0 w 376"/>
                      <a:gd name="T59" fmla="*/ 0 h 434"/>
                      <a:gd name="T60" fmla="*/ 0 w 376"/>
                      <a:gd name="T61" fmla="*/ 0 h 434"/>
                      <a:gd name="T62" fmla="*/ 0 w 376"/>
                      <a:gd name="T63" fmla="*/ 0 h 4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376" h="434">
                        <a:moveTo>
                          <a:pt x="325" y="419"/>
                        </a:moveTo>
                        <a:lnTo>
                          <a:pt x="329" y="415"/>
                        </a:lnTo>
                        <a:lnTo>
                          <a:pt x="339" y="402"/>
                        </a:lnTo>
                        <a:lnTo>
                          <a:pt x="352" y="381"/>
                        </a:lnTo>
                        <a:lnTo>
                          <a:pt x="363" y="354"/>
                        </a:lnTo>
                        <a:lnTo>
                          <a:pt x="372" y="319"/>
                        </a:lnTo>
                        <a:lnTo>
                          <a:pt x="376" y="278"/>
                        </a:lnTo>
                        <a:lnTo>
                          <a:pt x="370" y="232"/>
                        </a:lnTo>
                        <a:lnTo>
                          <a:pt x="352" y="180"/>
                        </a:lnTo>
                        <a:lnTo>
                          <a:pt x="338" y="152"/>
                        </a:lnTo>
                        <a:lnTo>
                          <a:pt x="324" y="128"/>
                        </a:lnTo>
                        <a:lnTo>
                          <a:pt x="310" y="107"/>
                        </a:lnTo>
                        <a:lnTo>
                          <a:pt x="294" y="88"/>
                        </a:lnTo>
                        <a:lnTo>
                          <a:pt x="278" y="72"/>
                        </a:lnTo>
                        <a:lnTo>
                          <a:pt x="260" y="57"/>
                        </a:lnTo>
                        <a:lnTo>
                          <a:pt x="238" y="43"/>
                        </a:lnTo>
                        <a:lnTo>
                          <a:pt x="215" y="30"/>
                        </a:lnTo>
                        <a:lnTo>
                          <a:pt x="190" y="19"/>
                        </a:lnTo>
                        <a:lnTo>
                          <a:pt x="170" y="9"/>
                        </a:lnTo>
                        <a:lnTo>
                          <a:pt x="152" y="4"/>
                        </a:lnTo>
                        <a:lnTo>
                          <a:pt x="140" y="0"/>
                        </a:lnTo>
                        <a:lnTo>
                          <a:pt x="132" y="0"/>
                        </a:lnTo>
                        <a:lnTo>
                          <a:pt x="128" y="5"/>
                        </a:lnTo>
                        <a:lnTo>
                          <a:pt x="132" y="13"/>
                        </a:lnTo>
                        <a:lnTo>
                          <a:pt x="142" y="27"/>
                        </a:lnTo>
                        <a:lnTo>
                          <a:pt x="157" y="45"/>
                        </a:lnTo>
                        <a:lnTo>
                          <a:pt x="173" y="65"/>
                        </a:lnTo>
                        <a:lnTo>
                          <a:pt x="188" y="85"/>
                        </a:lnTo>
                        <a:lnTo>
                          <a:pt x="200" y="105"/>
                        </a:lnTo>
                        <a:lnTo>
                          <a:pt x="207" y="125"/>
                        </a:lnTo>
                        <a:lnTo>
                          <a:pt x="207" y="140"/>
                        </a:lnTo>
                        <a:lnTo>
                          <a:pt x="197" y="151"/>
                        </a:lnTo>
                        <a:lnTo>
                          <a:pt x="178" y="157"/>
                        </a:lnTo>
                        <a:lnTo>
                          <a:pt x="163" y="159"/>
                        </a:lnTo>
                        <a:lnTo>
                          <a:pt x="147" y="161"/>
                        </a:lnTo>
                        <a:lnTo>
                          <a:pt x="128" y="166"/>
                        </a:lnTo>
                        <a:lnTo>
                          <a:pt x="109" y="172"/>
                        </a:lnTo>
                        <a:lnTo>
                          <a:pt x="89" y="179"/>
                        </a:lnTo>
                        <a:lnTo>
                          <a:pt x="70" y="186"/>
                        </a:lnTo>
                        <a:lnTo>
                          <a:pt x="51" y="195"/>
                        </a:lnTo>
                        <a:lnTo>
                          <a:pt x="34" y="205"/>
                        </a:lnTo>
                        <a:lnTo>
                          <a:pt x="20" y="216"/>
                        </a:lnTo>
                        <a:lnTo>
                          <a:pt x="10" y="228"/>
                        </a:lnTo>
                        <a:lnTo>
                          <a:pt x="3" y="241"/>
                        </a:lnTo>
                        <a:lnTo>
                          <a:pt x="0" y="255"/>
                        </a:lnTo>
                        <a:lnTo>
                          <a:pt x="3" y="270"/>
                        </a:lnTo>
                        <a:lnTo>
                          <a:pt x="12" y="286"/>
                        </a:lnTo>
                        <a:lnTo>
                          <a:pt x="28" y="303"/>
                        </a:lnTo>
                        <a:lnTo>
                          <a:pt x="51" y="320"/>
                        </a:lnTo>
                        <a:lnTo>
                          <a:pt x="78" y="338"/>
                        </a:lnTo>
                        <a:lnTo>
                          <a:pt x="103" y="354"/>
                        </a:lnTo>
                        <a:lnTo>
                          <a:pt x="127" y="369"/>
                        </a:lnTo>
                        <a:lnTo>
                          <a:pt x="149" y="383"/>
                        </a:lnTo>
                        <a:lnTo>
                          <a:pt x="171" y="394"/>
                        </a:lnTo>
                        <a:lnTo>
                          <a:pt x="190" y="404"/>
                        </a:lnTo>
                        <a:lnTo>
                          <a:pt x="209" y="414"/>
                        </a:lnTo>
                        <a:lnTo>
                          <a:pt x="226" y="422"/>
                        </a:lnTo>
                        <a:lnTo>
                          <a:pt x="242" y="427"/>
                        </a:lnTo>
                        <a:lnTo>
                          <a:pt x="256" y="431"/>
                        </a:lnTo>
                        <a:lnTo>
                          <a:pt x="270" y="433"/>
                        </a:lnTo>
                        <a:lnTo>
                          <a:pt x="284" y="434"/>
                        </a:lnTo>
                        <a:lnTo>
                          <a:pt x="295" y="433"/>
                        </a:lnTo>
                        <a:lnTo>
                          <a:pt x="306" y="431"/>
                        </a:lnTo>
                        <a:lnTo>
                          <a:pt x="316" y="426"/>
                        </a:lnTo>
                        <a:lnTo>
                          <a:pt x="325" y="4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1" name="Freeform 51"/>
                  <p:cNvSpPr>
                    <a:spLocks/>
                  </p:cNvSpPr>
                  <p:nvPr/>
                </p:nvSpPr>
                <p:spPr bwMode="auto">
                  <a:xfrm>
                    <a:off x="879" y="3308"/>
                    <a:ext cx="66" cy="78"/>
                  </a:xfrm>
                  <a:custGeom>
                    <a:avLst/>
                    <a:gdLst>
                      <a:gd name="T0" fmla="*/ 0 w 351"/>
                      <a:gd name="T1" fmla="*/ 0 h 420"/>
                      <a:gd name="T2" fmla="*/ 0 w 351"/>
                      <a:gd name="T3" fmla="*/ 0 h 420"/>
                      <a:gd name="T4" fmla="*/ 0 w 351"/>
                      <a:gd name="T5" fmla="*/ 0 h 420"/>
                      <a:gd name="T6" fmla="*/ 0 w 351"/>
                      <a:gd name="T7" fmla="*/ 0 h 420"/>
                      <a:gd name="T8" fmla="*/ 0 w 351"/>
                      <a:gd name="T9" fmla="*/ 0 h 420"/>
                      <a:gd name="T10" fmla="*/ 0 w 351"/>
                      <a:gd name="T11" fmla="*/ 0 h 420"/>
                      <a:gd name="T12" fmla="*/ 0 w 351"/>
                      <a:gd name="T13" fmla="*/ 0 h 420"/>
                      <a:gd name="T14" fmla="*/ 0 w 351"/>
                      <a:gd name="T15" fmla="*/ 0 h 420"/>
                      <a:gd name="T16" fmla="*/ 0 w 351"/>
                      <a:gd name="T17" fmla="*/ 0 h 420"/>
                      <a:gd name="T18" fmla="*/ 0 w 351"/>
                      <a:gd name="T19" fmla="*/ 0 h 420"/>
                      <a:gd name="T20" fmla="*/ 0 w 351"/>
                      <a:gd name="T21" fmla="*/ 0 h 420"/>
                      <a:gd name="T22" fmla="*/ 0 w 351"/>
                      <a:gd name="T23" fmla="*/ 0 h 420"/>
                      <a:gd name="T24" fmla="*/ 0 w 351"/>
                      <a:gd name="T25" fmla="*/ 0 h 420"/>
                      <a:gd name="T26" fmla="*/ 0 w 351"/>
                      <a:gd name="T27" fmla="*/ 0 h 420"/>
                      <a:gd name="T28" fmla="*/ 0 w 351"/>
                      <a:gd name="T29" fmla="*/ 0 h 420"/>
                      <a:gd name="T30" fmla="*/ 0 w 351"/>
                      <a:gd name="T31" fmla="*/ 0 h 420"/>
                      <a:gd name="T32" fmla="*/ 0 w 351"/>
                      <a:gd name="T33" fmla="*/ 0 h 420"/>
                      <a:gd name="T34" fmla="*/ 0 w 351"/>
                      <a:gd name="T35" fmla="*/ 0 h 420"/>
                      <a:gd name="T36" fmla="*/ 0 w 351"/>
                      <a:gd name="T37" fmla="*/ 0 h 420"/>
                      <a:gd name="T38" fmla="*/ 0 w 351"/>
                      <a:gd name="T39" fmla="*/ 0 h 420"/>
                      <a:gd name="T40" fmla="*/ 0 w 351"/>
                      <a:gd name="T41" fmla="*/ 0 h 420"/>
                      <a:gd name="T42" fmla="*/ 0 w 351"/>
                      <a:gd name="T43" fmla="*/ 0 h 420"/>
                      <a:gd name="T44" fmla="*/ 0 w 351"/>
                      <a:gd name="T45" fmla="*/ 0 h 420"/>
                      <a:gd name="T46" fmla="*/ 0 w 351"/>
                      <a:gd name="T47" fmla="*/ 0 h 420"/>
                      <a:gd name="T48" fmla="*/ 0 w 351"/>
                      <a:gd name="T49" fmla="*/ 0 h 420"/>
                      <a:gd name="T50" fmla="*/ 0 w 351"/>
                      <a:gd name="T51" fmla="*/ 0 h 420"/>
                      <a:gd name="T52" fmla="*/ 0 w 351"/>
                      <a:gd name="T53" fmla="*/ 0 h 420"/>
                      <a:gd name="T54" fmla="*/ 0 w 351"/>
                      <a:gd name="T55" fmla="*/ 0 h 420"/>
                      <a:gd name="T56" fmla="*/ 0 w 351"/>
                      <a:gd name="T57" fmla="*/ 0 h 420"/>
                      <a:gd name="T58" fmla="*/ 0 w 351"/>
                      <a:gd name="T59" fmla="*/ 0 h 420"/>
                      <a:gd name="T60" fmla="*/ 0 w 351"/>
                      <a:gd name="T61" fmla="*/ 0 h 420"/>
                      <a:gd name="T62" fmla="*/ 0 w 351"/>
                      <a:gd name="T63" fmla="*/ 0 h 420"/>
                      <a:gd name="T64" fmla="*/ 0 w 351"/>
                      <a:gd name="T65" fmla="*/ 0 h 420"/>
                      <a:gd name="T66" fmla="*/ 0 w 351"/>
                      <a:gd name="T67" fmla="*/ 0 h 420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351" h="420">
                        <a:moveTo>
                          <a:pt x="48" y="312"/>
                        </a:moveTo>
                        <a:lnTo>
                          <a:pt x="73" y="329"/>
                        </a:lnTo>
                        <a:lnTo>
                          <a:pt x="96" y="344"/>
                        </a:lnTo>
                        <a:lnTo>
                          <a:pt x="120" y="359"/>
                        </a:lnTo>
                        <a:lnTo>
                          <a:pt x="140" y="372"/>
                        </a:lnTo>
                        <a:lnTo>
                          <a:pt x="160" y="384"/>
                        </a:lnTo>
                        <a:lnTo>
                          <a:pt x="178" y="394"/>
                        </a:lnTo>
                        <a:lnTo>
                          <a:pt x="196" y="402"/>
                        </a:lnTo>
                        <a:lnTo>
                          <a:pt x="212" y="409"/>
                        </a:lnTo>
                        <a:lnTo>
                          <a:pt x="227" y="415"/>
                        </a:lnTo>
                        <a:lnTo>
                          <a:pt x="240" y="418"/>
                        </a:lnTo>
                        <a:lnTo>
                          <a:pt x="253" y="420"/>
                        </a:lnTo>
                        <a:lnTo>
                          <a:pt x="265" y="420"/>
                        </a:lnTo>
                        <a:lnTo>
                          <a:pt x="276" y="419"/>
                        </a:lnTo>
                        <a:lnTo>
                          <a:pt x="285" y="417"/>
                        </a:lnTo>
                        <a:lnTo>
                          <a:pt x="296" y="412"/>
                        </a:lnTo>
                        <a:lnTo>
                          <a:pt x="304" y="406"/>
                        </a:lnTo>
                        <a:lnTo>
                          <a:pt x="307" y="401"/>
                        </a:lnTo>
                        <a:lnTo>
                          <a:pt x="316" y="389"/>
                        </a:lnTo>
                        <a:lnTo>
                          <a:pt x="328" y="370"/>
                        </a:lnTo>
                        <a:lnTo>
                          <a:pt x="339" y="343"/>
                        </a:lnTo>
                        <a:lnTo>
                          <a:pt x="348" y="310"/>
                        </a:lnTo>
                        <a:lnTo>
                          <a:pt x="351" y="271"/>
                        </a:lnTo>
                        <a:lnTo>
                          <a:pt x="345" y="226"/>
                        </a:lnTo>
                        <a:lnTo>
                          <a:pt x="328" y="176"/>
                        </a:lnTo>
                        <a:lnTo>
                          <a:pt x="315" y="149"/>
                        </a:lnTo>
                        <a:lnTo>
                          <a:pt x="303" y="126"/>
                        </a:lnTo>
                        <a:lnTo>
                          <a:pt x="290" y="105"/>
                        </a:lnTo>
                        <a:lnTo>
                          <a:pt x="275" y="86"/>
                        </a:lnTo>
                        <a:lnTo>
                          <a:pt x="260" y="70"/>
                        </a:lnTo>
                        <a:lnTo>
                          <a:pt x="243" y="55"/>
                        </a:lnTo>
                        <a:lnTo>
                          <a:pt x="223" y="42"/>
                        </a:lnTo>
                        <a:lnTo>
                          <a:pt x="201" y="29"/>
                        </a:lnTo>
                        <a:lnTo>
                          <a:pt x="179" y="17"/>
                        </a:lnTo>
                        <a:lnTo>
                          <a:pt x="160" y="9"/>
                        </a:lnTo>
                        <a:lnTo>
                          <a:pt x="144" y="2"/>
                        </a:lnTo>
                        <a:lnTo>
                          <a:pt x="131" y="0"/>
                        </a:lnTo>
                        <a:lnTo>
                          <a:pt x="123" y="0"/>
                        </a:lnTo>
                        <a:lnTo>
                          <a:pt x="121" y="5"/>
                        </a:lnTo>
                        <a:lnTo>
                          <a:pt x="124" y="13"/>
                        </a:lnTo>
                        <a:lnTo>
                          <a:pt x="133" y="27"/>
                        </a:lnTo>
                        <a:lnTo>
                          <a:pt x="147" y="44"/>
                        </a:lnTo>
                        <a:lnTo>
                          <a:pt x="162" y="62"/>
                        </a:lnTo>
                        <a:lnTo>
                          <a:pt x="176" y="82"/>
                        </a:lnTo>
                        <a:lnTo>
                          <a:pt x="187" y="101"/>
                        </a:lnTo>
                        <a:lnTo>
                          <a:pt x="194" y="120"/>
                        </a:lnTo>
                        <a:lnTo>
                          <a:pt x="194" y="135"/>
                        </a:lnTo>
                        <a:lnTo>
                          <a:pt x="187" y="146"/>
                        </a:lnTo>
                        <a:lnTo>
                          <a:pt x="169" y="152"/>
                        </a:lnTo>
                        <a:lnTo>
                          <a:pt x="167" y="153"/>
                        </a:lnTo>
                        <a:lnTo>
                          <a:pt x="164" y="153"/>
                        </a:lnTo>
                        <a:lnTo>
                          <a:pt x="163" y="153"/>
                        </a:lnTo>
                        <a:lnTo>
                          <a:pt x="161" y="153"/>
                        </a:lnTo>
                        <a:lnTo>
                          <a:pt x="146" y="156"/>
                        </a:lnTo>
                        <a:lnTo>
                          <a:pt x="130" y="159"/>
                        </a:lnTo>
                        <a:lnTo>
                          <a:pt x="113" y="164"/>
                        </a:lnTo>
                        <a:lnTo>
                          <a:pt x="94" y="169"/>
                        </a:lnTo>
                        <a:lnTo>
                          <a:pt x="77" y="176"/>
                        </a:lnTo>
                        <a:lnTo>
                          <a:pt x="58" y="183"/>
                        </a:lnTo>
                        <a:lnTo>
                          <a:pt x="42" y="192"/>
                        </a:lnTo>
                        <a:lnTo>
                          <a:pt x="29" y="202"/>
                        </a:lnTo>
                        <a:lnTo>
                          <a:pt x="16" y="213"/>
                        </a:lnTo>
                        <a:lnTo>
                          <a:pt x="7" y="225"/>
                        </a:lnTo>
                        <a:lnTo>
                          <a:pt x="1" y="237"/>
                        </a:lnTo>
                        <a:lnTo>
                          <a:pt x="0" y="250"/>
                        </a:lnTo>
                        <a:lnTo>
                          <a:pt x="3" y="265"/>
                        </a:lnTo>
                        <a:lnTo>
                          <a:pt x="12" y="280"/>
                        </a:lnTo>
                        <a:lnTo>
                          <a:pt x="26" y="296"/>
                        </a:lnTo>
                        <a:lnTo>
                          <a:pt x="48" y="312"/>
                        </a:lnTo>
                        <a:close/>
                      </a:path>
                    </a:pathLst>
                  </a:custGeom>
                  <a:solidFill>
                    <a:srgbClr val="F2DBD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2" name="Freeform 52"/>
                  <p:cNvSpPr>
                    <a:spLocks/>
                  </p:cNvSpPr>
                  <p:nvPr/>
                </p:nvSpPr>
                <p:spPr bwMode="auto">
                  <a:xfrm>
                    <a:off x="883" y="3308"/>
                    <a:ext cx="60" cy="76"/>
                  </a:xfrm>
                  <a:custGeom>
                    <a:avLst/>
                    <a:gdLst>
                      <a:gd name="T0" fmla="*/ 0 w 325"/>
                      <a:gd name="T1" fmla="*/ 0 h 406"/>
                      <a:gd name="T2" fmla="*/ 0 w 325"/>
                      <a:gd name="T3" fmla="*/ 0 h 406"/>
                      <a:gd name="T4" fmla="*/ 0 w 325"/>
                      <a:gd name="T5" fmla="*/ 0 h 406"/>
                      <a:gd name="T6" fmla="*/ 0 w 325"/>
                      <a:gd name="T7" fmla="*/ 0 h 406"/>
                      <a:gd name="T8" fmla="*/ 0 w 325"/>
                      <a:gd name="T9" fmla="*/ 0 h 406"/>
                      <a:gd name="T10" fmla="*/ 0 w 325"/>
                      <a:gd name="T11" fmla="*/ 0 h 406"/>
                      <a:gd name="T12" fmla="*/ 0 w 325"/>
                      <a:gd name="T13" fmla="*/ 0 h 406"/>
                      <a:gd name="T14" fmla="*/ 0 w 325"/>
                      <a:gd name="T15" fmla="*/ 0 h 406"/>
                      <a:gd name="T16" fmla="*/ 0 w 325"/>
                      <a:gd name="T17" fmla="*/ 0 h 406"/>
                      <a:gd name="T18" fmla="*/ 0 w 325"/>
                      <a:gd name="T19" fmla="*/ 0 h 406"/>
                      <a:gd name="T20" fmla="*/ 0 w 325"/>
                      <a:gd name="T21" fmla="*/ 0 h 406"/>
                      <a:gd name="T22" fmla="*/ 0 w 325"/>
                      <a:gd name="T23" fmla="*/ 0 h 406"/>
                      <a:gd name="T24" fmla="*/ 0 w 325"/>
                      <a:gd name="T25" fmla="*/ 0 h 406"/>
                      <a:gd name="T26" fmla="*/ 0 w 325"/>
                      <a:gd name="T27" fmla="*/ 0 h 406"/>
                      <a:gd name="T28" fmla="*/ 0 w 325"/>
                      <a:gd name="T29" fmla="*/ 0 h 406"/>
                      <a:gd name="T30" fmla="*/ 0 w 325"/>
                      <a:gd name="T31" fmla="*/ 0 h 406"/>
                      <a:gd name="T32" fmla="*/ 0 w 325"/>
                      <a:gd name="T33" fmla="*/ 0 h 406"/>
                      <a:gd name="T34" fmla="*/ 0 w 325"/>
                      <a:gd name="T35" fmla="*/ 0 h 406"/>
                      <a:gd name="T36" fmla="*/ 0 w 325"/>
                      <a:gd name="T37" fmla="*/ 0 h 406"/>
                      <a:gd name="T38" fmla="*/ 0 w 325"/>
                      <a:gd name="T39" fmla="*/ 0 h 406"/>
                      <a:gd name="T40" fmla="*/ 0 w 325"/>
                      <a:gd name="T41" fmla="*/ 0 h 406"/>
                      <a:gd name="T42" fmla="*/ 0 w 325"/>
                      <a:gd name="T43" fmla="*/ 0 h 406"/>
                      <a:gd name="T44" fmla="*/ 0 w 325"/>
                      <a:gd name="T45" fmla="*/ 0 h 406"/>
                      <a:gd name="T46" fmla="*/ 0 w 325"/>
                      <a:gd name="T47" fmla="*/ 0 h 406"/>
                      <a:gd name="T48" fmla="*/ 0 w 325"/>
                      <a:gd name="T49" fmla="*/ 0 h 406"/>
                      <a:gd name="T50" fmla="*/ 0 w 325"/>
                      <a:gd name="T51" fmla="*/ 0 h 406"/>
                      <a:gd name="T52" fmla="*/ 0 w 325"/>
                      <a:gd name="T53" fmla="*/ 0 h 406"/>
                      <a:gd name="T54" fmla="*/ 0 w 325"/>
                      <a:gd name="T55" fmla="*/ 0 h 406"/>
                      <a:gd name="T56" fmla="*/ 0 w 325"/>
                      <a:gd name="T57" fmla="*/ 0 h 406"/>
                      <a:gd name="T58" fmla="*/ 0 w 325"/>
                      <a:gd name="T59" fmla="*/ 0 h 406"/>
                      <a:gd name="T60" fmla="*/ 0 w 325"/>
                      <a:gd name="T61" fmla="*/ 0 h 406"/>
                      <a:gd name="T62" fmla="*/ 0 w 325"/>
                      <a:gd name="T63" fmla="*/ 0 h 406"/>
                      <a:gd name="T64" fmla="*/ 0 w 325"/>
                      <a:gd name="T65" fmla="*/ 0 h 406"/>
                      <a:gd name="T66" fmla="*/ 0 w 325"/>
                      <a:gd name="T67" fmla="*/ 0 h 40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325" h="406">
                        <a:moveTo>
                          <a:pt x="45" y="305"/>
                        </a:moveTo>
                        <a:lnTo>
                          <a:pt x="68" y="321"/>
                        </a:lnTo>
                        <a:lnTo>
                          <a:pt x="91" y="337"/>
                        </a:lnTo>
                        <a:lnTo>
                          <a:pt x="112" y="350"/>
                        </a:lnTo>
                        <a:lnTo>
                          <a:pt x="130" y="363"/>
                        </a:lnTo>
                        <a:lnTo>
                          <a:pt x="149" y="373"/>
                        </a:lnTo>
                        <a:lnTo>
                          <a:pt x="166" y="383"/>
                        </a:lnTo>
                        <a:lnTo>
                          <a:pt x="182" y="390"/>
                        </a:lnTo>
                        <a:lnTo>
                          <a:pt x="197" y="397"/>
                        </a:lnTo>
                        <a:lnTo>
                          <a:pt x="210" y="402"/>
                        </a:lnTo>
                        <a:lnTo>
                          <a:pt x="224" y="405"/>
                        </a:lnTo>
                        <a:lnTo>
                          <a:pt x="235" y="406"/>
                        </a:lnTo>
                        <a:lnTo>
                          <a:pt x="245" y="406"/>
                        </a:lnTo>
                        <a:lnTo>
                          <a:pt x="256" y="405"/>
                        </a:lnTo>
                        <a:lnTo>
                          <a:pt x="265" y="403"/>
                        </a:lnTo>
                        <a:lnTo>
                          <a:pt x="274" y="397"/>
                        </a:lnTo>
                        <a:lnTo>
                          <a:pt x="282" y="391"/>
                        </a:lnTo>
                        <a:lnTo>
                          <a:pt x="286" y="388"/>
                        </a:lnTo>
                        <a:lnTo>
                          <a:pt x="294" y="376"/>
                        </a:lnTo>
                        <a:lnTo>
                          <a:pt x="304" y="358"/>
                        </a:lnTo>
                        <a:lnTo>
                          <a:pt x="315" y="334"/>
                        </a:lnTo>
                        <a:lnTo>
                          <a:pt x="323" y="303"/>
                        </a:lnTo>
                        <a:lnTo>
                          <a:pt x="325" y="265"/>
                        </a:lnTo>
                        <a:lnTo>
                          <a:pt x="320" y="222"/>
                        </a:lnTo>
                        <a:lnTo>
                          <a:pt x="304" y="174"/>
                        </a:lnTo>
                        <a:lnTo>
                          <a:pt x="293" y="147"/>
                        </a:lnTo>
                        <a:lnTo>
                          <a:pt x="281" y="123"/>
                        </a:lnTo>
                        <a:lnTo>
                          <a:pt x="268" y="103"/>
                        </a:lnTo>
                        <a:lnTo>
                          <a:pt x="256" y="85"/>
                        </a:lnTo>
                        <a:lnTo>
                          <a:pt x="242" y="69"/>
                        </a:lnTo>
                        <a:lnTo>
                          <a:pt x="227" y="55"/>
                        </a:lnTo>
                        <a:lnTo>
                          <a:pt x="210" y="41"/>
                        </a:lnTo>
                        <a:lnTo>
                          <a:pt x="189" y="30"/>
                        </a:lnTo>
                        <a:lnTo>
                          <a:pt x="168" y="18"/>
                        </a:lnTo>
                        <a:lnTo>
                          <a:pt x="150" y="10"/>
                        </a:lnTo>
                        <a:lnTo>
                          <a:pt x="134" y="3"/>
                        </a:lnTo>
                        <a:lnTo>
                          <a:pt x="122" y="0"/>
                        </a:lnTo>
                        <a:lnTo>
                          <a:pt x="115" y="1"/>
                        </a:lnTo>
                        <a:lnTo>
                          <a:pt x="113" y="4"/>
                        </a:lnTo>
                        <a:lnTo>
                          <a:pt x="115" y="14"/>
                        </a:lnTo>
                        <a:lnTo>
                          <a:pt x="125" y="26"/>
                        </a:lnTo>
                        <a:lnTo>
                          <a:pt x="137" y="42"/>
                        </a:lnTo>
                        <a:lnTo>
                          <a:pt x="151" y="61"/>
                        </a:lnTo>
                        <a:lnTo>
                          <a:pt x="164" y="80"/>
                        </a:lnTo>
                        <a:lnTo>
                          <a:pt x="175" y="99"/>
                        </a:lnTo>
                        <a:lnTo>
                          <a:pt x="181" y="116"/>
                        </a:lnTo>
                        <a:lnTo>
                          <a:pt x="182" y="131"/>
                        </a:lnTo>
                        <a:lnTo>
                          <a:pt x="175" y="143"/>
                        </a:lnTo>
                        <a:lnTo>
                          <a:pt x="159" y="150"/>
                        </a:lnTo>
                        <a:lnTo>
                          <a:pt x="157" y="150"/>
                        </a:lnTo>
                        <a:lnTo>
                          <a:pt x="156" y="150"/>
                        </a:lnTo>
                        <a:lnTo>
                          <a:pt x="153" y="150"/>
                        </a:lnTo>
                        <a:lnTo>
                          <a:pt x="151" y="151"/>
                        </a:lnTo>
                        <a:lnTo>
                          <a:pt x="137" y="153"/>
                        </a:lnTo>
                        <a:lnTo>
                          <a:pt x="122" y="156"/>
                        </a:lnTo>
                        <a:lnTo>
                          <a:pt x="106" y="160"/>
                        </a:lnTo>
                        <a:lnTo>
                          <a:pt x="89" y="166"/>
                        </a:lnTo>
                        <a:lnTo>
                          <a:pt x="73" y="171"/>
                        </a:lnTo>
                        <a:lnTo>
                          <a:pt x="55" y="180"/>
                        </a:lnTo>
                        <a:lnTo>
                          <a:pt x="40" y="188"/>
                        </a:lnTo>
                        <a:lnTo>
                          <a:pt x="27" y="197"/>
                        </a:lnTo>
                        <a:lnTo>
                          <a:pt x="15" y="207"/>
                        </a:lnTo>
                        <a:lnTo>
                          <a:pt x="7" y="219"/>
                        </a:lnTo>
                        <a:lnTo>
                          <a:pt x="1" y="231"/>
                        </a:lnTo>
                        <a:lnTo>
                          <a:pt x="0" y="244"/>
                        </a:lnTo>
                        <a:lnTo>
                          <a:pt x="4" y="258"/>
                        </a:lnTo>
                        <a:lnTo>
                          <a:pt x="12" y="273"/>
                        </a:lnTo>
                        <a:lnTo>
                          <a:pt x="25" y="289"/>
                        </a:lnTo>
                        <a:lnTo>
                          <a:pt x="45" y="305"/>
                        </a:lnTo>
                        <a:close/>
                      </a:path>
                    </a:pathLst>
                  </a:custGeom>
                  <a:solidFill>
                    <a:srgbClr val="E2B7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3" name="Freeform 53"/>
                  <p:cNvSpPr>
                    <a:spLocks/>
                  </p:cNvSpPr>
                  <p:nvPr/>
                </p:nvSpPr>
                <p:spPr bwMode="auto">
                  <a:xfrm>
                    <a:off x="886" y="3310"/>
                    <a:ext cx="56" cy="73"/>
                  </a:xfrm>
                  <a:custGeom>
                    <a:avLst/>
                    <a:gdLst>
                      <a:gd name="T0" fmla="*/ 0 w 299"/>
                      <a:gd name="T1" fmla="*/ 0 h 393"/>
                      <a:gd name="T2" fmla="*/ 0 w 299"/>
                      <a:gd name="T3" fmla="*/ 0 h 393"/>
                      <a:gd name="T4" fmla="*/ 0 w 299"/>
                      <a:gd name="T5" fmla="*/ 0 h 393"/>
                      <a:gd name="T6" fmla="*/ 0 w 299"/>
                      <a:gd name="T7" fmla="*/ 0 h 393"/>
                      <a:gd name="T8" fmla="*/ 0 w 299"/>
                      <a:gd name="T9" fmla="*/ 0 h 393"/>
                      <a:gd name="T10" fmla="*/ 0 w 299"/>
                      <a:gd name="T11" fmla="*/ 0 h 393"/>
                      <a:gd name="T12" fmla="*/ 0 w 299"/>
                      <a:gd name="T13" fmla="*/ 0 h 393"/>
                      <a:gd name="T14" fmla="*/ 0 w 299"/>
                      <a:gd name="T15" fmla="*/ 0 h 393"/>
                      <a:gd name="T16" fmla="*/ 0 w 299"/>
                      <a:gd name="T17" fmla="*/ 0 h 393"/>
                      <a:gd name="T18" fmla="*/ 0 w 299"/>
                      <a:gd name="T19" fmla="*/ 0 h 393"/>
                      <a:gd name="T20" fmla="*/ 0 w 299"/>
                      <a:gd name="T21" fmla="*/ 0 h 393"/>
                      <a:gd name="T22" fmla="*/ 0 w 299"/>
                      <a:gd name="T23" fmla="*/ 0 h 393"/>
                      <a:gd name="T24" fmla="*/ 0 w 299"/>
                      <a:gd name="T25" fmla="*/ 0 h 393"/>
                      <a:gd name="T26" fmla="*/ 0 w 299"/>
                      <a:gd name="T27" fmla="*/ 0 h 393"/>
                      <a:gd name="T28" fmla="*/ 0 w 299"/>
                      <a:gd name="T29" fmla="*/ 0 h 393"/>
                      <a:gd name="T30" fmla="*/ 0 w 299"/>
                      <a:gd name="T31" fmla="*/ 0 h 393"/>
                      <a:gd name="T32" fmla="*/ 0 w 299"/>
                      <a:gd name="T33" fmla="*/ 0 h 393"/>
                      <a:gd name="T34" fmla="*/ 0 w 299"/>
                      <a:gd name="T35" fmla="*/ 0 h 393"/>
                      <a:gd name="T36" fmla="*/ 0 w 299"/>
                      <a:gd name="T37" fmla="*/ 0 h 393"/>
                      <a:gd name="T38" fmla="*/ 0 w 299"/>
                      <a:gd name="T39" fmla="*/ 0 h 393"/>
                      <a:gd name="T40" fmla="*/ 0 w 299"/>
                      <a:gd name="T41" fmla="*/ 0 h 393"/>
                      <a:gd name="T42" fmla="*/ 0 w 299"/>
                      <a:gd name="T43" fmla="*/ 0 h 393"/>
                      <a:gd name="T44" fmla="*/ 0 w 299"/>
                      <a:gd name="T45" fmla="*/ 0 h 393"/>
                      <a:gd name="T46" fmla="*/ 0 w 299"/>
                      <a:gd name="T47" fmla="*/ 0 h 393"/>
                      <a:gd name="T48" fmla="*/ 0 w 299"/>
                      <a:gd name="T49" fmla="*/ 0 h 393"/>
                      <a:gd name="T50" fmla="*/ 0 w 299"/>
                      <a:gd name="T51" fmla="*/ 0 h 393"/>
                      <a:gd name="T52" fmla="*/ 0 w 299"/>
                      <a:gd name="T53" fmla="*/ 0 h 393"/>
                      <a:gd name="T54" fmla="*/ 0 w 299"/>
                      <a:gd name="T55" fmla="*/ 0 h 393"/>
                      <a:gd name="T56" fmla="*/ 0 w 299"/>
                      <a:gd name="T57" fmla="*/ 0 h 393"/>
                      <a:gd name="T58" fmla="*/ 0 w 299"/>
                      <a:gd name="T59" fmla="*/ 0 h 393"/>
                      <a:gd name="T60" fmla="*/ 0 w 299"/>
                      <a:gd name="T61" fmla="*/ 0 h 393"/>
                      <a:gd name="T62" fmla="*/ 0 w 299"/>
                      <a:gd name="T63" fmla="*/ 0 h 393"/>
                      <a:gd name="T64" fmla="*/ 0 w 299"/>
                      <a:gd name="T65" fmla="*/ 0 h 393"/>
                      <a:gd name="T66" fmla="*/ 0 w 299"/>
                      <a:gd name="T67" fmla="*/ 0 h 393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299" h="393">
                        <a:moveTo>
                          <a:pt x="41" y="297"/>
                        </a:moveTo>
                        <a:lnTo>
                          <a:pt x="63" y="313"/>
                        </a:lnTo>
                        <a:lnTo>
                          <a:pt x="84" y="327"/>
                        </a:lnTo>
                        <a:lnTo>
                          <a:pt x="102" y="341"/>
                        </a:lnTo>
                        <a:lnTo>
                          <a:pt x="121" y="352"/>
                        </a:lnTo>
                        <a:lnTo>
                          <a:pt x="138" y="363"/>
                        </a:lnTo>
                        <a:lnTo>
                          <a:pt x="153" y="371"/>
                        </a:lnTo>
                        <a:lnTo>
                          <a:pt x="168" y="379"/>
                        </a:lnTo>
                        <a:lnTo>
                          <a:pt x="182" y="384"/>
                        </a:lnTo>
                        <a:lnTo>
                          <a:pt x="194" y="389"/>
                        </a:lnTo>
                        <a:lnTo>
                          <a:pt x="206" y="391"/>
                        </a:lnTo>
                        <a:lnTo>
                          <a:pt x="216" y="393"/>
                        </a:lnTo>
                        <a:lnTo>
                          <a:pt x="226" y="393"/>
                        </a:lnTo>
                        <a:lnTo>
                          <a:pt x="236" y="391"/>
                        </a:lnTo>
                        <a:lnTo>
                          <a:pt x="245" y="388"/>
                        </a:lnTo>
                        <a:lnTo>
                          <a:pt x="253" y="383"/>
                        </a:lnTo>
                        <a:lnTo>
                          <a:pt x="260" y="378"/>
                        </a:lnTo>
                        <a:lnTo>
                          <a:pt x="263" y="374"/>
                        </a:lnTo>
                        <a:lnTo>
                          <a:pt x="270" y="364"/>
                        </a:lnTo>
                        <a:lnTo>
                          <a:pt x="281" y="346"/>
                        </a:lnTo>
                        <a:lnTo>
                          <a:pt x="290" y="323"/>
                        </a:lnTo>
                        <a:lnTo>
                          <a:pt x="297" y="293"/>
                        </a:lnTo>
                        <a:lnTo>
                          <a:pt x="299" y="258"/>
                        </a:lnTo>
                        <a:lnTo>
                          <a:pt x="293" y="216"/>
                        </a:lnTo>
                        <a:lnTo>
                          <a:pt x="279" y="170"/>
                        </a:lnTo>
                        <a:lnTo>
                          <a:pt x="269" y="144"/>
                        </a:lnTo>
                        <a:lnTo>
                          <a:pt x="258" y="121"/>
                        </a:lnTo>
                        <a:lnTo>
                          <a:pt x="247" y="101"/>
                        </a:lnTo>
                        <a:lnTo>
                          <a:pt x="236" y="83"/>
                        </a:lnTo>
                        <a:lnTo>
                          <a:pt x="224" y="68"/>
                        </a:lnTo>
                        <a:lnTo>
                          <a:pt x="209" y="53"/>
                        </a:lnTo>
                        <a:lnTo>
                          <a:pt x="193" y="40"/>
                        </a:lnTo>
                        <a:lnTo>
                          <a:pt x="175" y="29"/>
                        </a:lnTo>
                        <a:lnTo>
                          <a:pt x="155" y="18"/>
                        </a:lnTo>
                        <a:lnTo>
                          <a:pt x="138" y="9"/>
                        </a:lnTo>
                        <a:lnTo>
                          <a:pt x="124" y="3"/>
                        </a:lnTo>
                        <a:lnTo>
                          <a:pt x="114" y="0"/>
                        </a:lnTo>
                        <a:lnTo>
                          <a:pt x="107" y="0"/>
                        </a:lnTo>
                        <a:lnTo>
                          <a:pt x="104" y="4"/>
                        </a:lnTo>
                        <a:lnTo>
                          <a:pt x="107" y="12"/>
                        </a:lnTo>
                        <a:lnTo>
                          <a:pt x="115" y="25"/>
                        </a:lnTo>
                        <a:lnTo>
                          <a:pt x="126" y="41"/>
                        </a:lnTo>
                        <a:lnTo>
                          <a:pt x="139" y="58"/>
                        </a:lnTo>
                        <a:lnTo>
                          <a:pt x="152" y="77"/>
                        </a:lnTo>
                        <a:lnTo>
                          <a:pt x="161" y="95"/>
                        </a:lnTo>
                        <a:lnTo>
                          <a:pt x="167" y="113"/>
                        </a:lnTo>
                        <a:lnTo>
                          <a:pt x="168" y="126"/>
                        </a:lnTo>
                        <a:lnTo>
                          <a:pt x="162" y="138"/>
                        </a:lnTo>
                        <a:lnTo>
                          <a:pt x="148" y="145"/>
                        </a:lnTo>
                        <a:lnTo>
                          <a:pt x="146" y="145"/>
                        </a:lnTo>
                        <a:lnTo>
                          <a:pt x="145" y="145"/>
                        </a:lnTo>
                        <a:lnTo>
                          <a:pt x="142" y="146"/>
                        </a:lnTo>
                        <a:lnTo>
                          <a:pt x="140" y="146"/>
                        </a:lnTo>
                        <a:lnTo>
                          <a:pt x="127" y="148"/>
                        </a:lnTo>
                        <a:lnTo>
                          <a:pt x="114" y="152"/>
                        </a:lnTo>
                        <a:lnTo>
                          <a:pt x="99" y="155"/>
                        </a:lnTo>
                        <a:lnTo>
                          <a:pt x="83" y="161"/>
                        </a:lnTo>
                        <a:lnTo>
                          <a:pt x="68" y="167"/>
                        </a:lnTo>
                        <a:lnTo>
                          <a:pt x="51" y="174"/>
                        </a:lnTo>
                        <a:lnTo>
                          <a:pt x="38" y="183"/>
                        </a:lnTo>
                        <a:lnTo>
                          <a:pt x="25" y="192"/>
                        </a:lnTo>
                        <a:lnTo>
                          <a:pt x="13" y="201"/>
                        </a:lnTo>
                        <a:lnTo>
                          <a:pt x="5" y="213"/>
                        </a:lnTo>
                        <a:lnTo>
                          <a:pt x="1" y="224"/>
                        </a:lnTo>
                        <a:lnTo>
                          <a:pt x="0" y="237"/>
                        </a:lnTo>
                        <a:lnTo>
                          <a:pt x="2" y="251"/>
                        </a:lnTo>
                        <a:lnTo>
                          <a:pt x="10" y="266"/>
                        </a:lnTo>
                        <a:lnTo>
                          <a:pt x="23" y="281"/>
                        </a:lnTo>
                        <a:lnTo>
                          <a:pt x="41" y="297"/>
                        </a:lnTo>
                        <a:close/>
                      </a:path>
                    </a:pathLst>
                  </a:custGeom>
                  <a:solidFill>
                    <a:srgbClr val="D3937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" name="Freeform 54"/>
                  <p:cNvSpPr>
                    <a:spLocks/>
                  </p:cNvSpPr>
                  <p:nvPr/>
                </p:nvSpPr>
                <p:spPr bwMode="auto">
                  <a:xfrm>
                    <a:off x="889" y="3311"/>
                    <a:ext cx="52" cy="71"/>
                  </a:xfrm>
                  <a:custGeom>
                    <a:avLst/>
                    <a:gdLst>
                      <a:gd name="T0" fmla="*/ 0 w 275"/>
                      <a:gd name="T1" fmla="*/ 0 h 380"/>
                      <a:gd name="T2" fmla="*/ 0 w 275"/>
                      <a:gd name="T3" fmla="*/ 0 h 380"/>
                      <a:gd name="T4" fmla="*/ 0 w 275"/>
                      <a:gd name="T5" fmla="*/ 0 h 380"/>
                      <a:gd name="T6" fmla="*/ 0 w 275"/>
                      <a:gd name="T7" fmla="*/ 0 h 380"/>
                      <a:gd name="T8" fmla="*/ 0 w 275"/>
                      <a:gd name="T9" fmla="*/ 0 h 380"/>
                      <a:gd name="T10" fmla="*/ 0 w 275"/>
                      <a:gd name="T11" fmla="*/ 0 h 380"/>
                      <a:gd name="T12" fmla="*/ 0 w 275"/>
                      <a:gd name="T13" fmla="*/ 0 h 380"/>
                      <a:gd name="T14" fmla="*/ 0 w 275"/>
                      <a:gd name="T15" fmla="*/ 0 h 380"/>
                      <a:gd name="T16" fmla="*/ 0 w 275"/>
                      <a:gd name="T17" fmla="*/ 0 h 380"/>
                      <a:gd name="T18" fmla="*/ 0 w 275"/>
                      <a:gd name="T19" fmla="*/ 0 h 380"/>
                      <a:gd name="T20" fmla="*/ 0 w 275"/>
                      <a:gd name="T21" fmla="*/ 0 h 380"/>
                      <a:gd name="T22" fmla="*/ 0 w 275"/>
                      <a:gd name="T23" fmla="*/ 0 h 380"/>
                      <a:gd name="T24" fmla="*/ 0 w 275"/>
                      <a:gd name="T25" fmla="*/ 0 h 380"/>
                      <a:gd name="T26" fmla="*/ 0 w 275"/>
                      <a:gd name="T27" fmla="*/ 0 h 380"/>
                      <a:gd name="T28" fmla="*/ 0 w 275"/>
                      <a:gd name="T29" fmla="*/ 0 h 380"/>
                      <a:gd name="T30" fmla="*/ 0 w 275"/>
                      <a:gd name="T31" fmla="*/ 0 h 380"/>
                      <a:gd name="T32" fmla="*/ 0 w 275"/>
                      <a:gd name="T33" fmla="*/ 0 h 380"/>
                      <a:gd name="T34" fmla="*/ 0 w 275"/>
                      <a:gd name="T35" fmla="*/ 0 h 380"/>
                      <a:gd name="T36" fmla="*/ 0 w 275"/>
                      <a:gd name="T37" fmla="*/ 0 h 380"/>
                      <a:gd name="T38" fmla="*/ 0 w 275"/>
                      <a:gd name="T39" fmla="*/ 0 h 380"/>
                      <a:gd name="T40" fmla="*/ 0 w 275"/>
                      <a:gd name="T41" fmla="*/ 0 h 380"/>
                      <a:gd name="T42" fmla="*/ 0 w 275"/>
                      <a:gd name="T43" fmla="*/ 0 h 380"/>
                      <a:gd name="T44" fmla="*/ 0 w 275"/>
                      <a:gd name="T45" fmla="*/ 0 h 380"/>
                      <a:gd name="T46" fmla="*/ 0 w 275"/>
                      <a:gd name="T47" fmla="*/ 0 h 380"/>
                      <a:gd name="T48" fmla="*/ 0 w 275"/>
                      <a:gd name="T49" fmla="*/ 0 h 380"/>
                      <a:gd name="T50" fmla="*/ 0 w 275"/>
                      <a:gd name="T51" fmla="*/ 0 h 380"/>
                      <a:gd name="T52" fmla="*/ 0 w 275"/>
                      <a:gd name="T53" fmla="*/ 0 h 380"/>
                      <a:gd name="T54" fmla="*/ 0 w 275"/>
                      <a:gd name="T55" fmla="*/ 0 h 380"/>
                      <a:gd name="T56" fmla="*/ 0 w 275"/>
                      <a:gd name="T57" fmla="*/ 0 h 380"/>
                      <a:gd name="T58" fmla="*/ 0 w 275"/>
                      <a:gd name="T59" fmla="*/ 0 h 380"/>
                      <a:gd name="T60" fmla="*/ 0 w 275"/>
                      <a:gd name="T61" fmla="*/ 0 h 380"/>
                      <a:gd name="T62" fmla="*/ 0 w 275"/>
                      <a:gd name="T63" fmla="*/ 0 h 380"/>
                      <a:gd name="T64" fmla="*/ 0 w 275"/>
                      <a:gd name="T65" fmla="*/ 0 h 380"/>
                      <a:gd name="T66" fmla="*/ 0 w 275"/>
                      <a:gd name="T67" fmla="*/ 0 h 380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275" h="380">
                        <a:moveTo>
                          <a:pt x="39" y="289"/>
                        </a:moveTo>
                        <a:lnTo>
                          <a:pt x="59" y="304"/>
                        </a:lnTo>
                        <a:lnTo>
                          <a:pt x="78" y="319"/>
                        </a:lnTo>
                        <a:lnTo>
                          <a:pt x="95" y="331"/>
                        </a:lnTo>
                        <a:lnTo>
                          <a:pt x="112" y="342"/>
                        </a:lnTo>
                        <a:lnTo>
                          <a:pt x="128" y="352"/>
                        </a:lnTo>
                        <a:lnTo>
                          <a:pt x="142" y="360"/>
                        </a:lnTo>
                        <a:lnTo>
                          <a:pt x="155" y="367"/>
                        </a:lnTo>
                        <a:lnTo>
                          <a:pt x="168" y="372"/>
                        </a:lnTo>
                        <a:lnTo>
                          <a:pt x="180" y="376"/>
                        </a:lnTo>
                        <a:lnTo>
                          <a:pt x="190" y="379"/>
                        </a:lnTo>
                        <a:lnTo>
                          <a:pt x="200" y="380"/>
                        </a:lnTo>
                        <a:lnTo>
                          <a:pt x="209" y="379"/>
                        </a:lnTo>
                        <a:lnTo>
                          <a:pt x="218" y="377"/>
                        </a:lnTo>
                        <a:lnTo>
                          <a:pt x="226" y="374"/>
                        </a:lnTo>
                        <a:lnTo>
                          <a:pt x="232" y="369"/>
                        </a:lnTo>
                        <a:lnTo>
                          <a:pt x="239" y="364"/>
                        </a:lnTo>
                        <a:lnTo>
                          <a:pt x="242" y="360"/>
                        </a:lnTo>
                        <a:lnTo>
                          <a:pt x="249" y="351"/>
                        </a:lnTo>
                        <a:lnTo>
                          <a:pt x="258" y="335"/>
                        </a:lnTo>
                        <a:lnTo>
                          <a:pt x="267" y="313"/>
                        </a:lnTo>
                        <a:lnTo>
                          <a:pt x="273" y="285"/>
                        </a:lnTo>
                        <a:lnTo>
                          <a:pt x="275" y="252"/>
                        </a:lnTo>
                        <a:lnTo>
                          <a:pt x="270" y="212"/>
                        </a:lnTo>
                        <a:lnTo>
                          <a:pt x="257" y="167"/>
                        </a:lnTo>
                        <a:lnTo>
                          <a:pt x="246" y="141"/>
                        </a:lnTo>
                        <a:lnTo>
                          <a:pt x="237" y="118"/>
                        </a:lnTo>
                        <a:lnTo>
                          <a:pt x="228" y="99"/>
                        </a:lnTo>
                        <a:lnTo>
                          <a:pt x="219" y="81"/>
                        </a:lnTo>
                        <a:lnTo>
                          <a:pt x="207" y="65"/>
                        </a:lnTo>
                        <a:lnTo>
                          <a:pt x="194" y="51"/>
                        </a:lnTo>
                        <a:lnTo>
                          <a:pt x="180" y="39"/>
                        </a:lnTo>
                        <a:lnTo>
                          <a:pt x="162" y="27"/>
                        </a:lnTo>
                        <a:lnTo>
                          <a:pt x="144" y="17"/>
                        </a:lnTo>
                        <a:lnTo>
                          <a:pt x="129" y="9"/>
                        </a:lnTo>
                        <a:lnTo>
                          <a:pt x="115" y="3"/>
                        </a:lnTo>
                        <a:lnTo>
                          <a:pt x="106" y="0"/>
                        </a:lnTo>
                        <a:lnTo>
                          <a:pt x="99" y="1"/>
                        </a:lnTo>
                        <a:lnTo>
                          <a:pt x="97" y="4"/>
                        </a:lnTo>
                        <a:lnTo>
                          <a:pt x="99" y="12"/>
                        </a:lnTo>
                        <a:lnTo>
                          <a:pt x="107" y="24"/>
                        </a:lnTo>
                        <a:lnTo>
                          <a:pt x="117" y="39"/>
                        </a:lnTo>
                        <a:lnTo>
                          <a:pt x="129" y="56"/>
                        </a:lnTo>
                        <a:lnTo>
                          <a:pt x="140" y="75"/>
                        </a:lnTo>
                        <a:lnTo>
                          <a:pt x="150" y="92"/>
                        </a:lnTo>
                        <a:lnTo>
                          <a:pt x="155" y="108"/>
                        </a:lnTo>
                        <a:lnTo>
                          <a:pt x="156" y="123"/>
                        </a:lnTo>
                        <a:lnTo>
                          <a:pt x="152" y="133"/>
                        </a:lnTo>
                        <a:lnTo>
                          <a:pt x="140" y="140"/>
                        </a:lnTo>
                        <a:lnTo>
                          <a:pt x="138" y="140"/>
                        </a:lnTo>
                        <a:lnTo>
                          <a:pt x="136" y="140"/>
                        </a:lnTo>
                        <a:lnTo>
                          <a:pt x="135" y="141"/>
                        </a:lnTo>
                        <a:lnTo>
                          <a:pt x="132" y="141"/>
                        </a:lnTo>
                        <a:lnTo>
                          <a:pt x="121" y="144"/>
                        </a:lnTo>
                        <a:lnTo>
                          <a:pt x="108" y="146"/>
                        </a:lnTo>
                        <a:lnTo>
                          <a:pt x="94" y="151"/>
                        </a:lnTo>
                        <a:lnTo>
                          <a:pt x="79" y="155"/>
                        </a:lnTo>
                        <a:lnTo>
                          <a:pt x="64" y="162"/>
                        </a:lnTo>
                        <a:lnTo>
                          <a:pt x="49" y="169"/>
                        </a:lnTo>
                        <a:lnTo>
                          <a:pt x="37" y="177"/>
                        </a:lnTo>
                        <a:lnTo>
                          <a:pt x="24" y="185"/>
                        </a:lnTo>
                        <a:lnTo>
                          <a:pt x="14" y="195"/>
                        </a:lnTo>
                        <a:lnTo>
                          <a:pt x="7" y="206"/>
                        </a:lnTo>
                        <a:lnTo>
                          <a:pt x="1" y="217"/>
                        </a:lnTo>
                        <a:lnTo>
                          <a:pt x="0" y="230"/>
                        </a:lnTo>
                        <a:lnTo>
                          <a:pt x="2" y="244"/>
                        </a:lnTo>
                        <a:lnTo>
                          <a:pt x="10" y="258"/>
                        </a:lnTo>
                        <a:lnTo>
                          <a:pt x="22" y="273"/>
                        </a:lnTo>
                        <a:lnTo>
                          <a:pt x="39" y="289"/>
                        </a:lnTo>
                        <a:close/>
                      </a:path>
                    </a:pathLst>
                  </a:custGeom>
                  <a:solidFill>
                    <a:srgbClr val="C16D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" name="Freeform 55"/>
                  <p:cNvSpPr>
                    <a:spLocks/>
                  </p:cNvSpPr>
                  <p:nvPr/>
                </p:nvSpPr>
                <p:spPr bwMode="auto">
                  <a:xfrm>
                    <a:off x="893" y="3313"/>
                    <a:ext cx="46" cy="68"/>
                  </a:xfrm>
                  <a:custGeom>
                    <a:avLst/>
                    <a:gdLst>
                      <a:gd name="T0" fmla="*/ 0 w 249"/>
                      <a:gd name="T1" fmla="*/ 0 h 366"/>
                      <a:gd name="T2" fmla="*/ 0 w 249"/>
                      <a:gd name="T3" fmla="*/ 0 h 366"/>
                      <a:gd name="T4" fmla="*/ 0 w 249"/>
                      <a:gd name="T5" fmla="*/ 0 h 366"/>
                      <a:gd name="T6" fmla="*/ 0 w 249"/>
                      <a:gd name="T7" fmla="*/ 0 h 366"/>
                      <a:gd name="T8" fmla="*/ 0 w 249"/>
                      <a:gd name="T9" fmla="*/ 0 h 366"/>
                      <a:gd name="T10" fmla="*/ 0 w 249"/>
                      <a:gd name="T11" fmla="*/ 0 h 366"/>
                      <a:gd name="T12" fmla="*/ 0 w 249"/>
                      <a:gd name="T13" fmla="*/ 0 h 366"/>
                      <a:gd name="T14" fmla="*/ 0 w 249"/>
                      <a:gd name="T15" fmla="*/ 0 h 366"/>
                      <a:gd name="T16" fmla="*/ 0 w 249"/>
                      <a:gd name="T17" fmla="*/ 0 h 366"/>
                      <a:gd name="T18" fmla="*/ 0 w 249"/>
                      <a:gd name="T19" fmla="*/ 0 h 366"/>
                      <a:gd name="T20" fmla="*/ 0 w 249"/>
                      <a:gd name="T21" fmla="*/ 0 h 366"/>
                      <a:gd name="T22" fmla="*/ 0 w 249"/>
                      <a:gd name="T23" fmla="*/ 0 h 366"/>
                      <a:gd name="T24" fmla="*/ 0 w 249"/>
                      <a:gd name="T25" fmla="*/ 0 h 366"/>
                      <a:gd name="T26" fmla="*/ 0 w 249"/>
                      <a:gd name="T27" fmla="*/ 0 h 366"/>
                      <a:gd name="T28" fmla="*/ 0 w 249"/>
                      <a:gd name="T29" fmla="*/ 0 h 366"/>
                      <a:gd name="T30" fmla="*/ 0 w 249"/>
                      <a:gd name="T31" fmla="*/ 0 h 366"/>
                      <a:gd name="T32" fmla="*/ 0 w 249"/>
                      <a:gd name="T33" fmla="*/ 0 h 366"/>
                      <a:gd name="T34" fmla="*/ 0 w 249"/>
                      <a:gd name="T35" fmla="*/ 0 h 366"/>
                      <a:gd name="T36" fmla="*/ 0 w 249"/>
                      <a:gd name="T37" fmla="*/ 0 h 366"/>
                      <a:gd name="T38" fmla="*/ 0 w 249"/>
                      <a:gd name="T39" fmla="*/ 0 h 366"/>
                      <a:gd name="T40" fmla="*/ 0 w 249"/>
                      <a:gd name="T41" fmla="*/ 0 h 366"/>
                      <a:gd name="T42" fmla="*/ 0 w 249"/>
                      <a:gd name="T43" fmla="*/ 0 h 366"/>
                      <a:gd name="T44" fmla="*/ 0 w 249"/>
                      <a:gd name="T45" fmla="*/ 0 h 366"/>
                      <a:gd name="T46" fmla="*/ 0 w 249"/>
                      <a:gd name="T47" fmla="*/ 0 h 366"/>
                      <a:gd name="T48" fmla="*/ 0 w 249"/>
                      <a:gd name="T49" fmla="*/ 0 h 366"/>
                      <a:gd name="T50" fmla="*/ 0 w 249"/>
                      <a:gd name="T51" fmla="*/ 0 h 366"/>
                      <a:gd name="T52" fmla="*/ 0 w 249"/>
                      <a:gd name="T53" fmla="*/ 0 h 366"/>
                      <a:gd name="T54" fmla="*/ 0 w 249"/>
                      <a:gd name="T55" fmla="*/ 0 h 366"/>
                      <a:gd name="T56" fmla="*/ 0 w 249"/>
                      <a:gd name="T57" fmla="*/ 0 h 366"/>
                      <a:gd name="T58" fmla="*/ 0 w 249"/>
                      <a:gd name="T59" fmla="*/ 0 h 366"/>
                      <a:gd name="T60" fmla="*/ 0 w 249"/>
                      <a:gd name="T61" fmla="*/ 0 h 366"/>
                      <a:gd name="T62" fmla="*/ 0 w 249"/>
                      <a:gd name="T63" fmla="*/ 0 h 366"/>
                      <a:gd name="T64" fmla="*/ 0 w 249"/>
                      <a:gd name="T65" fmla="*/ 0 h 366"/>
                      <a:gd name="T66" fmla="*/ 0 w 249"/>
                      <a:gd name="T67" fmla="*/ 0 h 366"/>
                      <a:gd name="T68" fmla="*/ 0 w 249"/>
                      <a:gd name="T69" fmla="*/ 0 h 366"/>
                      <a:gd name="T70" fmla="*/ 0 w 249"/>
                      <a:gd name="T71" fmla="*/ 0 h 366"/>
                      <a:gd name="T72" fmla="*/ 0 w 249"/>
                      <a:gd name="T73" fmla="*/ 0 h 366"/>
                      <a:gd name="T74" fmla="*/ 0 w 249"/>
                      <a:gd name="T75" fmla="*/ 0 h 366"/>
                      <a:gd name="T76" fmla="*/ 0 w 249"/>
                      <a:gd name="T77" fmla="*/ 0 h 366"/>
                      <a:gd name="T78" fmla="*/ 0 w 249"/>
                      <a:gd name="T79" fmla="*/ 0 h 366"/>
                      <a:gd name="T80" fmla="*/ 0 w 249"/>
                      <a:gd name="T81" fmla="*/ 0 h 366"/>
                      <a:gd name="T82" fmla="*/ 0 w 249"/>
                      <a:gd name="T83" fmla="*/ 0 h 366"/>
                      <a:gd name="T84" fmla="*/ 0 w 249"/>
                      <a:gd name="T85" fmla="*/ 0 h 366"/>
                      <a:gd name="T86" fmla="*/ 0 w 249"/>
                      <a:gd name="T87" fmla="*/ 0 h 366"/>
                      <a:gd name="T88" fmla="*/ 0 w 249"/>
                      <a:gd name="T89" fmla="*/ 0 h 366"/>
                      <a:gd name="T90" fmla="*/ 0 w 249"/>
                      <a:gd name="T91" fmla="*/ 0 h 366"/>
                      <a:gd name="T92" fmla="*/ 0 w 249"/>
                      <a:gd name="T93" fmla="*/ 0 h 366"/>
                      <a:gd name="T94" fmla="*/ 0 w 249"/>
                      <a:gd name="T95" fmla="*/ 0 h 366"/>
                      <a:gd name="T96" fmla="*/ 0 w 249"/>
                      <a:gd name="T97" fmla="*/ 0 h 366"/>
                      <a:gd name="T98" fmla="*/ 0 w 249"/>
                      <a:gd name="T99" fmla="*/ 0 h 366"/>
                      <a:gd name="T100" fmla="*/ 0 w 249"/>
                      <a:gd name="T101" fmla="*/ 0 h 366"/>
                      <a:gd name="T102" fmla="*/ 0 w 249"/>
                      <a:gd name="T103" fmla="*/ 0 h 366"/>
                      <a:gd name="T104" fmla="*/ 0 w 249"/>
                      <a:gd name="T105" fmla="*/ 0 h 366"/>
                      <a:gd name="T106" fmla="*/ 0 w 249"/>
                      <a:gd name="T107" fmla="*/ 0 h 366"/>
                      <a:gd name="T108" fmla="*/ 0 w 249"/>
                      <a:gd name="T109" fmla="*/ 0 h 366"/>
                      <a:gd name="T110" fmla="*/ 0 w 249"/>
                      <a:gd name="T111" fmla="*/ 0 h 366"/>
                      <a:gd name="T112" fmla="*/ 0 w 249"/>
                      <a:gd name="T113" fmla="*/ 0 h 366"/>
                      <a:gd name="T114" fmla="*/ 0 w 249"/>
                      <a:gd name="T115" fmla="*/ 0 h 366"/>
                      <a:gd name="T116" fmla="*/ 0 w 249"/>
                      <a:gd name="T117" fmla="*/ 0 h 366"/>
                      <a:gd name="T118" fmla="*/ 0 w 249"/>
                      <a:gd name="T119" fmla="*/ 0 h 366"/>
                      <a:gd name="T120" fmla="*/ 0 w 249"/>
                      <a:gd name="T121" fmla="*/ 0 h 36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0" t="0" r="r" b="b"/>
                    <a:pathLst>
                      <a:path w="249" h="366">
                        <a:moveTo>
                          <a:pt x="36" y="281"/>
                        </a:moveTo>
                        <a:lnTo>
                          <a:pt x="72" y="310"/>
                        </a:lnTo>
                        <a:lnTo>
                          <a:pt x="103" y="333"/>
                        </a:lnTo>
                        <a:lnTo>
                          <a:pt x="129" y="349"/>
                        </a:lnTo>
                        <a:lnTo>
                          <a:pt x="153" y="360"/>
                        </a:lnTo>
                        <a:lnTo>
                          <a:pt x="173" y="366"/>
                        </a:lnTo>
                        <a:lnTo>
                          <a:pt x="190" y="366"/>
                        </a:lnTo>
                        <a:lnTo>
                          <a:pt x="205" y="360"/>
                        </a:lnTo>
                        <a:lnTo>
                          <a:pt x="218" y="350"/>
                        </a:lnTo>
                        <a:lnTo>
                          <a:pt x="220" y="347"/>
                        </a:lnTo>
                        <a:lnTo>
                          <a:pt x="227" y="338"/>
                        </a:lnTo>
                        <a:lnTo>
                          <a:pt x="234" y="324"/>
                        </a:lnTo>
                        <a:lnTo>
                          <a:pt x="242" y="303"/>
                        </a:lnTo>
                        <a:lnTo>
                          <a:pt x="248" y="277"/>
                        </a:lnTo>
                        <a:lnTo>
                          <a:pt x="249" y="245"/>
                        </a:lnTo>
                        <a:lnTo>
                          <a:pt x="246" y="207"/>
                        </a:lnTo>
                        <a:lnTo>
                          <a:pt x="233" y="163"/>
                        </a:lnTo>
                        <a:lnTo>
                          <a:pt x="224" y="138"/>
                        </a:lnTo>
                        <a:lnTo>
                          <a:pt x="216" y="116"/>
                        </a:lnTo>
                        <a:lnTo>
                          <a:pt x="208" y="97"/>
                        </a:lnTo>
                        <a:lnTo>
                          <a:pt x="198" y="79"/>
                        </a:lnTo>
                        <a:lnTo>
                          <a:pt x="189" y="64"/>
                        </a:lnTo>
                        <a:lnTo>
                          <a:pt x="178" y="51"/>
                        </a:lnTo>
                        <a:lnTo>
                          <a:pt x="165" y="39"/>
                        </a:lnTo>
                        <a:lnTo>
                          <a:pt x="149" y="27"/>
                        </a:lnTo>
                        <a:lnTo>
                          <a:pt x="133" y="17"/>
                        </a:lnTo>
                        <a:lnTo>
                          <a:pt x="118" y="9"/>
                        </a:lnTo>
                        <a:lnTo>
                          <a:pt x="106" y="3"/>
                        </a:lnTo>
                        <a:lnTo>
                          <a:pt x="97" y="0"/>
                        </a:lnTo>
                        <a:lnTo>
                          <a:pt x="91" y="1"/>
                        </a:lnTo>
                        <a:lnTo>
                          <a:pt x="89" y="4"/>
                        </a:lnTo>
                        <a:lnTo>
                          <a:pt x="91" y="13"/>
                        </a:lnTo>
                        <a:lnTo>
                          <a:pt x="98" y="24"/>
                        </a:lnTo>
                        <a:lnTo>
                          <a:pt x="109" y="39"/>
                        </a:lnTo>
                        <a:lnTo>
                          <a:pt x="119" y="55"/>
                        </a:lnTo>
                        <a:lnTo>
                          <a:pt x="129" y="72"/>
                        </a:lnTo>
                        <a:lnTo>
                          <a:pt x="137" y="89"/>
                        </a:lnTo>
                        <a:lnTo>
                          <a:pt x="143" y="105"/>
                        </a:lnTo>
                        <a:lnTo>
                          <a:pt x="144" y="118"/>
                        </a:lnTo>
                        <a:lnTo>
                          <a:pt x="141" y="129"/>
                        </a:lnTo>
                        <a:lnTo>
                          <a:pt x="130" y="136"/>
                        </a:lnTo>
                        <a:lnTo>
                          <a:pt x="128" y="137"/>
                        </a:lnTo>
                        <a:lnTo>
                          <a:pt x="127" y="137"/>
                        </a:lnTo>
                        <a:lnTo>
                          <a:pt x="125" y="138"/>
                        </a:lnTo>
                        <a:lnTo>
                          <a:pt x="122" y="138"/>
                        </a:lnTo>
                        <a:lnTo>
                          <a:pt x="112" y="140"/>
                        </a:lnTo>
                        <a:lnTo>
                          <a:pt x="100" y="143"/>
                        </a:lnTo>
                        <a:lnTo>
                          <a:pt x="88" y="146"/>
                        </a:lnTo>
                        <a:lnTo>
                          <a:pt x="74" y="152"/>
                        </a:lnTo>
                        <a:lnTo>
                          <a:pt x="60" y="158"/>
                        </a:lnTo>
                        <a:lnTo>
                          <a:pt x="46" y="165"/>
                        </a:lnTo>
                        <a:lnTo>
                          <a:pt x="35" y="171"/>
                        </a:lnTo>
                        <a:lnTo>
                          <a:pt x="23" y="181"/>
                        </a:lnTo>
                        <a:lnTo>
                          <a:pt x="13" y="190"/>
                        </a:lnTo>
                        <a:lnTo>
                          <a:pt x="6" y="200"/>
                        </a:lnTo>
                        <a:lnTo>
                          <a:pt x="1" y="212"/>
                        </a:lnTo>
                        <a:lnTo>
                          <a:pt x="0" y="224"/>
                        </a:lnTo>
                        <a:lnTo>
                          <a:pt x="3" y="237"/>
                        </a:lnTo>
                        <a:lnTo>
                          <a:pt x="8" y="251"/>
                        </a:lnTo>
                        <a:lnTo>
                          <a:pt x="20" y="266"/>
                        </a:lnTo>
                        <a:lnTo>
                          <a:pt x="36" y="281"/>
                        </a:lnTo>
                        <a:close/>
                      </a:path>
                    </a:pathLst>
                  </a:custGeom>
                  <a:solidFill>
                    <a:srgbClr val="B54C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6" name="Freeform 56"/>
                  <p:cNvSpPr>
                    <a:spLocks/>
                  </p:cNvSpPr>
                  <p:nvPr/>
                </p:nvSpPr>
                <p:spPr bwMode="auto">
                  <a:xfrm>
                    <a:off x="897" y="3314"/>
                    <a:ext cx="42" cy="65"/>
                  </a:xfrm>
                  <a:custGeom>
                    <a:avLst/>
                    <a:gdLst>
                      <a:gd name="T0" fmla="*/ 0 w 225"/>
                      <a:gd name="T1" fmla="*/ 0 h 353"/>
                      <a:gd name="T2" fmla="*/ 0 w 225"/>
                      <a:gd name="T3" fmla="*/ 0 h 353"/>
                      <a:gd name="T4" fmla="*/ 0 w 225"/>
                      <a:gd name="T5" fmla="*/ 0 h 353"/>
                      <a:gd name="T6" fmla="*/ 0 w 225"/>
                      <a:gd name="T7" fmla="*/ 0 h 353"/>
                      <a:gd name="T8" fmla="*/ 0 w 225"/>
                      <a:gd name="T9" fmla="*/ 0 h 353"/>
                      <a:gd name="T10" fmla="*/ 0 w 225"/>
                      <a:gd name="T11" fmla="*/ 0 h 353"/>
                      <a:gd name="T12" fmla="*/ 0 w 225"/>
                      <a:gd name="T13" fmla="*/ 0 h 353"/>
                      <a:gd name="T14" fmla="*/ 0 w 225"/>
                      <a:gd name="T15" fmla="*/ 0 h 353"/>
                      <a:gd name="T16" fmla="*/ 0 w 225"/>
                      <a:gd name="T17" fmla="*/ 0 h 353"/>
                      <a:gd name="T18" fmla="*/ 0 w 225"/>
                      <a:gd name="T19" fmla="*/ 0 h 353"/>
                      <a:gd name="T20" fmla="*/ 0 w 225"/>
                      <a:gd name="T21" fmla="*/ 0 h 353"/>
                      <a:gd name="T22" fmla="*/ 0 w 225"/>
                      <a:gd name="T23" fmla="*/ 0 h 353"/>
                      <a:gd name="T24" fmla="*/ 0 w 225"/>
                      <a:gd name="T25" fmla="*/ 0 h 353"/>
                      <a:gd name="T26" fmla="*/ 0 w 225"/>
                      <a:gd name="T27" fmla="*/ 0 h 353"/>
                      <a:gd name="T28" fmla="*/ 0 w 225"/>
                      <a:gd name="T29" fmla="*/ 0 h 353"/>
                      <a:gd name="T30" fmla="*/ 0 w 225"/>
                      <a:gd name="T31" fmla="*/ 0 h 353"/>
                      <a:gd name="T32" fmla="*/ 0 w 225"/>
                      <a:gd name="T33" fmla="*/ 0 h 353"/>
                      <a:gd name="T34" fmla="*/ 0 w 225"/>
                      <a:gd name="T35" fmla="*/ 0 h 353"/>
                      <a:gd name="T36" fmla="*/ 0 w 225"/>
                      <a:gd name="T37" fmla="*/ 0 h 353"/>
                      <a:gd name="T38" fmla="*/ 0 w 225"/>
                      <a:gd name="T39" fmla="*/ 0 h 353"/>
                      <a:gd name="T40" fmla="*/ 0 w 225"/>
                      <a:gd name="T41" fmla="*/ 0 h 353"/>
                      <a:gd name="T42" fmla="*/ 0 w 225"/>
                      <a:gd name="T43" fmla="*/ 0 h 353"/>
                      <a:gd name="T44" fmla="*/ 0 w 225"/>
                      <a:gd name="T45" fmla="*/ 0 h 353"/>
                      <a:gd name="T46" fmla="*/ 0 w 225"/>
                      <a:gd name="T47" fmla="*/ 0 h 353"/>
                      <a:gd name="T48" fmla="*/ 0 w 225"/>
                      <a:gd name="T49" fmla="*/ 0 h 353"/>
                      <a:gd name="T50" fmla="*/ 0 w 225"/>
                      <a:gd name="T51" fmla="*/ 0 h 353"/>
                      <a:gd name="T52" fmla="*/ 0 w 225"/>
                      <a:gd name="T53" fmla="*/ 0 h 353"/>
                      <a:gd name="T54" fmla="*/ 0 w 225"/>
                      <a:gd name="T55" fmla="*/ 0 h 353"/>
                      <a:gd name="T56" fmla="*/ 0 w 225"/>
                      <a:gd name="T57" fmla="*/ 0 h 353"/>
                      <a:gd name="T58" fmla="*/ 0 w 225"/>
                      <a:gd name="T59" fmla="*/ 0 h 353"/>
                      <a:gd name="T60" fmla="*/ 0 w 225"/>
                      <a:gd name="T61" fmla="*/ 0 h 353"/>
                      <a:gd name="T62" fmla="*/ 0 w 225"/>
                      <a:gd name="T63" fmla="*/ 0 h 353"/>
                      <a:gd name="T64" fmla="*/ 0 w 225"/>
                      <a:gd name="T65" fmla="*/ 0 h 353"/>
                      <a:gd name="T66" fmla="*/ 0 w 225"/>
                      <a:gd name="T67" fmla="*/ 0 h 353"/>
                      <a:gd name="T68" fmla="*/ 0 w 225"/>
                      <a:gd name="T69" fmla="*/ 0 h 353"/>
                      <a:gd name="T70" fmla="*/ 0 w 225"/>
                      <a:gd name="T71" fmla="*/ 0 h 353"/>
                      <a:gd name="T72" fmla="*/ 0 w 225"/>
                      <a:gd name="T73" fmla="*/ 0 h 353"/>
                      <a:gd name="T74" fmla="*/ 0 w 225"/>
                      <a:gd name="T75" fmla="*/ 0 h 353"/>
                      <a:gd name="T76" fmla="*/ 0 w 225"/>
                      <a:gd name="T77" fmla="*/ 0 h 353"/>
                      <a:gd name="T78" fmla="*/ 0 w 225"/>
                      <a:gd name="T79" fmla="*/ 0 h 353"/>
                      <a:gd name="T80" fmla="*/ 0 w 225"/>
                      <a:gd name="T81" fmla="*/ 0 h 353"/>
                      <a:gd name="T82" fmla="*/ 0 w 225"/>
                      <a:gd name="T83" fmla="*/ 0 h 353"/>
                      <a:gd name="T84" fmla="*/ 0 w 225"/>
                      <a:gd name="T85" fmla="*/ 0 h 353"/>
                      <a:gd name="T86" fmla="*/ 0 w 225"/>
                      <a:gd name="T87" fmla="*/ 0 h 353"/>
                      <a:gd name="T88" fmla="*/ 0 w 225"/>
                      <a:gd name="T89" fmla="*/ 0 h 353"/>
                      <a:gd name="T90" fmla="*/ 0 w 225"/>
                      <a:gd name="T91" fmla="*/ 0 h 353"/>
                      <a:gd name="T92" fmla="*/ 0 w 225"/>
                      <a:gd name="T93" fmla="*/ 0 h 353"/>
                      <a:gd name="T94" fmla="*/ 0 w 225"/>
                      <a:gd name="T95" fmla="*/ 0 h 353"/>
                      <a:gd name="T96" fmla="*/ 0 w 225"/>
                      <a:gd name="T97" fmla="*/ 0 h 353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225" h="353">
                        <a:moveTo>
                          <a:pt x="197" y="336"/>
                        </a:moveTo>
                        <a:lnTo>
                          <a:pt x="199" y="333"/>
                        </a:lnTo>
                        <a:lnTo>
                          <a:pt x="205" y="325"/>
                        </a:lnTo>
                        <a:lnTo>
                          <a:pt x="212" y="311"/>
                        </a:lnTo>
                        <a:lnTo>
                          <a:pt x="219" y="293"/>
                        </a:lnTo>
                        <a:lnTo>
                          <a:pt x="223" y="269"/>
                        </a:lnTo>
                        <a:lnTo>
                          <a:pt x="225" y="238"/>
                        </a:lnTo>
                        <a:lnTo>
                          <a:pt x="221" y="202"/>
                        </a:lnTo>
                        <a:lnTo>
                          <a:pt x="210" y="159"/>
                        </a:lnTo>
                        <a:lnTo>
                          <a:pt x="202" y="135"/>
                        </a:lnTo>
                        <a:lnTo>
                          <a:pt x="195" y="113"/>
                        </a:lnTo>
                        <a:lnTo>
                          <a:pt x="188" y="95"/>
                        </a:lnTo>
                        <a:lnTo>
                          <a:pt x="180" y="78"/>
                        </a:lnTo>
                        <a:lnTo>
                          <a:pt x="172" y="63"/>
                        </a:lnTo>
                        <a:lnTo>
                          <a:pt x="162" y="49"/>
                        </a:lnTo>
                        <a:lnTo>
                          <a:pt x="151" y="37"/>
                        </a:lnTo>
                        <a:lnTo>
                          <a:pt x="136" y="26"/>
                        </a:lnTo>
                        <a:lnTo>
                          <a:pt x="121" y="17"/>
                        </a:lnTo>
                        <a:lnTo>
                          <a:pt x="108" y="9"/>
                        </a:lnTo>
                        <a:lnTo>
                          <a:pt x="97" y="3"/>
                        </a:lnTo>
                        <a:lnTo>
                          <a:pt x="89" y="0"/>
                        </a:lnTo>
                        <a:lnTo>
                          <a:pt x="83" y="0"/>
                        </a:lnTo>
                        <a:lnTo>
                          <a:pt x="82" y="4"/>
                        </a:lnTo>
                        <a:lnTo>
                          <a:pt x="84" y="12"/>
                        </a:lnTo>
                        <a:lnTo>
                          <a:pt x="90" y="23"/>
                        </a:lnTo>
                        <a:lnTo>
                          <a:pt x="99" y="38"/>
                        </a:lnTo>
                        <a:lnTo>
                          <a:pt x="109" y="56"/>
                        </a:lnTo>
                        <a:lnTo>
                          <a:pt x="119" y="73"/>
                        </a:lnTo>
                        <a:lnTo>
                          <a:pt x="127" y="90"/>
                        </a:lnTo>
                        <a:lnTo>
                          <a:pt x="131" y="106"/>
                        </a:lnTo>
                        <a:lnTo>
                          <a:pt x="131" y="119"/>
                        </a:lnTo>
                        <a:lnTo>
                          <a:pt x="126" y="129"/>
                        </a:lnTo>
                        <a:lnTo>
                          <a:pt x="113" y="134"/>
                        </a:lnTo>
                        <a:lnTo>
                          <a:pt x="93" y="139"/>
                        </a:lnTo>
                        <a:lnTo>
                          <a:pt x="69" y="147"/>
                        </a:lnTo>
                        <a:lnTo>
                          <a:pt x="44" y="158"/>
                        </a:lnTo>
                        <a:lnTo>
                          <a:pt x="22" y="174"/>
                        </a:lnTo>
                        <a:lnTo>
                          <a:pt x="6" y="194"/>
                        </a:lnTo>
                        <a:lnTo>
                          <a:pt x="0" y="217"/>
                        </a:lnTo>
                        <a:lnTo>
                          <a:pt x="8" y="244"/>
                        </a:lnTo>
                        <a:lnTo>
                          <a:pt x="33" y="273"/>
                        </a:lnTo>
                        <a:lnTo>
                          <a:pt x="66" y="301"/>
                        </a:lnTo>
                        <a:lnTo>
                          <a:pt x="93" y="323"/>
                        </a:lnTo>
                        <a:lnTo>
                          <a:pt x="117" y="338"/>
                        </a:lnTo>
                        <a:lnTo>
                          <a:pt x="138" y="348"/>
                        </a:lnTo>
                        <a:lnTo>
                          <a:pt x="157" y="353"/>
                        </a:lnTo>
                        <a:lnTo>
                          <a:pt x="172" y="352"/>
                        </a:lnTo>
                        <a:lnTo>
                          <a:pt x="185" y="346"/>
                        </a:lnTo>
                        <a:lnTo>
                          <a:pt x="197" y="336"/>
                        </a:lnTo>
                        <a:close/>
                      </a:path>
                    </a:pathLst>
                  </a:custGeom>
                  <a:solidFill>
                    <a:srgbClr val="A526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7" name="Freeform 57"/>
                  <p:cNvSpPr>
                    <a:spLocks/>
                  </p:cNvSpPr>
                  <p:nvPr/>
                </p:nvSpPr>
                <p:spPr bwMode="auto">
                  <a:xfrm>
                    <a:off x="898" y="3058"/>
                    <a:ext cx="90" cy="132"/>
                  </a:xfrm>
                  <a:custGeom>
                    <a:avLst/>
                    <a:gdLst>
                      <a:gd name="T0" fmla="*/ 0 w 481"/>
                      <a:gd name="T1" fmla="*/ 0 h 709"/>
                      <a:gd name="T2" fmla="*/ 0 w 481"/>
                      <a:gd name="T3" fmla="*/ 0 h 709"/>
                      <a:gd name="T4" fmla="*/ 0 w 481"/>
                      <a:gd name="T5" fmla="*/ 0 h 709"/>
                      <a:gd name="T6" fmla="*/ 0 w 481"/>
                      <a:gd name="T7" fmla="*/ 0 h 709"/>
                      <a:gd name="T8" fmla="*/ 0 w 481"/>
                      <a:gd name="T9" fmla="*/ 0 h 709"/>
                      <a:gd name="T10" fmla="*/ 0 w 481"/>
                      <a:gd name="T11" fmla="*/ 0 h 709"/>
                      <a:gd name="T12" fmla="*/ 0 w 481"/>
                      <a:gd name="T13" fmla="*/ 0 h 709"/>
                      <a:gd name="T14" fmla="*/ 0 w 481"/>
                      <a:gd name="T15" fmla="*/ 0 h 709"/>
                      <a:gd name="T16" fmla="*/ 0 w 481"/>
                      <a:gd name="T17" fmla="*/ 0 h 709"/>
                      <a:gd name="T18" fmla="*/ 0 w 481"/>
                      <a:gd name="T19" fmla="*/ 0 h 709"/>
                      <a:gd name="T20" fmla="*/ 0 w 481"/>
                      <a:gd name="T21" fmla="*/ 0 h 709"/>
                      <a:gd name="T22" fmla="*/ 0 w 481"/>
                      <a:gd name="T23" fmla="*/ 0 h 709"/>
                      <a:gd name="T24" fmla="*/ 0 w 481"/>
                      <a:gd name="T25" fmla="*/ 0 h 709"/>
                      <a:gd name="T26" fmla="*/ 0 w 481"/>
                      <a:gd name="T27" fmla="*/ 0 h 709"/>
                      <a:gd name="T28" fmla="*/ 0 w 481"/>
                      <a:gd name="T29" fmla="*/ 0 h 709"/>
                      <a:gd name="T30" fmla="*/ 0 w 481"/>
                      <a:gd name="T31" fmla="*/ 0 h 709"/>
                      <a:gd name="T32" fmla="*/ 0 w 481"/>
                      <a:gd name="T33" fmla="*/ 0 h 709"/>
                      <a:gd name="T34" fmla="*/ 0 w 481"/>
                      <a:gd name="T35" fmla="*/ 0 h 709"/>
                      <a:gd name="T36" fmla="*/ 0 w 481"/>
                      <a:gd name="T37" fmla="*/ 0 h 709"/>
                      <a:gd name="T38" fmla="*/ 0 w 481"/>
                      <a:gd name="T39" fmla="*/ 0 h 709"/>
                      <a:gd name="T40" fmla="*/ 0 w 481"/>
                      <a:gd name="T41" fmla="*/ 0 h 709"/>
                      <a:gd name="T42" fmla="*/ 0 w 481"/>
                      <a:gd name="T43" fmla="*/ 0 h 709"/>
                      <a:gd name="T44" fmla="*/ 0 w 481"/>
                      <a:gd name="T45" fmla="*/ 0 h 709"/>
                      <a:gd name="T46" fmla="*/ 0 w 481"/>
                      <a:gd name="T47" fmla="*/ 0 h 709"/>
                      <a:gd name="T48" fmla="*/ 0 w 481"/>
                      <a:gd name="T49" fmla="*/ 0 h 709"/>
                      <a:gd name="T50" fmla="*/ 0 w 481"/>
                      <a:gd name="T51" fmla="*/ 0 h 709"/>
                      <a:gd name="T52" fmla="*/ 0 w 481"/>
                      <a:gd name="T53" fmla="*/ 0 h 709"/>
                      <a:gd name="T54" fmla="*/ 0 w 481"/>
                      <a:gd name="T55" fmla="*/ 0 h 709"/>
                      <a:gd name="T56" fmla="*/ 0 w 481"/>
                      <a:gd name="T57" fmla="*/ 0 h 709"/>
                      <a:gd name="T58" fmla="*/ 0 w 481"/>
                      <a:gd name="T59" fmla="*/ 0 h 709"/>
                      <a:gd name="T60" fmla="*/ 0 w 481"/>
                      <a:gd name="T61" fmla="*/ 0 h 709"/>
                      <a:gd name="T62" fmla="*/ 0 w 481"/>
                      <a:gd name="T63" fmla="*/ 0 h 709"/>
                      <a:gd name="T64" fmla="*/ 0 w 481"/>
                      <a:gd name="T65" fmla="*/ 0 h 709"/>
                      <a:gd name="T66" fmla="*/ 0 w 481"/>
                      <a:gd name="T67" fmla="*/ 0 h 709"/>
                      <a:gd name="T68" fmla="*/ 0 w 481"/>
                      <a:gd name="T69" fmla="*/ 0 h 709"/>
                      <a:gd name="T70" fmla="*/ 0 w 481"/>
                      <a:gd name="T71" fmla="*/ 0 h 709"/>
                      <a:gd name="T72" fmla="*/ 0 w 481"/>
                      <a:gd name="T73" fmla="*/ 0 h 709"/>
                      <a:gd name="T74" fmla="*/ 0 w 481"/>
                      <a:gd name="T75" fmla="*/ 0 h 709"/>
                      <a:gd name="T76" fmla="*/ 0 w 481"/>
                      <a:gd name="T77" fmla="*/ 0 h 709"/>
                      <a:gd name="T78" fmla="*/ 0 w 481"/>
                      <a:gd name="T79" fmla="*/ 0 h 709"/>
                      <a:gd name="T80" fmla="*/ 0 w 481"/>
                      <a:gd name="T81" fmla="*/ 0 h 709"/>
                      <a:gd name="T82" fmla="*/ 0 w 481"/>
                      <a:gd name="T83" fmla="*/ 0 h 709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481" h="709">
                        <a:moveTo>
                          <a:pt x="457" y="390"/>
                        </a:moveTo>
                        <a:lnTo>
                          <a:pt x="460" y="384"/>
                        </a:lnTo>
                        <a:lnTo>
                          <a:pt x="464" y="367"/>
                        </a:lnTo>
                        <a:lnTo>
                          <a:pt x="471" y="342"/>
                        </a:lnTo>
                        <a:lnTo>
                          <a:pt x="477" y="309"/>
                        </a:lnTo>
                        <a:lnTo>
                          <a:pt x="481" y="274"/>
                        </a:lnTo>
                        <a:lnTo>
                          <a:pt x="480" y="237"/>
                        </a:lnTo>
                        <a:lnTo>
                          <a:pt x="475" y="200"/>
                        </a:lnTo>
                        <a:lnTo>
                          <a:pt x="461" y="167"/>
                        </a:lnTo>
                        <a:lnTo>
                          <a:pt x="449" y="151"/>
                        </a:lnTo>
                        <a:lnTo>
                          <a:pt x="435" y="136"/>
                        </a:lnTo>
                        <a:lnTo>
                          <a:pt x="417" y="119"/>
                        </a:lnTo>
                        <a:lnTo>
                          <a:pt x="395" y="104"/>
                        </a:lnTo>
                        <a:lnTo>
                          <a:pt x="372" y="89"/>
                        </a:lnTo>
                        <a:lnTo>
                          <a:pt x="347" y="76"/>
                        </a:lnTo>
                        <a:lnTo>
                          <a:pt x="320" y="63"/>
                        </a:lnTo>
                        <a:lnTo>
                          <a:pt x="291" y="50"/>
                        </a:lnTo>
                        <a:lnTo>
                          <a:pt x="264" y="39"/>
                        </a:lnTo>
                        <a:lnTo>
                          <a:pt x="235" y="28"/>
                        </a:lnTo>
                        <a:lnTo>
                          <a:pt x="207" y="20"/>
                        </a:lnTo>
                        <a:lnTo>
                          <a:pt x="181" y="12"/>
                        </a:lnTo>
                        <a:lnTo>
                          <a:pt x="156" y="7"/>
                        </a:lnTo>
                        <a:lnTo>
                          <a:pt x="133" y="2"/>
                        </a:lnTo>
                        <a:lnTo>
                          <a:pt x="112" y="0"/>
                        </a:lnTo>
                        <a:lnTo>
                          <a:pt x="95" y="0"/>
                        </a:lnTo>
                        <a:lnTo>
                          <a:pt x="66" y="7"/>
                        </a:lnTo>
                        <a:lnTo>
                          <a:pt x="43" y="25"/>
                        </a:lnTo>
                        <a:lnTo>
                          <a:pt x="25" y="51"/>
                        </a:lnTo>
                        <a:lnTo>
                          <a:pt x="13" y="85"/>
                        </a:lnTo>
                        <a:lnTo>
                          <a:pt x="5" y="123"/>
                        </a:lnTo>
                        <a:lnTo>
                          <a:pt x="0" y="165"/>
                        </a:lnTo>
                        <a:lnTo>
                          <a:pt x="0" y="209"/>
                        </a:lnTo>
                        <a:lnTo>
                          <a:pt x="2" y="252"/>
                        </a:lnTo>
                        <a:lnTo>
                          <a:pt x="8" y="293"/>
                        </a:lnTo>
                        <a:lnTo>
                          <a:pt x="15" y="334"/>
                        </a:lnTo>
                        <a:lnTo>
                          <a:pt x="23" y="371"/>
                        </a:lnTo>
                        <a:lnTo>
                          <a:pt x="32" y="404"/>
                        </a:lnTo>
                        <a:lnTo>
                          <a:pt x="40" y="432"/>
                        </a:lnTo>
                        <a:lnTo>
                          <a:pt x="47" y="453"/>
                        </a:lnTo>
                        <a:lnTo>
                          <a:pt x="52" y="467"/>
                        </a:lnTo>
                        <a:lnTo>
                          <a:pt x="54" y="472"/>
                        </a:lnTo>
                        <a:lnTo>
                          <a:pt x="54" y="473"/>
                        </a:lnTo>
                        <a:lnTo>
                          <a:pt x="57" y="476"/>
                        </a:lnTo>
                        <a:lnTo>
                          <a:pt x="59" y="481"/>
                        </a:lnTo>
                        <a:lnTo>
                          <a:pt x="63" y="487"/>
                        </a:lnTo>
                        <a:lnTo>
                          <a:pt x="69" y="494"/>
                        </a:lnTo>
                        <a:lnTo>
                          <a:pt x="77" y="500"/>
                        </a:lnTo>
                        <a:lnTo>
                          <a:pt x="86" y="505"/>
                        </a:lnTo>
                        <a:lnTo>
                          <a:pt x="98" y="510"/>
                        </a:lnTo>
                        <a:lnTo>
                          <a:pt x="109" y="513"/>
                        </a:lnTo>
                        <a:lnTo>
                          <a:pt x="120" y="516"/>
                        </a:lnTo>
                        <a:lnTo>
                          <a:pt x="128" y="518"/>
                        </a:lnTo>
                        <a:lnTo>
                          <a:pt x="135" y="523"/>
                        </a:lnTo>
                        <a:lnTo>
                          <a:pt x="139" y="529"/>
                        </a:lnTo>
                        <a:lnTo>
                          <a:pt x="144" y="541"/>
                        </a:lnTo>
                        <a:lnTo>
                          <a:pt x="147" y="557"/>
                        </a:lnTo>
                        <a:lnTo>
                          <a:pt x="150" y="580"/>
                        </a:lnTo>
                        <a:lnTo>
                          <a:pt x="151" y="605"/>
                        </a:lnTo>
                        <a:lnTo>
                          <a:pt x="149" y="627"/>
                        </a:lnTo>
                        <a:lnTo>
                          <a:pt x="144" y="648"/>
                        </a:lnTo>
                        <a:lnTo>
                          <a:pt x="142" y="667"/>
                        </a:lnTo>
                        <a:lnTo>
                          <a:pt x="139" y="682"/>
                        </a:lnTo>
                        <a:lnTo>
                          <a:pt x="142" y="693"/>
                        </a:lnTo>
                        <a:lnTo>
                          <a:pt x="150" y="702"/>
                        </a:lnTo>
                        <a:lnTo>
                          <a:pt x="164" y="708"/>
                        </a:lnTo>
                        <a:lnTo>
                          <a:pt x="174" y="709"/>
                        </a:lnTo>
                        <a:lnTo>
                          <a:pt x="188" y="708"/>
                        </a:lnTo>
                        <a:lnTo>
                          <a:pt x="204" y="706"/>
                        </a:lnTo>
                        <a:lnTo>
                          <a:pt x="223" y="701"/>
                        </a:lnTo>
                        <a:lnTo>
                          <a:pt x="243" y="696"/>
                        </a:lnTo>
                        <a:lnTo>
                          <a:pt x="265" y="690"/>
                        </a:lnTo>
                        <a:lnTo>
                          <a:pt x="287" y="682"/>
                        </a:lnTo>
                        <a:lnTo>
                          <a:pt x="310" y="672"/>
                        </a:lnTo>
                        <a:lnTo>
                          <a:pt x="332" y="662"/>
                        </a:lnTo>
                        <a:lnTo>
                          <a:pt x="352" y="652"/>
                        </a:lnTo>
                        <a:lnTo>
                          <a:pt x="373" y="640"/>
                        </a:lnTo>
                        <a:lnTo>
                          <a:pt x="390" y="627"/>
                        </a:lnTo>
                        <a:lnTo>
                          <a:pt x="407" y="616"/>
                        </a:lnTo>
                        <a:lnTo>
                          <a:pt x="419" y="602"/>
                        </a:lnTo>
                        <a:lnTo>
                          <a:pt x="430" y="589"/>
                        </a:lnTo>
                        <a:lnTo>
                          <a:pt x="435" y="577"/>
                        </a:lnTo>
                        <a:lnTo>
                          <a:pt x="445" y="543"/>
                        </a:lnTo>
                        <a:lnTo>
                          <a:pt x="446" y="525"/>
                        </a:lnTo>
                        <a:lnTo>
                          <a:pt x="447" y="486"/>
                        </a:lnTo>
                        <a:lnTo>
                          <a:pt x="457" y="3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8" name="Freeform 58"/>
                  <p:cNvSpPr>
                    <a:spLocks/>
                  </p:cNvSpPr>
                  <p:nvPr/>
                </p:nvSpPr>
                <p:spPr bwMode="auto">
                  <a:xfrm>
                    <a:off x="901" y="3060"/>
                    <a:ext cx="84" cy="129"/>
                  </a:xfrm>
                  <a:custGeom>
                    <a:avLst/>
                    <a:gdLst>
                      <a:gd name="T0" fmla="*/ 0 w 450"/>
                      <a:gd name="T1" fmla="*/ 0 h 689"/>
                      <a:gd name="T2" fmla="*/ 0 w 450"/>
                      <a:gd name="T3" fmla="*/ 0 h 689"/>
                      <a:gd name="T4" fmla="*/ 0 w 450"/>
                      <a:gd name="T5" fmla="*/ 0 h 689"/>
                      <a:gd name="T6" fmla="*/ 0 w 450"/>
                      <a:gd name="T7" fmla="*/ 0 h 689"/>
                      <a:gd name="T8" fmla="*/ 0 w 450"/>
                      <a:gd name="T9" fmla="*/ 0 h 689"/>
                      <a:gd name="T10" fmla="*/ 0 w 450"/>
                      <a:gd name="T11" fmla="*/ 0 h 689"/>
                      <a:gd name="T12" fmla="*/ 0 w 450"/>
                      <a:gd name="T13" fmla="*/ 0 h 689"/>
                      <a:gd name="T14" fmla="*/ 0 w 450"/>
                      <a:gd name="T15" fmla="*/ 0 h 689"/>
                      <a:gd name="T16" fmla="*/ 0 w 450"/>
                      <a:gd name="T17" fmla="*/ 0 h 689"/>
                      <a:gd name="T18" fmla="*/ 0 w 450"/>
                      <a:gd name="T19" fmla="*/ 0 h 689"/>
                      <a:gd name="T20" fmla="*/ 0 w 450"/>
                      <a:gd name="T21" fmla="*/ 0 h 689"/>
                      <a:gd name="T22" fmla="*/ 0 w 450"/>
                      <a:gd name="T23" fmla="*/ 0 h 689"/>
                      <a:gd name="T24" fmla="*/ 0 w 450"/>
                      <a:gd name="T25" fmla="*/ 0 h 689"/>
                      <a:gd name="T26" fmla="*/ 0 w 450"/>
                      <a:gd name="T27" fmla="*/ 0 h 689"/>
                      <a:gd name="T28" fmla="*/ 0 w 450"/>
                      <a:gd name="T29" fmla="*/ 0 h 689"/>
                      <a:gd name="T30" fmla="*/ 0 w 450"/>
                      <a:gd name="T31" fmla="*/ 0 h 689"/>
                      <a:gd name="T32" fmla="*/ 0 w 450"/>
                      <a:gd name="T33" fmla="*/ 0 h 689"/>
                      <a:gd name="T34" fmla="*/ 0 w 450"/>
                      <a:gd name="T35" fmla="*/ 0 h 689"/>
                      <a:gd name="T36" fmla="*/ 0 w 450"/>
                      <a:gd name="T37" fmla="*/ 0 h 689"/>
                      <a:gd name="T38" fmla="*/ 0 w 450"/>
                      <a:gd name="T39" fmla="*/ 0 h 689"/>
                      <a:gd name="T40" fmla="*/ 0 w 450"/>
                      <a:gd name="T41" fmla="*/ 0 h 689"/>
                      <a:gd name="T42" fmla="*/ 0 w 450"/>
                      <a:gd name="T43" fmla="*/ 0 h 689"/>
                      <a:gd name="T44" fmla="*/ 0 w 450"/>
                      <a:gd name="T45" fmla="*/ 0 h 689"/>
                      <a:gd name="T46" fmla="*/ 0 w 450"/>
                      <a:gd name="T47" fmla="*/ 0 h 689"/>
                      <a:gd name="T48" fmla="*/ 0 w 450"/>
                      <a:gd name="T49" fmla="*/ 0 h 689"/>
                      <a:gd name="T50" fmla="*/ 0 w 450"/>
                      <a:gd name="T51" fmla="*/ 0 h 689"/>
                      <a:gd name="T52" fmla="*/ 0 w 450"/>
                      <a:gd name="T53" fmla="*/ 0 h 689"/>
                      <a:gd name="T54" fmla="*/ 0 w 450"/>
                      <a:gd name="T55" fmla="*/ 0 h 689"/>
                      <a:gd name="T56" fmla="*/ 0 w 450"/>
                      <a:gd name="T57" fmla="*/ 0 h 689"/>
                      <a:gd name="T58" fmla="*/ 0 w 450"/>
                      <a:gd name="T59" fmla="*/ 0 h 689"/>
                      <a:gd name="T60" fmla="*/ 0 w 450"/>
                      <a:gd name="T61" fmla="*/ 0 h 689"/>
                      <a:gd name="T62" fmla="*/ 0 w 450"/>
                      <a:gd name="T63" fmla="*/ 0 h 689"/>
                      <a:gd name="T64" fmla="*/ 0 w 450"/>
                      <a:gd name="T65" fmla="*/ 0 h 689"/>
                      <a:gd name="T66" fmla="*/ 0 w 450"/>
                      <a:gd name="T67" fmla="*/ 0 h 689"/>
                      <a:gd name="T68" fmla="*/ 0 w 450"/>
                      <a:gd name="T69" fmla="*/ 0 h 689"/>
                      <a:gd name="T70" fmla="*/ 0 w 450"/>
                      <a:gd name="T71" fmla="*/ 0 h 689"/>
                      <a:gd name="T72" fmla="*/ 0 w 450"/>
                      <a:gd name="T73" fmla="*/ 0 h 689"/>
                      <a:gd name="T74" fmla="*/ 0 w 450"/>
                      <a:gd name="T75" fmla="*/ 0 h 689"/>
                      <a:gd name="T76" fmla="*/ 0 w 450"/>
                      <a:gd name="T77" fmla="*/ 0 h 689"/>
                      <a:gd name="T78" fmla="*/ 0 w 450"/>
                      <a:gd name="T79" fmla="*/ 0 h 689"/>
                      <a:gd name="T80" fmla="*/ 0 w 450"/>
                      <a:gd name="T81" fmla="*/ 0 h 689"/>
                      <a:gd name="T82" fmla="*/ 0 w 450"/>
                      <a:gd name="T83" fmla="*/ 0 h 689"/>
                      <a:gd name="T84" fmla="*/ 0 w 450"/>
                      <a:gd name="T85" fmla="*/ 0 h 689"/>
                      <a:gd name="T86" fmla="*/ 0 w 450"/>
                      <a:gd name="T87" fmla="*/ 0 h 689"/>
                      <a:gd name="T88" fmla="*/ 0 w 450"/>
                      <a:gd name="T89" fmla="*/ 0 h 689"/>
                      <a:gd name="T90" fmla="*/ 0 w 450"/>
                      <a:gd name="T91" fmla="*/ 0 h 689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450" h="689">
                        <a:moveTo>
                          <a:pt x="80" y="0"/>
                        </a:moveTo>
                        <a:lnTo>
                          <a:pt x="61" y="4"/>
                        </a:lnTo>
                        <a:lnTo>
                          <a:pt x="46" y="12"/>
                        </a:lnTo>
                        <a:lnTo>
                          <a:pt x="34" y="24"/>
                        </a:lnTo>
                        <a:lnTo>
                          <a:pt x="24" y="41"/>
                        </a:lnTo>
                        <a:lnTo>
                          <a:pt x="16" y="59"/>
                        </a:lnTo>
                        <a:lnTo>
                          <a:pt x="11" y="81"/>
                        </a:lnTo>
                        <a:lnTo>
                          <a:pt x="6" y="104"/>
                        </a:lnTo>
                        <a:lnTo>
                          <a:pt x="3" y="129"/>
                        </a:lnTo>
                        <a:lnTo>
                          <a:pt x="0" y="171"/>
                        </a:lnTo>
                        <a:lnTo>
                          <a:pt x="1" y="211"/>
                        </a:lnTo>
                        <a:lnTo>
                          <a:pt x="4" y="249"/>
                        </a:lnTo>
                        <a:lnTo>
                          <a:pt x="7" y="280"/>
                        </a:lnTo>
                        <a:lnTo>
                          <a:pt x="12" y="314"/>
                        </a:lnTo>
                        <a:lnTo>
                          <a:pt x="17" y="346"/>
                        </a:lnTo>
                        <a:lnTo>
                          <a:pt x="24" y="376"/>
                        </a:lnTo>
                        <a:lnTo>
                          <a:pt x="31" y="403"/>
                        </a:lnTo>
                        <a:lnTo>
                          <a:pt x="38" y="426"/>
                        </a:lnTo>
                        <a:lnTo>
                          <a:pt x="44" y="444"/>
                        </a:lnTo>
                        <a:lnTo>
                          <a:pt x="47" y="455"/>
                        </a:lnTo>
                        <a:lnTo>
                          <a:pt x="50" y="460"/>
                        </a:lnTo>
                        <a:lnTo>
                          <a:pt x="51" y="461"/>
                        </a:lnTo>
                        <a:lnTo>
                          <a:pt x="52" y="464"/>
                        </a:lnTo>
                        <a:lnTo>
                          <a:pt x="54" y="468"/>
                        </a:lnTo>
                        <a:lnTo>
                          <a:pt x="58" y="474"/>
                        </a:lnTo>
                        <a:lnTo>
                          <a:pt x="64" y="478"/>
                        </a:lnTo>
                        <a:lnTo>
                          <a:pt x="69" y="484"/>
                        </a:lnTo>
                        <a:lnTo>
                          <a:pt x="77" y="489"/>
                        </a:lnTo>
                        <a:lnTo>
                          <a:pt x="87" y="492"/>
                        </a:lnTo>
                        <a:lnTo>
                          <a:pt x="96" y="496"/>
                        </a:lnTo>
                        <a:lnTo>
                          <a:pt x="104" y="498"/>
                        </a:lnTo>
                        <a:lnTo>
                          <a:pt x="110" y="500"/>
                        </a:lnTo>
                        <a:lnTo>
                          <a:pt x="115" y="504"/>
                        </a:lnTo>
                        <a:lnTo>
                          <a:pt x="119" y="511"/>
                        </a:lnTo>
                        <a:lnTo>
                          <a:pt x="123" y="520"/>
                        </a:lnTo>
                        <a:lnTo>
                          <a:pt x="127" y="532"/>
                        </a:lnTo>
                        <a:lnTo>
                          <a:pt x="131" y="551"/>
                        </a:lnTo>
                        <a:lnTo>
                          <a:pt x="135" y="565"/>
                        </a:lnTo>
                        <a:lnTo>
                          <a:pt x="136" y="577"/>
                        </a:lnTo>
                        <a:lnTo>
                          <a:pt x="137" y="592"/>
                        </a:lnTo>
                        <a:lnTo>
                          <a:pt x="136" y="610"/>
                        </a:lnTo>
                        <a:lnTo>
                          <a:pt x="133" y="638"/>
                        </a:lnTo>
                        <a:lnTo>
                          <a:pt x="130" y="663"/>
                        </a:lnTo>
                        <a:lnTo>
                          <a:pt x="135" y="679"/>
                        </a:lnTo>
                        <a:lnTo>
                          <a:pt x="152" y="688"/>
                        </a:lnTo>
                        <a:lnTo>
                          <a:pt x="163" y="689"/>
                        </a:lnTo>
                        <a:lnTo>
                          <a:pt x="175" y="688"/>
                        </a:lnTo>
                        <a:lnTo>
                          <a:pt x="191" y="686"/>
                        </a:lnTo>
                        <a:lnTo>
                          <a:pt x="209" y="682"/>
                        </a:lnTo>
                        <a:lnTo>
                          <a:pt x="227" y="676"/>
                        </a:lnTo>
                        <a:lnTo>
                          <a:pt x="248" y="671"/>
                        </a:lnTo>
                        <a:lnTo>
                          <a:pt x="269" y="663"/>
                        </a:lnTo>
                        <a:lnTo>
                          <a:pt x="289" y="653"/>
                        </a:lnTo>
                        <a:lnTo>
                          <a:pt x="310" y="644"/>
                        </a:lnTo>
                        <a:lnTo>
                          <a:pt x="331" y="634"/>
                        </a:lnTo>
                        <a:lnTo>
                          <a:pt x="349" y="622"/>
                        </a:lnTo>
                        <a:lnTo>
                          <a:pt x="366" y="611"/>
                        </a:lnTo>
                        <a:lnTo>
                          <a:pt x="381" y="599"/>
                        </a:lnTo>
                        <a:lnTo>
                          <a:pt x="393" y="587"/>
                        </a:lnTo>
                        <a:lnTo>
                          <a:pt x="402" y="574"/>
                        </a:lnTo>
                        <a:lnTo>
                          <a:pt x="408" y="561"/>
                        </a:lnTo>
                        <a:lnTo>
                          <a:pt x="417" y="529"/>
                        </a:lnTo>
                        <a:lnTo>
                          <a:pt x="418" y="509"/>
                        </a:lnTo>
                        <a:lnTo>
                          <a:pt x="419" y="470"/>
                        </a:lnTo>
                        <a:lnTo>
                          <a:pt x="429" y="380"/>
                        </a:lnTo>
                        <a:lnTo>
                          <a:pt x="429" y="378"/>
                        </a:lnTo>
                        <a:lnTo>
                          <a:pt x="430" y="375"/>
                        </a:lnTo>
                        <a:lnTo>
                          <a:pt x="431" y="369"/>
                        </a:lnTo>
                        <a:lnTo>
                          <a:pt x="432" y="363"/>
                        </a:lnTo>
                        <a:lnTo>
                          <a:pt x="437" y="348"/>
                        </a:lnTo>
                        <a:lnTo>
                          <a:pt x="441" y="327"/>
                        </a:lnTo>
                        <a:lnTo>
                          <a:pt x="446" y="302"/>
                        </a:lnTo>
                        <a:lnTo>
                          <a:pt x="449" y="274"/>
                        </a:lnTo>
                        <a:lnTo>
                          <a:pt x="450" y="243"/>
                        </a:lnTo>
                        <a:lnTo>
                          <a:pt x="448" y="212"/>
                        </a:lnTo>
                        <a:lnTo>
                          <a:pt x="442" y="182"/>
                        </a:lnTo>
                        <a:lnTo>
                          <a:pt x="431" y="155"/>
                        </a:lnTo>
                        <a:lnTo>
                          <a:pt x="421" y="140"/>
                        </a:lnTo>
                        <a:lnTo>
                          <a:pt x="407" y="125"/>
                        </a:lnTo>
                        <a:lnTo>
                          <a:pt x="388" y="110"/>
                        </a:lnTo>
                        <a:lnTo>
                          <a:pt x="369" y="95"/>
                        </a:lnTo>
                        <a:lnTo>
                          <a:pt x="346" y="81"/>
                        </a:lnTo>
                        <a:lnTo>
                          <a:pt x="322" y="68"/>
                        </a:lnTo>
                        <a:lnTo>
                          <a:pt x="296" y="56"/>
                        </a:lnTo>
                        <a:lnTo>
                          <a:pt x="270" y="44"/>
                        </a:lnTo>
                        <a:lnTo>
                          <a:pt x="242" y="34"/>
                        </a:lnTo>
                        <a:lnTo>
                          <a:pt x="214" y="24"/>
                        </a:lnTo>
                        <a:lnTo>
                          <a:pt x="188" y="16"/>
                        </a:lnTo>
                        <a:lnTo>
                          <a:pt x="163" y="9"/>
                        </a:lnTo>
                        <a:lnTo>
                          <a:pt x="138" y="5"/>
                        </a:lnTo>
                        <a:lnTo>
                          <a:pt x="117" y="1"/>
                        </a:lnTo>
                        <a:lnTo>
                          <a:pt x="97" y="0"/>
                        </a:lnTo>
                        <a:lnTo>
                          <a:pt x="80" y="0"/>
                        </a:lnTo>
                        <a:close/>
                      </a:path>
                    </a:pathLst>
                  </a:custGeom>
                  <a:solidFill>
                    <a:srgbClr val="EDD3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9" name="Freeform 59"/>
                  <p:cNvSpPr>
                    <a:spLocks/>
                  </p:cNvSpPr>
                  <p:nvPr/>
                </p:nvSpPr>
                <p:spPr bwMode="auto">
                  <a:xfrm>
                    <a:off x="904" y="3062"/>
                    <a:ext cx="79" cy="125"/>
                  </a:xfrm>
                  <a:custGeom>
                    <a:avLst/>
                    <a:gdLst>
                      <a:gd name="T0" fmla="*/ 0 w 422"/>
                      <a:gd name="T1" fmla="*/ 0 h 670"/>
                      <a:gd name="T2" fmla="*/ 0 w 422"/>
                      <a:gd name="T3" fmla="*/ 0 h 670"/>
                      <a:gd name="T4" fmla="*/ 0 w 422"/>
                      <a:gd name="T5" fmla="*/ 0 h 670"/>
                      <a:gd name="T6" fmla="*/ 0 w 422"/>
                      <a:gd name="T7" fmla="*/ 0 h 670"/>
                      <a:gd name="T8" fmla="*/ 0 w 422"/>
                      <a:gd name="T9" fmla="*/ 0 h 670"/>
                      <a:gd name="T10" fmla="*/ 0 w 422"/>
                      <a:gd name="T11" fmla="*/ 0 h 670"/>
                      <a:gd name="T12" fmla="*/ 0 w 422"/>
                      <a:gd name="T13" fmla="*/ 0 h 670"/>
                      <a:gd name="T14" fmla="*/ 0 w 422"/>
                      <a:gd name="T15" fmla="*/ 0 h 670"/>
                      <a:gd name="T16" fmla="*/ 0 w 422"/>
                      <a:gd name="T17" fmla="*/ 0 h 670"/>
                      <a:gd name="T18" fmla="*/ 0 w 422"/>
                      <a:gd name="T19" fmla="*/ 0 h 670"/>
                      <a:gd name="T20" fmla="*/ 0 w 422"/>
                      <a:gd name="T21" fmla="*/ 0 h 670"/>
                      <a:gd name="T22" fmla="*/ 0 w 422"/>
                      <a:gd name="T23" fmla="*/ 0 h 670"/>
                      <a:gd name="T24" fmla="*/ 0 w 422"/>
                      <a:gd name="T25" fmla="*/ 0 h 670"/>
                      <a:gd name="T26" fmla="*/ 0 w 422"/>
                      <a:gd name="T27" fmla="*/ 0 h 670"/>
                      <a:gd name="T28" fmla="*/ 0 w 422"/>
                      <a:gd name="T29" fmla="*/ 0 h 670"/>
                      <a:gd name="T30" fmla="*/ 0 w 422"/>
                      <a:gd name="T31" fmla="*/ 0 h 670"/>
                      <a:gd name="T32" fmla="*/ 0 w 422"/>
                      <a:gd name="T33" fmla="*/ 0 h 670"/>
                      <a:gd name="T34" fmla="*/ 0 w 422"/>
                      <a:gd name="T35" fmla="*/ 0 h 670"/>
                      <a:gd name="T36" fmla="*/ 0 w 422"/>
                      <a:gd name="T37" fmla="*/ 0 h 670"/>
                      <a:gd name="T38" fmla="*/ 0 w 422"/>
                      <a:gd name="T39" fmla="*/ 0 h 670"/>
                      <a:gd name="T40" fmla="*/ 0 w 422"/>
                      <a:gd name="T41" fmla="*/ 0 h 670"/>
                      <a:gd name="T42" fmla="*/ 0 w 422"/>
                      <a:gd name="T43" fmla="*/ 0 h 670"/>
                      <a:gd name="T44" fmla="*/ 0 w 422"/>
                      <a:gd name="T45" fmla="*/ 0 h 670"/>
                      <a:gd name="T46" fmla="*/ 0 w 422"/>
                      <a:gd name="T47" fmla="*/ 0 h 670"/>
                      <a:gd name="T48" fmla="*/ 0 w 422"/>
                      <a:gd name="T49" fmla="*/ 0 h 670"/>
                      <a:gd name="T50" fmla="*/ 0 w 422"/>
                      <a:gd name="T51" fmla="*/ 0 h 670"/>
                      <a:gd name="T52" fmla="*/ 0 w 422"/>
                      <a:gd name="T53" fmla="*/ 0 h 670"/>
                      <a:gd name="T54" fmla="*/ 0 w 422"/>
                      <a:gd name="T55" fmla="*/ 0 h 670"/>
                      <a:gd name="T56" fmla="*/ 0 w 422"/>
                      <a:gd name="T57" fmla="*/ 0 h 670"/>
                      <a:gd name="T58" fmla="*/ 0 w 422"/>
                      <a:gd name="T59" fmla="*/ 0 h 670"/>
                      <a:gd name="T60" fmla="*/ 0 w 422"/>
                      <a:gd name="T61" fmla="*/ 0 h 670"/>
                      <a:gd name="T62" fmla="*/ 0 w 422"/>
                      <a:gd name="T63" fmla="*/ 0 h 670"/>
                      <a:gd name="T64" fmla="*/ 0 w 422"/>
                      <a:gd name="T65" fmla="*/ 0 h 670"/>
                      <a:gd name="T66" fmla="*/ 0 w 422"/>
                      <a:gd name="T67" fmla="*/ 0 h 670"/>
                      <a:gd name="T68" fmla="*/ 0 w 422"/>
                      <a:gd name="T69" fmla="*/ 0 h 670"/>
                      <a:gd name="T70" fmla="*/ 0 w 422"/>
                      <a:gd name="T71" fmla="*/ 0 h 670"/>
                      <a:gd name="T72" fmla="*/ 0 w 422"/>
                      <a:gd name="T73" fmla="*/ 0 h 670"/>
                      <a:gd name="T74" fmla="*/ 0 w 422"/>
                      <a:gd name="T75" fmla="*/ 0 h 670"/>
                      <a:gd name="T76" fmla="*/ 0 w 422"/>
                      <a:gd name="T77" fmla="*/ 0 h 670"/>
                      <a:gd name="T78" fmla="*/ 0 w 422"/>
                      <a:gd name="T79" fmla="*/ 0 h 670"/>
                      <a:gd name="T80" fmla="*/ 0 w 422"/>
                      <a:gd name="T81" fmla="*/ 0 h 670"/>
                      <a:gd name="T82" fmla="*/ 0 w 422"/>
                      <a:gd name="T83" fmla="*/ 0 h 670"/>
                      <a:gd name="T84" fmla="*/ 0 w 422"/>
                      <a:gd name="T85" fmla="*/ 0 h 670"/>
                      <a:gd name="T86" fmla="*/ 0 w 422"/>
                      <a:gd name="T87" fmla="*/ 0 h 670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422" h="670">
                        <a:moveTo>
                          <a:pt x="66" y="1"/>
                        </a:moveTo>
                        <a:lnTo>
                          <a:pt x="48" y="5"/>
                        </a:lnTo>
                        <a:lnTo>
                          <a:pt x="33" y="16"/>
                        </a:lnTo>
                        <a:lnTo>
                          <a:pt x="22" y="30"/>
                        </a:lnTo>
                        <a:lnTo>
                          <a:pt x="14" y="48"/>
                        </a:lnTo>
                        <a:lnTo>
                          <a:pt x="8" y="70"/>
                        </a:lnTo>
                        <a:lnTo>
                          <a:pt x="4" y="94"/>
                        </a:lnTo>
                        <a:lnTo>
                          <a:pt x="1" y="121"/>
                        </a:lnTo>
                        <a:lnTo>
                          <a:pt x="0" y="148"/>
                        </a:lnTo>
                        <a:lnTo>
                          <a:pt x="1" y="198"/>
                        </a:lnTo>
                        <a:lnTo>
                          <a:pt x="5" y="244"/>
                        </a:lnTo>
                        <a:lnTo>
                          <a:pt x="10" y="283"/>
                        </a:lnTo>
                        <a:lnTo>
                          <a:pt x="13" y="311"/>
                        </a:lnTo>
                        <a:lnTo>
                          <a:pt x="16" y="336"/>
                        </a:lnTo>
                        <a:lnTo>
                          <a:pt x="21" y="360"/>
                        </a:lnTo>
                        <a:lnTo>
                          <a:pt x="27" y="383"/>
                        </a:lnTo>
                        <a:lnTo>
                          <a:pt x="33" y="404"/>
                        </a:lnTo>
                        <a:lnTo>
                          <a:pt x="37" y="422"/>
                        </a:lnTo>
                        <a:lnTo>
                          <a:pt x="42" y="436"/>
                        </a:lnTo>
                        <a:lnTo>
                          <a:pt x="45" y="445"/>
                        </a:lnTo>
                        <a:lnTo>
                          <a:pt x="48" y="450"/>
                        </a:lnTo>
                        <a:lnTo>
                          <a:pt x="50" y="453"/>
                        </a:lnTo>
                        <a:lnTo>
                          <a:pt x="54" y="460"/>
                        </a:lnTo>
                        <a:lnTo>
                          <a:pt x="64" y="470"/>
                        </a:lnTo>
                        <a:lnTo>
                          <a:pt x="77" y="477"/>
                        </a:lnTo>
                        <a:lnTo>
                          <a:pt x="86" y="479"/>
                        </a:lnTo>
                        <a:lnTo>
                          <a:pt x="91" y="480"/>
                        </a:lnTo>
                        <a:lnTo>
                          <a:pt x="97" y="482"/>
                        </a:lnTo>
                        <a:lnTo>
                          <a:pt x="102" y="486"/>
                        </a:lnTo>
                        <a:lnTo>
                          <a:pt x="105" y="490"/>
                        </a:lnTo>
                        <a:lnTo>
                          <a:pt x="109" y="497"/>
                        </a:lnTo>
                        <a:lnTo>
                          <a:pt x="112" y="508"/>
                        </a:lnTo>
                        <a:lnTo>
                          <a:pt x="114" y="521"/>
                        </a:lnTo>
                        <a:lnTo>
                          <a:pt x="121" y="533"/>
                        </a:lnTo>
                        <a:lnTo>
                          <a:pt x="126" y="546"/>
                        </a:lnTo>
                        <a:lnTo>
                          <a:pt x="128" y="561"/>
                        </a:lnTo>
                        <a:lnTo>
                          <a:pt x="128" y="581"/>
                        </a:lnTo>
                        <a:lnTo>
                          <a:pt x="125" y="614"/>
                        </a:lnTo>
                        <a:lnTo>
                          <a:pt x="122" y="640"/>
                        </a:lnTo>
                        <a:lnTo>
                          <a:pt x="126" y="659"/>
                        </a:lnTo>
                        <a:lnTo>
                          <a:pt x="142" y="669"/>
                        </a:lnTo>
                        <a:lnTo>
                          <a:pt x="151" y="670"/>
                        </a:lnTo>
                        <a:lnTo>
                          <a:pt x="164" y="669"/>
                        </a:lnTo>
                        <a:lnTo>
                          <a:pt x="179" y="667"/>
                        </a:lnTo>
                        <a:lnTo>
                          <a:pt x="195" y="663"/>
                        </a:lnTo>
                        <a:lnTo>
                          <a:pt x="213" y="659"/>
                        </a:lnTo>
                        <a:lnTo>
                          <a:pt x="232" y="652"/>
                        </a:lnTo>
                        <a:lnTo>
                          <a:pt x="251" y="645"/>
                        </a:lnTo>
                        <a:lnTo>
                          <a:pt x="271" y="637"/>
                        </a:lnTo>
                        <a:lnTo>
                          <a:pt x="291" y="627"/>
                        </a:lnTo>
                        <a:lnTo>
                          <a:pt x="309" y="617"/>
                        </a:lnTo>
                        <a:lnTo>
                          <a:pt x="326" y="607"/>
                        </a:lnTo>
                        <a:lnTo>
                          <a:pt x="342" y="595"/>
                        </a:lnTo>
                        <a:lnTo>
                          <a:pt x="356" y="584"/>
                        </a:lnTo>
                        <a:lnTo>
                          <a:pt x="368" y="571"/>
                        </a:lnTo>
                        <a:lnTo>
                          <a:pt x="376" y="559"/>
                        </a:lnTo>
                        <a:lnTo>
                          <a:pt x="382" y="547"/>
                        </a:lnTo>
                        <a:lnTo>
                          <a:pt x="390" y="515"/>
                        </a:lnTo>
                        <a:lnTo>
                          <a:pt x="392" y="494"/>
                        </a:lnTo>
                        <a:lnTo>
                          <a:pt x="393" y="456"/>
                        </a:lnTo>
                        <a:lnTo>
                          <a:pt x="401" y="371"/>
                        </a:lnTo>
                        <a:lnTo>
                          <a:pt x="401" y="367"/>
                        </a:lnTo>
                        <a:lnTo>
                          <a:pt x="402" y="362"/>
                        </a:lnTo>
                        <a:lnTo>
                          <a:pt x="403" y="357"/>
                        </a:lnTo>
                        <a:lnTo>
                          <a:pt x="405" y="350"/>
                        </a:lnTo>
                        <a:lnTo>
                          <a:pt x="408" y="337"/>
                        </a:lnTo>
                        <a:lnTo>
                          <a:pt x="411" y="319"/>
                        </a:lnTo>
                        <a:lnTo>
                          <a:pt x="416" y="293"/>
                        </a:lnTo>
                        <a:lnTo>
                          <a:pt x="420" y="266"/>
                        </a:lnTo>
                        <a:lnTo>
                          <a:pt x="422" y="235"/>
                        </a:lnTo>
                        <a:lnTo>
                          <a:pt x="420" y="202"/>
                        </a:lnTo>
                        <a:lnTo>
                          <a:pt x="414" y="172"/>
                        </a:lnTo>
                        <a:lnTo>
                          <a:pt x="403" y="144"/>
                        </a:lnTo>
                        <a:lnTo>
                          <a:pt x="393" y="129"/>
                        </a:lnTo>
                        <a:lnTo>
                          <a:pt x="379" y="115"/>
                        </a:lnTo>
                        <a:lnTo>
                          <a:pt x="363" y="100"/>
                        </a:lnTo>
                        <a:lnTo>
                          <a:pt x="344" y="87"/>
                        </a:lnTo>
                        <a:lnTo>
                          <a:pt x="322" y="73"/>
                        </a:lnTo>
                        <a:lnTo>
                          <a:pt x="299" y="62"/>
                        </a:lnTo>
                        <a:lnTo>
                          <a:pt x="273" y="50"/>
                        </a:lnTo>
                        <a:lnTo>
                          <a:pt x="248" y="39"/>
                        </a:lnTo>
                        <a:lnTo>
                          <a:pt x="223" y="30"/>
                        </a:lnTo>
                        <a:lnTo>
                          <a:pt x="196" y="22"/>
                        </a:lnTo>
                        <a:lnTo>
                          <a:pt x="171" y="15"/>
                        </a:lnTo>
                        <a:lnTo>
                          <a:pt x="147" y="9"/>
                        </a:lnTo>
                        <a:lnTo>
                          <a:pt x="122" y="4"/>
                        </a:lnTo>
                        <a:lnTo>
                          <a:pt x="102" y="1"/>
                        </a:lnTo>
                        <a:lnTo>
                          <a:pt x="82" y="0"/>
                        </a:lnTo>
                        <a:lnTo>
                          <a:pt x="66" y="1"/>
                        </a:lnTo>
                        <a:close/>
                      </a:path>
                    </a:pathLst>
                  </a:custGeom>
                  <a:solidFill>
                    <a:srgbClr val="DBA8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0" name="Freeform 60"/>
                  <p:cNvSpPr>
                    <a:spLocks/>
                  </p:cNvSpPr>
                  <p:nvPr/>
                </p:nvSpPr>
                <p:spPr bwMode="auto">
                  <a:xfrm>
                    <a:off x="907" y="3064"/>
                    <a:ext cx="73" cy="122"/>
                  </a:xfrm>
                  <a:custGeom>
                    <a:avLst/>
                    <a:gdLst>
                      <a:gd name="T0" fmla="*/ 0 w 394"/>
                      <a:gd name="T1" fmla="*/ 0 h 650"/>
                      <a:gd name="T2" fmla="*/ 0 w 394"/>
                      <a:gd name="T3" fmla="*/ 0 h 650"/>
                      <a:gd name="T4" fmla="*/ 0 w 394"/>
                      <a:gd name="T5" fmla="*/ 0 h 650"/>
                      <a:gd name="T6" fmla="*/ 0 w 394"/>
                      <a:gd name="T7" fmla="*/ 0 h 650"/>
                      <a:gd name="T8" fmla="*/ 0 w 394"/>
                      <a:gd name="T9" fmla="*/ 0 h 650"/>
                      <a:gd name="T10" fmla="*/ 0 w 394"/>
                      <a:gd name="T11" fmla="*/ 0 h 650"/>
                      <a:gd name="T12" fmla="*/ 0 w 394"/>
                      <a:gd name="T13" fmla="*/ 0 h 650"/>
                      <a:gd name="T14" fmla="*/ 0 w 394"/>
                      <a:gd name="T15" fmla="*/ 0 h 650"/>
                      <a:gd name="T16" fmla="*/ 0 w 394"/>
                      <a:gd name="T17" fmla="*/ 0 h 650"/>
                      <a:gd name="T18" fmla="*/ 0 w 394"/>
                      <a:gd name="T19" fmla="*/ 0 h 650"/>
                      <a:gd name="T20" fmla="*/ 0 w 394"/>
                      <a:gd name="T21" fmla="*/ 0 h 650"/>
                      <a:gd name="T22" fmla="*/ 0 w 394"/>
                      <a:gd name="T23" fmla="*/ 0 h 650"/>
                      <a:gd name="T24" fmla="*/ 0 w 394"/>
                      <a:gd name="T25" fmla="*/ 0 h 650"/>
                      <a:gd name="T26" fmla="*/ 0 w 394"/>
                      <a:gd name="T27" fmla="*/ 0 h 650"/>
                      <a:gd name="T28" fmla="*/ 0 w 394"/>
                      <a:gd name="T29" fmla="*/ 0 h 650"/>
                      <a:gd name="T30" fmla="*/ 0 w 394"/>
                      <a:gd name="T31" fmla="*/ 0 h 650"/>
                      <a:gd name="T32" fmla="*/ 0 w 394"/>
                      <a:gd name="T33" fmla="*/ 0 h 650"/>
                      <a:gd name="T34" fmla="*/ 0 w 394"/>
                      <a:gd name="T35" fmla="*/ 0 h 650"/>
                      <a:gd name="T36" fmla="*/ 0 w 394"/>
                      <a:gd name="T37" fmla="*/ 0 h 650"/>
                      <a:gd name="T38" fmla="*/ 0 w 394"/>
                      <a:gd name="T39" fmla="*/ 0 h 650"/>
                      <a:gd name="T40" fmla="*/ 0 w 394"/>
                      <a:gd name="T41" fmla="*/ 0 h 650"/>
                      <a:gd name="T42" fmla="*/ 0 w 394"/>
                      <a:gd name="T43" fmla="*/ 0 h 650"/>
                      <a:gd name="T44" fmla="*/ 0 w 394"/>
                      <a:gd name="T45" fmla="*/ 0 h 650"/>
                      <a:gd name="T46" fmla="*/ 0 w 394"/>
                      <a:gd name="T47" fmla="*/ 0 h 650"/>
                      <a:gd name="T48" fmla="*/ 0 w 394"/>
                      <a:gd name="T49" fmla="*/ 0 h 650"/>
                      <a:gd name="T50" fmla="*/ 0 w 394"/>
                      <a:gd name="T51" fmla="*/ 0 h 650"/>
                      <a:gd name="T52" fmla="*/ 0 w 394"/>
                      <a:gd name="T53" fmla="*/ 0 h 650"/>
                      <a:gd name="T54" fmla="*/ 0 w 394"/>
                      <a:gd name="T55" fmla="*/ 0 h 650"/>
                      <a:gd name="T56" fmla="*/ 0 w 394"/>
                      <a:gd name="T57" fmla="*/ 0 h 650"/>
                      <a:gd name="T58" fmla="*/ 0 w 394"/>
                      <a:gd name="T59" fmla="*/ 0 h 650"/>
                      <a:gd name="T60" fmla="*/ 0 w 394"/>
                      <a:gd name="T61" fmla="*/ 0 h 650"/>
                      <a:gd name="T62" fmla="*/ 0 w 394"/>
                      <a:gd name="T63" fmla="*/ 0 h 650"/>
                      <a:gd name="T64" fmla="*/ 0 w 394"/>
                      <a:gd name="T65" fmla="*/ 0 h 650"/>
                      <a:gd name="T66" fmla="*/ 0 w 394"/>
                      <a:gd name="T67" fmla="*/ 0 h 650"/>
                      <a:gd name="T68" fmla="*/ 0 w 394"/>
                      <a:gd name="T69" fmla="*/ 0 h 650"/>
                      <a:gd name="T70" fmla="*/ 0 w 394"/>
                      <a:gd name="T71" fmla="*/ 0 h 650"/>
                      <a:gd name="T72" fmla="*/ 0 w 394"/>
                      <a:gd name="T73" fmla="*/ 0 h 650"/>
                      <a:gd name="T74" fmla="*/ 0 w 394"/>
                      <a:gd name="T75" fmla="*/ 0 h 650"/>
                      <a:gd name="T76" fmla="*/ 0 w 394"/>
                      <a:gd name="T77" fmla="*/ 0 h 650"/>
                      <a:gd name="T78" fmla="*/ 0 w 394"/>
                      <a:gd name="T79" fmla="*/ 0 h 650"/>
                      <a:gd name="T80" fmla="*/ 0 w 394"/>
                      <a:gd name="T81" fmla="*/ 0 h 650"/>
                      <a:gd name="T82" fmla="*/ 0 w 394"/>
                      <a:gd name="T83" fmla="*/ 0 h 65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94" h="650">
                        <a:moveTo>
                          <a:pt x="53" y="1"/>
                        </a:moveTo>
                        <a:lnTo>
                          <a:pt x="35" y="7"/>
                        </a:lnTo>
                        <a:lnTo>
                          <a:pt x="21" y="19"/>
                        </a:lnTo>
                        <a:lnTo>
                          <a:pt x="11" y="35"/>
                        </a:lnTo>
                        <a:lnTo>
                          <a:pt x="5" y="56"/>
                        </a:lnTo>
                        <a:lnTo>
                          <a:pt x="1" y="80"/>
                        </a:lnTo>
                        <a:lnTo>
                          <a:pt x="0" y="107"/>
                        </a:lnTo>
                        <a:lnTo>
                          <a:pt x="0" y="136"/>
                        </a:lnTo>
                        <a:lnTo>
                          <a:pt x="0" y="167"/>
                        </a:lnTo>
                        <a:lnTo>
                          <a:pt x="4" y="224"/>
                        </a:lnTo>
                        <a:lnTo>
                          <a:pt x="11" y="276"/>
                        </a:lnTo>
                        <a:lnTo>
                          <a:pt x="17" y="316"/>
                        </a:lnTo>
                        <a:lnTo>
                          <a:pt x="22" y="340"/>
                        </a:lnTo>
                        <a:lnTo>
                          <a:pt x="27" y="374"/>
                        </a:lnTo>
                        <a:lnTo>
                          <a:pt x="35" y="405"/>
                        </a:lnTo>
                        <a:lnTo>
                          <a:pt x="43" y="428"/>
                        </a:lnTo>
                        <a:lnTo>
                          <a:pt x="49" y="439"/>
                        </a:lnTo>
                        <a:lnTo>
                          <a:pt x="50" y="441"/>
                        </a:lnTo>
                        <a:lnTo>
                          <a:pt x="54" y="447"/>
                        </a:lnTo>
                        <a:lnTo>
                          <a:pt x="60" y="453"/>
                        </a:lnTo>
                        <a:lnTo>
                          <a:pt x="70" y="459"/>
                        </a:lnTo>
                        <a:lnTo>
                          <a:pt x="81" y="462"/>
                        </a:lnTo>
                        <a:lnTo>
                          <a:pt x="89" y="467"/>
                        </a:lnTo>
                        <a:lnTo>
                          <a:pt x="95" y="476"/>
                        </a:lnTo>
                        <a:lnTo>
                          <a:pt x="100" y="492"/>
                        </a:lnTo>
                        <a:lnTo>
                          <a:pt x="111" y="501"/>
                        </a:lnTo>
                        <a:lnTo>
                          <a:pt x="116" y="512"/>
                        </a:lnTo>
                        <a:lnTo>
                          <a:pt x="121" y="528"/>
                        </a:lnTo>
                        <a:lnTo>
                          <a:pt x="122" y="553"/>
                        </a:lnTo>
                        <a:lnTo>
                          <a:pt x="122" y="572"/>
                        </a:lnTo>
                        <a:lnTo>
                          <a:pt x="120" y="589"/>
                        </a:lnTo>
                        <a:lnTo>
                          <a:pt x="118" y="604"/>
                        </a:lnTo>
                        <a:lnTo>
                          <a:pt x="116" y="617"/>
                        </a:lnTo>
                        <a:lnTo>
                          <a:pt x="116" y="628"/>
                        </a:lnTo>
                        <a:lnTo>
                          <a:pt x="119" y="637"/>
                        </a:lnTo>
                        <a:lnTo>
                          <a:pt x="125" y="644"/>
                        </a:lnTo>
                        <a:lnTo>
                          <a:pt x="135" y="649"/>
                        </a:lnTo>
                        <a:lnTo>
                          <a:pt x="144" y="650"/>
                        </a:lnTo>
                        <a:lnTo>
                          <a:pt x="156" y="649"/>
                        </a:lnTo>
                        <a:lnTo>
                          <a:pt x="169" y="647"/>
                        </a:lnTo>
                        <a:lnTo>
                          <a:pt x="184" y="643"/>
                        </a:lnTo>
                        <a:lnTo>
                          <a:pt x="201" y="638"/>
                        </a:lnTo>
                        <a:lnTo>
                          <a:pt x="219" y="633"/>
                        </a:lnTo>
                        <a:lnTo>
                          <a:pt x="236" y="626"/>
                        </a:lnTo>
                        <a:lnTo>
                          <a:pt x="255" y="618"/>
                        </a:lnTo>
                        <a:lnTo>
                          <a:pt x="273" y="610"/>
                        </a:lnTo>
                        <a:lnTo>
                          <a:pt x="290" y="599"/>
                        </a:lnTo>
                        <a:lnTo>
                          <a:pt x="306" y="589"/>
                        </a:lnTo>
                        <a:lnTo>
                          <a:pt x="321" y="579"/>
                        </a:lnTo>
                        <a:lnTo>
                          <a:pt x="334" y="567"/>
                        </a:lnTo>
                        <a:lnTo>
                          <a:pt x="346" y="556"/>
                        </a:lnTo>
                        <a:lnTo>
                          <a:pt x="354" y="544"/>
                        </a:lnTo>
                        <a:lnTo>
                          <a:pt x="358" y="532"/>
                        </a:lnTo>
                        <a:lnTo>
                          <a:pt x="365" y="500"/>
                        </a:lnTo>
                        <a:lnTo>
                          <a:pt x="366" y="478"/>
                        </a:lnTo>
                        <a:lnTo>
                          <a:pt x="368" y="441"/>
                        </a:lnTo>
                        <a:lnTo>
                          <a:pt x="374" y="361"/>
                        </a:lnTo>
                        <a:lnTo>
                          <a:pt x="376" y="356"/>
                        </a:lnTo>
                        <a:lnTo>
                          <a:pt x="376" y="350"/>
                        </a:lnTo>
                        <a:lnTo>
                          <a:pt x="377" y="344"/>
                        </a:lnTo>
                        <a:lnTo>
                          <a:pt x="379" y="337"/>
                        </a:lnTo>
                        <a:lnTo>
                          <a:pt x="381" y="326"/>
                        </a:lnTo>
                        <a:lnTo>
                          <a:pt x="385" y="309"/>
                        </a:lnTo>
                        <a:lnTo>
                          <a:pt x="389" y="285"/>
                        </a:lnTo>
                        <a:lnTo>
                          <a:pt x="393" y="256"/>
                        </a:lnTo>
                        <a:lnTo>
                          <a:pt x="394" y="225"/>
                        </a:lnTo>
                        <a:lnTo>
                          <a:pt x="393" y="193"/>
                        </a:lnTo>
                        <a:lnTo>
                          <a:pt x="387" y="160"/>
                        </a:lnTo>
                        <a:lnTo>
                          <a:pt x="377" y="132"/>
                        </a:lnTo>
                        <a:lnTo>
                          <a:pt x="368" y="117"/>
                        </a:lnTo>
                        <a:lnTo>
                          <a:pt x="355" y="103"/>
                        </a:lnTo>
                        <a:lnTo>
                          <a:pt x="339" y="90"/>
                        </a:lnTo>
                        <a:lnTo>
                          <a:pt x="320" y="76"/>
                        </a:lnTo>
                        <a:lnTo>
                          <a:pt x="300" y="65"/>
                        </a:lnTo>
                        <a:lnTo>
                          <a:pt x="277" y="53"/>
                        </a:lnTo>
                        <a:lnTo>
                          <a:pt x="254" y="43"/>
                        </a:lnTo>
                        <a:lnTo>
                          <a:pt x="229" y="34"/>
                        </a:lnTo>
                        <a:lnTo>
                          <a:pt x="204" y="25"/>
                        </a:lnTo>
                        <a:lnTo>
                          <a:pt x="179" y="18"/>
                        </a:lnTo>
                        <a:lnTo>
                          <a:pt x="154" y="12"/>
                        </a:lnTo>
                        <a:lnTo>
                          <a:pt x="130" y="6"/>
                        </a:lnTo>
                        <a:lnTo>
                          <a:pt x="108" y="3"/>
                        </a:lnTo>
                        <a:lnTo>
                          <a:pt x="88" y="0"/>
                        </a:lnTo>
                        <a:lnTo>
                          <a:pt x="69" y="0"/>
                        </a:lnTo>
                        <a:lnTo>
                          <a:pt x="53" y="1"/>
                        </a:lnTo>
                        <a:close/>
                      </a:path>
                    </a:pathLst>
                  </a:custGeom>
                  <a:solidFill>
                    <a:srgbClr val="C97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1" name="Freeform 61"/>
                  <p:cNvSpPr>
                    <a:spLocks/>
                  </p:cNvSpPr>
                  <p:nvPr/>
                </p:nvSpPr>
                <p:spPr bwMode="auto">
                  <a:xfrm>
                    <a:off x="909" y="3067"/>
                    <a:ext cx="69" cy="117"/>
                  </a:xfrm>
                  <a:custGeom>
                    <a:avLst/>
                    <a:gdLst>
                      <a:gd name="T0" fmla="*/ 0 w 373"/>
                      <a:gd name="T1" fmla="*/ 0 h 630"/>
                      <a:gd name="T2" fmla="*/ 0 w 373"/>
                      <a:gd name="T3" fmla="*/ 0 h 630"/>
                      <a:gd name="T4" fmla="*/ 0 w 373"/>
                      <a:gd name="T5" fmla="*/ 0 h 630"/>
                      <a:gd name="T6" fmla="*/ 0 w 373"/>
                      <a:gd name="T7" fmla="*/ 0 h 630"/>
                      <a:gd name="T8" fmla="*/ 0 w 373"/>
                      <a:gd name="T9" fmla="*/ 0 h 630"/>
                      <a:gd name="T10" fmla="*/ 0 w 373"/>
                      <a:gd name="T11" fmla="*/ 0 h 630"/>
                      <a:gd name="T12" fmla="*/ 0 w 373"/>
                      <a:gd name="T13" fmla="*/ 0 h 630"/>
                      <a:gd name="T14" fmla="*/ 0 w 373"/>
                      <a:gd name="T15" fmla="*/ 0 h 630"/>
                      <a:gd name="T16" fmla="*/ 0 w 373"/>
                      <a:gd name="T17" fmla="*/ 0 h 630"/>
                      <a:gd name="T18" fmla="*/ 0 w 373"/>
                      <a:gd name="T19" fmla="*/ 0 h 630"/>
                      <a:gd name="T20" fmla="*/ 0 w 373"/>
                      <a:gd name="T21" fmla="*/ 0 h 630"/>
                      <a:gd name="T22" fmla="*/ 0 w 373"/>
                      <a:gd name="T23" fmla="*/ 0 h 630"/>
                      <a:gd name="T24" fmla="*/ 0 w 373"/>
                      <a:gd name="T25" fmla="*/ 0 h 630"/>
                      <a:gd name="T26" fmla="*/ 0 w 373"/>
                      <a:gd name="T27" fmla="*/ 0 h 630"/>
                      <a:gd name="T28" fmla="*/ 0 w 373"/>
                      <a:gd name="T29" fmla="*/ 0 h 630"/>
                      <a:gd name="T30" fmla="*/ 0 w 373"/>
                      <a:gd name="T31" fmla="*/ 0 h 630"/>
                      <a:gd name="T32" fmla="*/ 0 w 373"/>
                      <a:gd name="T33" fmla="*/ 0 h 630"/>
                      <a:gd name="T34" fmla="*/ 0 w 373"/>
                      <a:gd name="T35" fmla="*/ 0 h 630"/>
                      <a:gd name="T36" fmla="*/ 0 w 373"/>
                      <a:gd name="T37" fmla="*/ 0 h 630"/>
                      <a:gd name="T38" fmla="*/ 0 w 373"/>
                      <a:gd name="T39" fmla="*/ 0 h 630"/>
                      <a:gd name="T40" fmla="*/ 0 w 373"/>
                      <a:gd name="T41" fmla="*/ 0 h 630"/>
                      <a:gd name="T42" fmla="*/ 0 w 373"/>
                      <a:gd name="T43" fmla="*/ 0 h 630"/>
                      <a:gd name="T44" fmla="*/ 0 w 373"/>
                      <a:gd name="T45" fmla="*/ 0 h 630"/>
                      <a:gd name="T46" fmla="*/ 0 w 373"/>
                      <a:gd name="T47" fmla="*/ 0 h 630"/>
                      <a:gd name="T48" fmla="*/ 0 w 373"/>
                      <a:gd name="T49" fmla="*/ 0 h 630"/>
                      <a:gd name="T50" fmla="*/ 0 w 373"/>
                      <a:gd name="T51" fmla="*/ 0 h 630"/>
                      <a:gd name="T52" fmla="*/ 0 w 373"/>
                      <a:gd name="T53" fmla="*/ 0 h 630"/>
                      <a:gd name="T54" fmla="*/ 0 w 373"/>
                      <a:gd name="T55" fmla="*/ 0 h 630"/>
                      <a:gd name="T56" fmla="*/ 0 w 373"/>
                      <a:gd name="T57" fmla="*/ 0 h 630"/>
                      <a:gd name="T58" fmla="*/ 0 w 373"/>
                      <a:gd name="T59" fmla="*/ 0 h 630"/>
                      <a:gd name="T60" fmla="*/ 0 w 373"/>
                      <a:gd name="T61" fmla="*/ 0 h 630"/>
                      <a:gd name="T62" fmla="*/ 0 w 373"/>
                      <a:gd name="T63" fmla="*/ 0 h 630"/>
                      <a:gd name="T64" fmla="*/ 0 w 373"/>
                      <a:gd name="T65" fmla="*/ 0 h 630"/>
                      <a:gd name="T66" fmla="*/ 0 w 373"/>
                      <a:gd name="T67" fmla="*/ 0 h 630"/>
                      <a:gd name="T68" fmla="*/ 0 w 373"/>
                      <a:gd name="T69" fmla="*/ 0 h 630"/>
                      <a:gd name="T70" fmla="*/ 0 w 373"/>
                      <a:gd name="T71" fmla="*/ 0 h 630"/>
                      <a:gd name="T72" fmla="*/ 0 w 373"/>
                      <a:gd name="T73" fmla="*/ 0 h 630"/>
                      <a:gd name="T74" fmla="*/ 0 w 373"/>
                      <a:gd name="T75" fmla="*/ 0 h 630"/>
                      <a:gd name="T76" fmla="*/ 0 w 373"/>
                      <a:gd name="T77" fmla="*/ 0 h 630"/>
                      <a:gd name="T78" fmla="*/ 0 w 373"/>
                      <a:gd name="T79" fmla="*/ 0 h 630"/>
                      <a:gd name="T80" fmla="*/ 0 w 373"/>
                      <a:gd name="T81" fmla="*/ 0 h 630"/>
                      <a:gd name="T82" fmla="*/ 0 w 373"/>
                      <a:gd name="T83" fmla="*/ 0 h 63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73" h="630">
                        <a:moveTo>
                          <a:pt x="47" y="1"/>
                        </a:moveTo>
                        <a:lnTo>
                          <a:pt x="27" y="8"/>
                        </a:lnTo>
                        <a:lnTo>
                          <a:pt x="13" y="22"/>
                        </a:lnTo>
                        <a:lnTo>
                          <a:pt x="5" y="40"/>
                        </a:lnTo>
                        <a:lnTo>
                          <a:pt x="2" y="63"/>
                        </a:lnTo>
                        <a:lnTo>
                          <a:pt x="0" y="90"/>
                        </a:lnTo>
                        <a:lnTo>
                          <a:pt x="1" y="120"/>
                        </a:lnTo>
                        <a:lnTo>
                          <a:pt x="3" y="152"/>
                        </a:lnTo>
                        <a:lnTo>
                          <a:pt x="4" y="185"/>
                        </a:lnTo>
                        <a:lnTo>
                          <a:pt x="11" y="250"/>
                        </a:lnTo>
                        <a:lnTo>
                          <a:pt x="20" y="307"/>
                        </a:lnTo>
                        <a:lnTo>
                          <a:pt x="29" y="349"/>
                        </a:lnTo>
                        <a:lnTo>
                          <a:pt x="34" y="370"/>
                        </a:lnTo>
                        <a:lnTo>
                          <a:pt x="38" y="387"/>
                        </a:lnTo>
                        <a:lnTo>
                          <a:pt x="42" y="404"/>
                        </a:lnTo>
                        <a:lnTo>
                          <a:pt x="48" y="419"/>
                        </a:lnTo>
                        <a:lnTo>
                          <a:pt x="52" y="428"/>
                        </a:lnTo>
                        <a:lnTo>
                          <a:pt x="54" y="431"/>
                        </a:lnTo>
                        <a:lnTo>
                          <a:pt x="57" y="434"/>
                        </a:lnTo>
                        <a:lnTo>
                          <a:pt x="62" y="438"/>
                        </a:lnTo>
                        <a:lnTo>
                          <a:pt x="67" y="441"/>
                        </a:lnTo>
                        <a:lnTo>
                          <a:pt x="74" y="444"/>
                        </a:lnTo>
                        <a:lnTo>
                          <a:pt x="80" y="448"/>
                        </a:lnTo>
                        <a:lnTo>
                          <a:pt x="86" y="454"/>
                        </a:lnTo>
                        <a:lnTo>
                          <a:pt x="90" y="463"/>
                        </a:lnTo>
                        <a:lnTo>
                          <a:pt x="103" y="470"/>
                        </a:lnTo>
                        <a:lnTo>
                          <a:pt x="112" y="478"/>
                        </a:lnTo>
                        <a:lnTo>
                          <a:pt x="117" y="494"/>
                        </a:lnTo>
                        <a:lnTo>
                          <a:pt x="120" y="524"/>
                        </a:lnTo>
                        <a:lnTo>
                          <a:pt x="120" y="545"/>
                        </a:lnTo>
                        <a:lnTo>
                          <a:pt x="118" y="563"/>
                        </a:lnTo>
                        <a:lnTo>
                          <a:pt x="116" y="579"/>
                        </a:lnTo>
                        <a:lnTo>
                          <a:pt x="115" y="594"/>
                        </a:lnTo>
                        <a:lnTo>
                          <a:pt x="114" y="607"/>
                        </a:lnTo>
                        <a:lnTo>
                          <a:pt x="116" y="616"/>
                        </a:lnTo>
                        <a:lnTo>
                          <a:pt x="122" y="624"/>
                        </a:lnTo>
                        <a:lnTo>
                          <a:pt x="132" y="629"/>
                        </a:lnTo>
                        <a:lnTo>
                          <a:pt x="140" y="630"/>
                        </a:lnTo>
                        <a:lnTo>
                          <a:pt x="152" y="629"/>
                        </a:lnTo>
                        <a:lnTo>
                          <a:pt x="164" y="628"/>
                        </a:lnTo>
                        <a:lnTo>
                          <a:pt x="178" y="624"/>
                        </a:lnTo>
                        <a:lnTo>
                          <a:pt x="193" y="620"/>
                        </a:lnTo>
                        <a:lnTo>
                          <a:pt x="209" y="614"/>
                        </a:lnTo>
                        <a:lnTo>
                          <a:pt x="226" y="607"/>
                        </a:lnTo>
                        <a:lnTo>
                          <a:pt x="244" y="600"/>
                        </a:lnTo>
                        <a:lnTo>
                          <a:pt x="260" y="591"/>
                        </a:lnTo>
                        <a:lnTo>
                          <a:pt x="276" y="583"/>
                        </a:lnTo>
                        <a:lnTo>
                          <a:pt x="291" y="572"/>
                        </a:lnTo>
                        <a:lnTo>
                          <a:pt x="305" y="562"/>
                        </a:lnTo>
                        <a:lnTo>
                          <a:pt x="316" y="552"/>
                        </a:lnTo>
                        <a:lnTo>
                          <a:pt x="327" y="540"/>
                        </a:lnTo>
                        <a:lnTo>
                          <a:pt x="333" y="529"/>
                        </a:lnTo>
                        <a:lnTo>
                          <a:pt x="338" y="517"/>
                        </a:lnTo>
                        <a:lnTo>
                          <a:pt x="345" y="485"/>
                        </a:lnTo>
                        <a:lnTo>
                          <a:pt x="346" y="462"/>
                        </a:lnTo>
                        <a:lnTo>
                          <a:pt x="347" y="426"/>
                        </a:lnTo>
                        <a:lnTo>
                          <a:pt x="354" y="351"/>
                        </a:lnTo>
                        <a:lnTo>
                          <a:pt x="354" y="345"/>
                        </a:lnTo>
                        <a:lnTo>
                          <a:pt x="355" y="338"/>
                        </a:lnTo>
                        <a:lnTo>
                          <a:pt x="357" y="330"/>
                        </a:lnTo>
                        <a:lnTo>
                          <a:pt x="358" y="322"/>
                        </a:lnTo>
                        <a:lnTo>
                          <a:pt x="359" y="314"/>
                        </a:lnTo>
                        <a:lnTo>
                          <a:pt x="362" y="298"/>
                        </a:lnTo>
                        <a:lnTo>
                          <a:pt x="367" y="275"/>
                        </a:lnTo>
                        <a:lnTo>
                          <a:pt x="370" y="246"/>
                        </a:lnTo>
                        <a:lnTo>
                          <a:pt x="373" y="214"/>
                        </a:lnTo>
                        <a:lnTo>
                          <a:pt x="371" y="182"/>
                        </a:lnTo>
                        <a:lnTo>
                          <a:pt x="366" y="150"/>
                        </a:lnTo>
                        <a:lnTo>
                          <a:pt x="355" y="120"/>
                        </a:lnTo>
                        <a:lnTo>
                          <a:pt x="346" y="106"/>
                        </a:lnTo>
                        <a:lnTo>
                          <a:pt x="335" y="92"/>
                        </a:lnTo>
                        <a:lnTo>
                          <a:pt x="319" y="79"/>
                        </a:lnTo>
                        <a:lnTo>
                          <a:pt x="301" y="68"/>
                        </a:lnTo>
                        <a:lnTo>
                          <a:pt x="282" y="56"/>
                        </a:lnTo>
                        <a:lnTo>
                          <a:pt x="261" y="46"/>
                        </a:lnTo>
                        <a:lnTo>
                          <a:pt x="238" y="36"/>
                        </a:lnTo>
                        <a:lnTo>
                          <a:pt x="215" y="27"/>
                        </a:lnTo>
                        <a:lnTo>
                          <a:pt x="191" y="19"/>
                        </a:lnTo>
                        <a:lnTo>
                          <a:pt x="166" y="14"/>
                        </a:lnTo>
                        <a:lnTo>
                          <a:pt x="143" y="8"/>
                        </a:lnTo>
                        <a:lnTo>
                          <a:pt x="120" y="4"/>
                        </a:lnTo>
                        <a:lnTo>
                          <a:pt x="100" y="1"/>
                        </a:lnTo>
                        <a:lnTo>
                          <a:pt x="80" y="0"/>
                        </a:lnTo>
                        <a:lnTo>
                          <a:pt x="62" y="0"/>
                        </a:lnTo>
                        <a:lnTo>
                          <a:pt x="47" y="1"/>
                        </a:lnTo>
                        <a:close/>
                      </a:path>
                    </a:pathLst>
                  </a:custGeom>
                  <a:solidFill>
                    <a:srgbClr val="B751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2" name="Freeform 62"/>
                  <p:cNvSpPr>
                    <a:spLocks/>
                  </p:cNvSpPr>
                  <p:nvPr/>
                </p:nvSpPr>
                <p:spPr bwMode="auto">
                  <a:xfrm>
                    <a:off x="911" y="3069"/>
                    <a:ext cx="66" cy="114"/>
                  </a:xfrm>
                  <a:custGeom>
                    <a:avLst/>
                    <a:gdLst>
                      <a:gd name="T0" fmla="*/ 0 w 352"/>
                      <a:gd name="T1" fmla="*/ 0 h 611"/>
                      <a:gd name="T2" fmla="*/ 0 w 352"/>
                      <a:gd name="T3" fmla="*/ 0 h 611"/>
                      <a:gd name="T4" fmla="*/ 0 w 352"/>
                      <a:gd name="T5" fmla="*/ 0 h 611"/>
                      <a:gd name="T6" fmla="*/ 0 w 352"/>
                      <a:gd name="T7" fmla="*/ 0 h 611"/>
                      <a:gd name="T8" fmla="*/ 0 w 352"/>
                      <a:gd name="T9" fmla="*/ 0 h 611"/>
                      <a:gd name="T10" fmla="*/ 0 w 352"/>
                      <a:gd name="T11" fmla="*/ 0 h 611"/>
                      <a:gd name="T12" fmla="*/ 0 w 352"/>
                      <a:gd name="T13" fmla="*/ 0 h 611"/>
                      <a:gd name="T14" fmla="*/ 0 w 352"/>
                      <a:gd name="T15" fmla="*/ 0 h 611"/>
                      <a:gd name="T16" fmla="*/ 0 w 352"/>
                      <a:gd name="T17" fmla="*/ 0 h 611"/>
                      <a:gd name="T18" fmla="*/ 0 w 352"/>
                      <a:gd name="T19" fmla="*/ 0 h 611"/>
                      <a:gd name="T20" fmla="*/ 0 w 352"/>
                      <a:gd name="T21" fmla="*/ 0 h 611"/>
                      <a:gd name="T22" fmla="*/ 0 w 352"/>
                      <a:gd name="T23" fmla="*/ 0 h 611"/>
                      <a:gd name="T24" fmla="*/ 0 w 352"/>
                      <a:gd name="T25" fmla="*/ 0 h 611"/>
                      <a:gd name="T26" fmla="*/ 0 w 352"/>
                      <a:gd name="T27" fmla="*/ 0 h 611"/>
                      <a:gd name="T28" fmla="*/ 0 w 352"/>
                      <a:gd name="T29" fmla="*/ 0 h 611"/>
                      <a:gd name="T30" fmla="*/ 0 w 352"/>
                      <a:gd name="T31" fmla="*/ 0 h 611"/>
                      <a:gd name="T32" fmla="*/ 0 w 352"/>
                      <a:gd name="T33" fmla="*/ 0 h 611"/>
                      <a:gd name="T34" fmla="*/ 0 w 352"/>
                      <a:gd name="T35" fmla="*/ 0 h 611"/>
                      <a:gd name="T36" fmla="*/ 0 w 352"/>
                      <a:gd name="T37" fmla="*/ 0 h 611"/>
                      <a:gd name="T38" fmla="*/ 0 w 352"/>
                      <a:gd name="T39" fmla="*/ 0 h 611"/>
                      <a:gd name="T40" fmla="*/ 0 w 352"/>
                      <a:gd name="T41" fmla="*/ 0 h 611"/>
                      <a:gd name="T42" fmla="*/ 0 w 352"/>
                      <a:gd name="T43" fmla="*/ 0 h 611"/>
                      <a:gd name="T44" fmla="*/ 0 w 352"/>
                      <a:gd name="T45" fmla="*/ 0 h 611"/>
                      <a:gd name="T46" fmla="*/ 0 w 352"/>
                      <a:gd name="T47" fmla="*/ 0 h 611"/>
                      <a:gd name="T48" fmla="*/ 0 w 352"/>
                      <a:gd name="T49" fmla="*/ 0 h 611"/>
                      <a:gd name="T50" fmla="*/ 0 w 352"/>
                      <a:gd name="T51" fmla="*/ 0 h 611"/>
                      <a:gd name="T52" fmla="*/ 0 w 352"/>
                      <a:gd name="T53" fmla="*/ 0 h 611"/>
                      <a:gd name="T54" fmla="*/ 0 w 352"/>
                      <a:gd name="T55" fmla="*/ 0 h 611"/>
                      <a:gd name="T56" fmla="*/ 0 w 352"/>
                      <a:gd name="T57" fmla="*/ 0 h 611"/>
                      <a:gd name="T58" fmla="*/ 0 w 352"/>
                      <a:gd name="T59" fmla="*/ 0 h 611"/>
                      <a:gd name="T60" fmla="*/ 0 w 352"/>
                      <a:gd name="T61" fmla="*/ 0 h 611"/>
                      <a:gd name="T62" fmla="*/ 0 w 352"/>
                      <a:gd name="T63" fmla="*/ 0 h 611"/>
                      <a:gd name="T64" fmla="*/ 0 w 352"/>
                      <a:gd name="T65" fmla="*/ 0 h 611"/>
                      <a:gd name="T66" fmla="*/ 0 w 352"/>
                      <a:gd name="T67" fmla="*/ 0 h 611"/>
                      <a:gd name="T68" fmla="*/ 0 w 352"/>
                      <a:gd name="T69" fmla="*/ 0 h 611"/>
                      <a:gd name="T70" fmla="*/ 0 w 352"/>
                      <a:gd name="T71" fmla="*/ 0 h 611"/>
                      <a:gd name="T72" fmla="*/ 0 w 352"/>
                      <a:gd name="T73" fmla="*/ 0 h 611"/>
                      <a:gd name="T74" fmla="*/ 0 w 352"/>
                      <a:gd name="T75" fmla="*/ 0 h 611"/>
                      <a:gd name="T76" fmla="*/ 0 w 352"/>
                      <a:gd name="T77" fmla="*/ 0 h 611"/>
                      <a:gd name="T78" fmla="*/ 0 w 352"/>
                      <a:gd name="T79" fmla="*/ 0 h 61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52" h="611">
                        <a:moveTo>
                          <a:pt x="339" y="310"/>
                        </a:moveTo>
                        <a:lnTo>
                          <a:pt x="340" y="304"/>
                        </a:lnTo>
                        <a:lnTo>
                          <a:pt x="343" y="289"/>
                        </a:lnTo>
                        <a:lnTo>
                          <a:pt x="347" y="266"/>
                        </a:lnTo>
                        <a:lnTo>
                          <a:pt x="350" y="238"/>
                        </a:lnTo>
                        <a:lnTo>
                          <a:pt x="352" y="205"/>
                        </a:lnTo>
                        <a:lnTo>
                          <a:pt x="351" y="172"/>
                        </a:lnTo>
                        <a:lnTo>
                          <a:pt x="346" y="139"/>
                        </a:lnTo>
                        <a:lnTo>
                          <a:pt x="335" y="109"/>
                        </a:lnTo>
                        <a:lnTo>
                          <a:pt x="327" y="95"/>
                        </a:lnTo>
                        <a:lnTo>
                          <a:pt x="316" y="82"/>
                        </a:lnTo>
                        <a:lnTo>
                          <a:pt x="301" y="71"/>
                        </a:lnTo>
                        <a:lnTo>
                          <a:pt x="284" y="59"/>
                        </a:lnTo>
                        <a:lnTo>
                          <a:pt x="266" y="49"/>
                        </a:lnTo>
                        <a:lnTo>
                          <a:pt x="245" y="40"/>
                        </a:lnTo>
                        <a:lnTo>
                          <a:pt x="223" y="30"/>
                        </a:lnTo>
                        <a:lnTo>
                          <a:pt x="202" y="22"/>
                        </a:lnTo>
                        <a:lnTo>
                          <a:pt x="179" y="16"/>
                        </a:lnTo>
                        <a:lnTo>
                          <a:pt x="157" y="11"/>
                        </a:lnTo>
                        <a:lnTo>
                          <a:pt x="134" y="6"/>
                        </a:lnTo>
                        <a:lnTo>
                          <a:pt x="113" y="3"/>
                        </a:lnTo>
                        <a:lnTo>
                          <a:pt x="92" y="2"/>
                        </a:lnTo>
                        <a:lnTo>
                          <a:pt x="73" y="0"/>
                        </a:lnTo>
                        <a:lnTo>
                          <a:pt x="56" y="0"/>
                        </a:lnTo>
                        <a:lnTo>
                          <a:pt x="41" y="3"/>
                        </a:lnTo>
                        <a:lnTo>
                          <a:pt x="22" y="11"/>
                        </a:lnTo>
                        <a:lnTo>
                          <a:pt x="9" y="26"/>
                        </a:lnTo>
                        <a:lnTo>
                          <a:pt x="2" y="45"/>
                        </a:lnTo>
                        <a:lnTo>
                          <a:pt x="0" y="71"/>
                        </a:lnTo>
                        <a:lnTo>
                          <a:pt x="1" y="101"/>
                        </a:lnTo>
                        <a:lnTo>
                          <a:pt x="3" y="134"/>
                        </a:lnTo>
                        <a:lnTo>
                          <a:pt x="8" y="169"/>
                        </a:lnTo>
                        <a:lnTo>
                          <a:pt x="12" y="205"/>
                        </a:lnTo>
                        <a:lnTo>
                          <a:pt x="15" y="242"/>
                        </a:lnTo>
                        <a:lnTo>
                          <a:pt x="21" y="278"/>
                        </a:lnTo>
                        <a:lnTo>
                          <a:pt x="27" y="310"/>
                        </a:lnTo>
                        <a:lnTo>
                          <a:pt x="33" y="340"/>
                        </a:lnTo>
                        <a:lnTo>
                          <a:pt x="39" y="364"/>
                        </a:lnTo>
                        <a:lnTo>
                          <a:pt x="45" y="384"/>
                        </a:lnTo>
                        <a:lnTo>
                          <a:pt x="48" y="395"/>
                        </a:lnTo>
                        <a:lnTo>
                          <a:pt x="50" y="400"/>
                        </a:lnTo>
                        <a:lnTo>
                          <a:pt x="51" y="404"/>
                        </a:lnTo>
                        <a:lnTo>
                          <a:pt x="56" y="413"/>
                        </a:lnTo>
                        <a:lnTo>
                          <a:pt x="67" y="424"/>
                        </a:lnTo>
                        <a:lnTo>
                          <a:pt x="83" y="433"/>
                        </a:lnTo>
                        <a:lnTo>
                          <a:pt x="92" y="437"/>
                        </a:lnTo>
                        <a:lnTo>
                          <a:pt x="99" y="439"/>
                        </a:lnTo>
                        <a:lnTo>
                          <a:pt x="105" y="442"/>
                        </a:lnTo>
                        <a:lnTo>
                          <a:pt x="109" y="445"/>
                        </a:lnTo>
                        <a:lnTo>
                          <a:pt x="114" y="452"/>
                        </a:lnTo>
                        <a:lnTo>
                          <a:pt x="116" y="461"/>
                        </a:lnTo>
                        <a:lnTo>
                          <a:pt x="119" y="476"/>
                        </a:lnTo>
                        <a:lnTo>
                          <a:pt x="121" y="496"/>
                        </a:lnTo>
                        <a:lnTo>
                          <a:pt x="121" y="518"/>
                        </a:lnTo>
                        <a:lnTo>
                          <a:pt x="120" y="538"/>
                        </a:lnTo>
                        <a:lnTo>
                          <a:pt x="116" y="557"/>
                        </a:lnTo>
                        <a:lnTo>
                          <a:pt x="114" y="572"/>
                        </a:lnTo>
                        <a:lnTo>
                          <a:pt x="114" y="585"/>
                        </a:lnTo>
                        <a:lnTo>
                          <a:pt x="115" y="597"/>
                        </a:lnTo>
                        <a:lnTo>
                          <a:pt x="121" y="605"/>
                        </a:lnTo>
                        <a:lnTo>
                          <a:pt x="131" y="610"/>
                        </a:lnTo>
                        <a:lnTo>
                          <a:pt x="139" y="611"/>
                        </a:lnTo>
                        <a:lnTo>
                          <a:pt x="149" y="610"/>
                        </a:lnTo>
                        <a:lnTo>
                          <a:pt x="161" y="609"/>
                        </a:lnTo>
                        <a:lnTo>
                          <a:pt x="174" y="605"/>
                        </a:lnTo>
                        <a:lnTo>
                          <a:pt x="188" y="600"/>
                        </a:lnTo>
                        <a:lnTo>
                          <a:pt x="203" y="596"/>
                        </a:lnTo>
                        <a:lnTo>
                          <a:pt x="219" y="589"/>
                        </a:lnTo>
                        <a:lnTo>
                          <a:pt x="234" y="582"/>
                        </a:lnTo>
                        <a:lnTo>
                          <a:pt x="250" y="574"/>
                        </a:lnTo>
                        <a:lnTo>
                          <a:pt x="264" y="565"/>
                        </a:lnTo>
                        <a:lnTo>
                          <a:pt x="278" y="556"/>
                        </a:lnTo>
                        <a:lnTo>
                          <a:pt x="290" y="546"/>
                        </a:lnTo>
                        <a:lnTo>
                          <a:pt x="302" y="536"/>
                        </a:lnTo>
                        <a:lnTo>
                          <a:pt x="310" y="524"/>
                        </a:lnTo>
                        <a:lnTo>
                          <a:pt x="317" y="514"/>
                        </a:lnTo>
                        <a:lnTo>
                          <a:pt x="321" y="503"/>
                        </a:lnTo>
                        <a:lnTo>
                          <a:pt x="328" y="469"/>
                        </a:lnTo>
                        <a:lnTo>
                          <a:pt x="328" y="443"/>
                        </a:lnTo>
                        <a:lnTo>
                          <a:pt x="331" y="399"/>
                        </a:lnTo>
                        <a:lnTo>
                          <a:pt x="339" y="310"/>
                        </a:lnTo>
                        <a:close/>
                      </a:path>
                    </a:pathLst>
                  </a:custGeom>
                  <a:solidFill>
                    <a:srgbClr val="A526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3" name="Freeform 63"/>
                  <p:cNvSpPr>
                    <a:spLocks/>
                  </p:cNvSpPr>
                  <p:nvPr/>
                </p:nvSpPr>
                <p:spPr bwMode="auto">
                  <a:xfrm>
                    <a:off x="884" y="3020"/>
                    <a:ext cx="117" cy="71"/>
                  </a:xfrm>
                  <a:custGeom>
                    <a:avLst/>
                    <a:gdLst>
                      <a:gd name="T0" fmla="*/ 0 w 626"/>
                      <a:gd name="T1" fmla="*/ 0 h 381"/>
                      <a:gd name="T2" fmla="*/ 0 w 626"/>
                      <a:gd name="T3" fmla="*/ 0 h 381"/>
                      <a:gd name="T4" fmla="*/ 0 w 626"/>
                      <a:gd name="T5" fmla="*/ 0 h 381"/>
                      <a:gd name="T6" fmla="*/ 0 w 626"/>
                      <a:gd name="T7" fmla="*/ 0 h 381"/>
                      <a:gd name="T8" fmla="*/ 0 w 626"/>
                      <a:gd name="T9" fmla="*/ 0 h 381"/>
                      <a:gd name="T10" fmla="*/ 0 w 626"/>
                      <a:gd name="T11" fmla="*/ 0 h 381"/>
                      <a:gd name="T12" fmla="*/ 0 w 626"/>
                      <a:gd name="T13" fmla="*/ 0 h 381"/>
                      <a:gd name="T14" fmla="*/ 0 w 626"/>
                      <a:gd name="T15" fmla="*/ 0 h 381"/>
                      <a:gd name="T16" fmla="*/ 0 w 626"/>
                      <a:gd name="T17" fmla="*/ 0 h 381"/>
                      <a:gd name="T18" fmla="*/ 0 w 626"/>
                      <a:gd name="T19" fmla="*/ 0 h 381"/>
                      <a:gd name="T20" fmla="*/ 0 w 626"/>
                      <a:gd name="T21" fmla="*/ 0 h 381"/>
                      <a:gd name="T22" fmla="*/ 0 w 626"/>
                      <a:gd name="T23" fmla="*/ 0 h 381"/>
                      <a:gd name="T24" fmla="*/ 0 w 626"/>
                      <a:gd name="T25" fmla="*/ 0 h 381"/>
                      <a:gd name="T26" fmla="*/ 0 w 626"/>
                      <a:gd name="T27" fmla="*/ 0 h 381"/>
                      <a:gd name="T28" fmla="*/ 0 w 626"/>
                      <a:gd name="T29" fmla="*/ 0 h 381"/>
                      <a:gd name="T30" fmla="*/ 0 w 626"/>
                      <a:gd name="T31" fmla="*/ 0 h 381"/>
                      <a:gd name="T32" fmla="*/ 0 w 626"/>
                      <a:gd name="T33" fmla="*/ 0 h 381"/>
                      <a:gd name="T34" fmla="*/ 0 w 626"/>
                      <a:gd name="T35" fmla="*/ 0 h 381"/>
                      <a:gd name="T36" fmla="*/ 0 w 626"/>
                      <a:gd name="T37" fmla="*/ 0 h 381"/>
                      <a:gd name="T38" fmla="*/ 0 w 626"/>
                      <a:gd name="T39" fmla="*/ 0 h 381"/>
                      <a:gd name="T40" fmla="*/ 0 w 626"/>
                      <a:gd name="T41" fmla="*/ 0 h 381"/>
                      <a:gd name="T42" fmla="*/ 0 w 626"/>
                      <a:gd name="T43" fmla="*/ 0 h 381"/>
                      <a:gd name="T44" fmla="*/ 0 w 626"/>
                      <a:gd name="T45" fmla="*/ 0 h 381"/>
                      <a:gd name="T46" fmla="*/ 0 w 626"/>
                      <a:gd name="T47" fmla="*/ 0 h 381"/>
                      <a:gd name="T48" fmla="*/ 0 w 626"/>
                      <a:gd name="T49" fmla="*/ 0 h 381"/>
                      <a:gd name="T50" fmla="*/ 0 w 626"/>
                      <a:gd name="T51" fmla="*/ 0 h 381"/>
                      <a:gd name="T52" fmla="*/ 0 w 626"/>
                      <a:gd name="T53" fmla="*/ 0 h 381"/>
                      <a:gd name="T54" fmla="*/ 0 w 626"/>
                      <a:gd name="T55" fmla="*/ 0 h 381"/>
                      <a:gd name="T56" fmla="*/ 0 w 626"/>
                      <a:gd name="T57" fmla="*/ 0 h 381"/>
                      <a:gd name="T58" fmla="*/ 0 w 626"/>
                      <a:gd name="T59" fmla="*/ 0 h 381"/>
                      <a:gd name="T60" fmla="*/ 0 w 626"/>
                      <a:gd name="T61" fmla="*/ 0 h 381"/>
                      <a:gd name="T62" fmla="*/ 0 w 626"/>
                      <a:gd name="T63" fmla="*/ 0 h 381"/>
                      <a:gd name="T64" fmla="*/ 0 w 626"/>
                      <a:gd name="T65" fmla="*/ 0 h 381"/>
                      <a:gd name="T66" fmla="*/ 0 w 626"/>
                      <a:gd name="T67" fmla="*/ 0 h 381"/>
                      <a:gd name="T68" fmla="*/ 0 w 626"/>
                      <a:gd name="T69" fmla="*/ 0 h 381"/>
                      <a:gd name="T70" fmla="*/ 0 w 626"/>
                      <a:gd name="T71" fmla="*/ 0 h 381"/>
                      <a:gd name="T72" fmla="*/ 0 w 626"/>
                      <a:gd name="T73" fmla="*/ 0 h 381"/>
                      <a:gd name="T74" fmla="*/ 0 w 626"/>
                      <a:gd name="T75" fmla="*/ 0 h 381"/>
                      <a:gd name="T76" fmla="*/ 0 w 626"/>
                      <a:gd name="T77" fmla="*/ 0 h 381"/>
                      <a:gd name="T78" fmla="*/ 0 w 626"/>
                      <a:gd name="T79" fmla="*/ 0 h 38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626" h="381">
                        <a:moveTo>
                          <a:pt x="466" y="19"/>
                        </a:moveTo>
                        <a:lnTo>
                          <a:pt x="469" y="19"/>
                        </a:lnTo>
                        <a:lnTo>
                          <a:pt x="474" y="22"/>
                        </a:lnTo>
                        <a:lnTo>
                          <a:pt x="484" y="25"/>
                        </a:lnTo>
                        <a:lnTo>
                          <a:pt x="495" y="30"/>
                        </a:lnTo>
                        <a:lnTo>
                          <a:pt x="509" y="37"/>
                        </a:lnTo>
                        <a:lnTo>
                          <a:pt x="524" y="46"/>
                        </a:lnTo>
                        <a:lnTo>
                          <a:pt x="539" y="56"/>
                        </a:lnTo>
                        <a:lnTo>
                          <a:pt x="555" y="70"/>
                        </a:lnTo>
                        <a:lnTo>
                          <a:pt x="571" y="86"/>
                        </a:lnTo>
                        <a:lnTo>
                          <a:pt x="586" y="106"/>
                        </a:lnTo>
                        <a:lnTo>
                          <a:pt x="600" y="128"/>
                        </a:lnTo>
                        <a:lnTo>
                          <a:pt x="610" y="153"/>
                        </a:lnTo>
                        <a:lnTo>
                          <a:pt x="620" y="183"/>
                        </a:lnTo>
                        <a:lnTo>
                          <a:pt x="624" y="215"/>
                        </a:lnTo>
                        <a:lnTo>
                          <a:pt x="626" y="252"/>
                        </a:lnTo>
                        <a:lnTo>
                          <a:pt x="623" y="292"/>
                        </a:lnTo>
                        <a:lnTo>
                          <a:pt x="623" y="297"/>
                        </a:lnTo>
                        <a:lnTo>
                          <a:pt x="624" y="310"/>
                        </a:lnTo>
                        <a:lnTo>
                          <a:pt x="624" y="327"/>
                        </a:lnTo>
                        <a:lnTo>
                          <a:pt x="623" y="345"/>
                        </a:lnTo>
                        <a:lnTo>
                          <a:pt x="618" y="363"/>
                        </a:lnTo>
                        <a:lnTo>
                          <a:pt x="609" y="375"/>
                        </a:lnTo>
                        <a:lnTo>
                          <a:pt x="595" y="381"/>
                        </a:lnTo>
                        <a:lnTo>
                          <a:pt x="575" y="377"/>
                        </a:lnTo>
                        <a:lnTo>
                          <a:pt x="562" y="370"/>
                        </a:lnTo>
                        <a:lnTo>
                          <a:pt x="548" y="362"/>
                        </a:lnTo>
                        <a:lnTo>
                          <a:pt x="532" y="351"/>
                        </a:lnTo>
                        <a:lnTo>
                          <a:pt x="516" y="340"/>
                        </a:lnTo>
                        <a:lnTo>
                          <a:pt x="497" y="327"/>
                        </a:lnTo>
                        <a:lnTo>
                          <a:pt x="477" y="313"/>
                        </a:lnTo>
                        <a:lnTo>
                          <a:pt x="456" y="299"/>
                        </a:lnTo>
                        <a:lnTo>
                          <a:pt x="433" y="286"/>
                        </a:lnTo>
                        <a:lnTo>
                          <a:pt x="408" y="273"/>
                        </a:lnTo>
                        <a:lnTo>
                          <a:pt x="382" y="260"/>
                        </a:lnTo>
                        <a:lnTo>
                          <a:pt x="353" y="249"/>
                        </a:lnTo>
                        <a:lnTo>
                          <a:pt x="324" y="238"/>
                        </a:lnTo>
                        <a:lnTo>
                          <a:pt x="292" y="230"/>
                        </a:lnTo>
                        <a:lnTo>
                          <a:pt x="259" y="223"/>
                        </a:lnTo>
                        <a:lnTo>
                          <a:pt x="223" y="220"/>
                        </a:lnTo>
                        <a:lnTo>
                          <a:pt x="186" y="219"/>
                        </a:lnTo>
                        <a:lnTo>
                          <a:pt x="167" y="219"/>
                        </a:lnTo>
                        <a:lnTo>
                          <a:pt x="146" y="220"/>
                        </a:lnTo>
                        <a:lnTo>
                          <a:pt x="125" y="220"/>
                        </a:lnTo>
                        <a:lnTo>
                          <a:pt x="105" y="220"/>
                        </a:lnTo>
                        <a:lnTo>
                          <a:pt x="85" y="220"/>
                        </a:lnTo>
                        <a:lnTo>
                          <a:pt x="67" y="219"/>
                        </a:lnTo>
                        <a:lnTo>
                          <a:pt x="49" y="218"/>
                        </a:lnTo>
                        <a:lnTo>
                          <a:pt x="34" y="216"/>
                        </a:lnTo>
                        <a:lnTo>
                          <a:pt x="22" y="215"/>
                        </a:lnTo>
                        <a:lnTo>
                          <a:pt x="11" y="213"/>
                        </a:lnTo>
                        <a:lnTo>
                          <a:pt x="3" y="210"/>
                        </a:lnTo>
                        <a:lnTo>
                          <a:pt x="0" y="206"/>
                        </a:lnTo>
                        <a:lnTo>
                          <a:pt x="0" y="203"/>
                        </a:lnTo>
                        <a:lnTo>
                          <a:pt x="3" y="198"/>
                        </a:lnTo>
                        <a:lnTo>
                          <a:pt x="11" y="192"/>
                        </a:lnTo>
                        <a:lnTo>
                          <a:pt x="25" y="185"/>
                        </a:lnTo>
                        <a:lnTo>
                          <a:pt x="48" y="175"/>
                        </a:lnTo>
                        <a:lnTo>
                          <a:pt x="68" y="163"/>
                        </a:lnTo>
                        <a:lnTo>
                          <a:pt x="84" y="152"/>
                        </a:lnTo>
                        <a:lnTo>
                          <a:pt x="99" y="138"/>
                        </a:lnTo>
                        <a:lnTo>
                          <a:pt x="112" y="123"/>
                        </a:lnTo>
                        <a:lnTo>
                          <a:pt x="125" y="106"/>
                        </a:lnTo>
                        <a:lnTo>
                          <a:pt x="138" y="86"/>
                        </a:lnTo>
                        <a:lnTo>
                          <a:pt x="153" y="63"/>
                        </a:lnTo>
                        <a:lnTo>
                          <a:pt x="162" y="52"/>
                        </a:lnTo>
                        <a:lnTo>
                          <a:pt x="174" y="41"/>
                        </a:lnTo>
                        <a:lnTo>
                          <a:pt x="188" y="32"/>
                        </a:lnTo>
                        <a:lnTo>
                          <a:pt x="204" y="24"/>
                        </a:lnTo>
                        <a:lnTo>
                          <a:pt x="222" y="17"/>
                        </a:lnTo>
                        <a:lnTo>
                          <a:pt x="242" y="11"/>
                        </a:lnTo>
                        <a:lnTo>
                          <a:pt x="262" y="7"/>
                        </a:lnTo>
                        <a:lnTo>
                          <a:pt x="286" y="3"/>
                        </a:lnTo>
                        <a:lnTo>
                          <a:pt x="307" y="1"/>
                        </a:lnTo>
                        <a:lnTo>
                          <a:pt x="332" y="0"/>
                        </a:lnTo>
                        <a:lnTo>
                          <a:pt x="355" y="0"/>
                        </a:lnTo>
                        <a:lnTo>
                          <a:pt x="379" y="2"/>
                        </a:lnTo>
                        <a:lnTo>
                          <a:pt x="402" y="4"/>
                        </a:lnTo>
                        <a:lnTo>
                          <a:pt x="424" y="8"/>
                        </a:lnTo>
                        <a:lnTo>
                          <a:pt x="446" y="14"/>
                        </a:lnTo>
                        <a:lnTo>
                          <a:pt x="466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" name="Freeform 64"/>
                  <p:cNvSpPr>
                    <a:spLocks/>
                  </p:cNvSpPr>
                  <p:nvPr/>
                </p:nvSpPr>
                <p:spPr bwMode="auto">
                  <a:xfrm>
                    <a:off x="886" y="3021"/>
                    <a:ext cx="112" cy="68"/>
                  </a:xfrm>
                  <a:custGeom>
                    <a:avLst/>
                    <a:gdLst>
                      <a:gd name="T0" fmla="*/ 0 w 604"/>
                      <a:gd name="T1" fmla="*/ 0 h 366"/>
                      <a:gd name="T2" fmla="*/ 0 w 604"/>
                      <a:gd name="T3" fmla="*/ 0 h 366"/>
                      <a:gd name="T4" fmla="*/ 0 w 604"/>
                      <a:gd name="T5" fmla="*/ 0 h 366"/>
                      <a:gd name="T6" fmla="*/ 0 w 604"/>
                      <a:gd name="T7" fmla="*/ 0 h 366"/>
                      <a:gd name="T8" fmla="*/ 0 w 604"/>
                      <a:gd name="T9" fmla="*/ 0 h 366"/>
                      <a:gd name="T10" fmla="*/ 0 w 604"/>
                      <a:gd name="T11" fmla="*/ 0 h 366"/>
                      <a:gd name="T12" fmla="*/ 0 w 604"/>
                      <a:gd name="T13" fmla="*/ 0 h 366"/>
                      <a:gd name="T14" fmla="*/ 0 w 604"/>
                      <a:gd name="T15" fmla="*/ 0 h 366"/>
                      <a:gd name="T16" fmla="*/ 0 w 604"/>
                      <a:gd name="T17" fmla="*/ 0 h 366"/>
                      <a:gd name="T18" fmla="*/ 0 w 604"/>
                      <a:gd name="T19" fmla="*/ 0 h 366"/>
                      <a:gd name="T20" fmla="*/ 0 w 604"/>
                      <a:gd name="T21" fmla="*/ 0 h 366"/>
                      <a:gd name="T22" fmla="*/ 0 w 604"/>
                      <a:gd name="T23" fmla="*/ 0 h 366"/>
                      <a:gd name="T24" fmla="*/ 0 w 604"/>
                      <a:gd name="T25" fmla="*/ 0 h 366"/>
                      <a:gd name="T26" fmla="*/ 0 w 604"/>
                      <a:gd name="T27" fmla="*/ 0 h 366"/>
                      <a:gd name="T28" fmla="*/ 0 w 604"/>
                      <a:gd name="T29" fmla="*/ 0 h 366"/>
                      <a:gd name="T30" fmla="*/ 0 w 604"/>
                      <a:gd name="T31" fmla="*/ 0 h 366"/>
                      <a:gd name="T32" fmla="*/ 0 w 604"/>
                      <a:gd name="T33" fmla="*/ 0 h 366"/>
                      <a:gd name="T34" fmla="*/ 0 w 604"/>
                      <a:gd name="T35" fmla="*/ 0 h 366"/>
                      <a:gd name="T36" fmla="*/ 0 w 604"/>
                      <a:gd name="T37" fmla="*/ 0 h 366"/>
                      <a:gd name="T38" fmla="*/ 0 w 604"/>
                      <a:gd name="T39" fmla="*/ 0 h 366"/>
                      <a:gd name="T40" fmla="*/ 0 w 604"/>
                      <a:gd name="T41" fmla="*/ 0 h 366"/>
                      <a:gd name="T42" fmla="*/ 0 w 604"/>
                      <a:gd name="T43" fmla="*/ 0 h 366"/>
                      <a:gd name="T44" fmla="*/ 0 w 604"/>
                      <a:gd name="T45" fmla="*/ 0 h 366"/>
                      <a:gd name="T46" fmla="*/ 0 w 604"/>
                      <a:gd name="T47" fmla="*/ 0 h 366"/>
                      <a:gd name="T48" fmla="*/ 0 w 604"/>
                      <a:gd name="T49" fmla="*/ 0 h 366"/>
                      <a:gd name="T50" fmla="*/ 0 w 604"/>
                      <a:gd name="T51" fmla="*/ 0 h 366"/>
                      <a:gd name="T52" fmla="*/ 0 w 604"/>
                      <a:gd name="T53" fmla="*/ 0 h 366"/>
                      <a:gd name="T54" fmla="*/ 0 w 604"/>
                      <a:gd name="T55" fmla="*/ 0 h 366"/>
                      <a:gd name="T56" fmla="*/ 0 w 604"/>
                      <a:gd name="T57" fmla="*/ 0 h 366"/>
                      <a:gd name="T58" fmla="*/ 0 w 604"/>
                      <a:gd name="T59" fmla="*/ 0 h 366"/>
                      <a:gd name="T60" fmla="*/ 0 w 604"/>
                      <a:gd name="T61" fmla="*/ 0 h 366"/>
                      <a:gd name="T62" fmla="*/ 0 w 604"/>
                      <a:gd name="T63" fmla="*/ 0 h 366"/>
                      <a:gd name="T64" fmla="*/ 0 w 604"/>
                      <a:gd name="T65" fmla="*/ 0 h 366"/>
                      <a:gd name="T66" fmla="*/ 0 w 604"/>
                      <a:gd name="T67" fmla="*/ 0 h 366"/>
                      <a:gd name="T68" fmla="*/ 0 w 604"/>
                      <a:gd name="T69" fmla="*/ 0 h 366"/>
                      <a:gd name="T70" fmla="*/ 0 w 604"/>
                      <a:gd name="T71" fmla="*/ 0 h 366"/>
                      <a:gd name="T72" fmla="*/ 0 w 604"/>
                      <a:gd name="T73" fmla="*/ 0 h 366"/>
                      <a:gd name="T74" fmla="*/ 0 w 604"/>
                      <a:gd name="T75" fmla="*/ 0 h 366"/>
                      <a:gd name="T76" fmla="*/ 0 w 604"/>
                      <a:gd name="T77" fmla="*/ 0 h 366"/>
                      <a:gd name="T78" fmla="*/ 0 w 604"/>
                      <a:gd name="T79" fmla="*/ 0 h 366"/>
                      <a:gd name="T80" fmla="*/ 0 w 604"/>
                      <a:gd name="T81" fmla="*/ 0 h 366"/>
                      <a:gd name="T82" fmla="*/ 0 w 604"/>
                      <a:gd name="T83" fmla="*/ 0 h 36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604" h="366">
                        <a:moveTo>
                          <a:pt x="155" y="65"/>
                        </a:moveTo>
                        <a:lnTo>
                          <a:pt x="164" y="53"/>
                        </a:lnTo>
                        <a:lnTo>
                          <a:pt x="174" y="43"/>
                        </a:lnTo>
                        <a:lnTo>
                          <a:pt x="188" y="34"/>
                        </a:lnTo>
                        <a:lnTo>
                          <a:pt x="203" y="26"/>
                        </a:lnTo>
                        <a:lnTo>
                          <a:pt x="220" y="19"/>
                        </a:lnTo>
                        <a:lnTo>
                          <a:pt x="239" y="13"/>
                        </a:lnTo>
                        <a:lnTo>
                          <a:pt x="258" y="9"/>
                        </a:lnTo>
                        <a:lnTo>
                          <a:pt x="279" y="4"/>
                        </a:lnTo>
                        <a:lnTo>
                          <a:pt x="300" y="2"/>
                        </a:lnTo>
                        <a:lnTo>
                          <a:pt x="322" y="0"/>
                        </a:lnTo>
                        <a:lnTo>
                          <a:pt x="345" y="0"/>
                        </a:lnTo>
                        <a:lnTo>
                          <a:pt x="367" y="2"/>
                        </a:lnTo>
                        <a:lnTo>
                          <a:pt x="389" y="4"/>
                        </a:lnTo>
                        <a:lnTo>
                          <a:pt x="410" y="7"/>
                        </a:lnTo>
                        <a:lnTo>
                          <a:pt x="431" y="13"/>
                        </a:lnTo>
                        <a:lnTo>
                          <a:pt x="451" y="19"/>
                        </a:lnTo>
                        <a:lnTo>
                          <a:pt x="459" y="21"/>
                        </a:lnTo>
                        <a:lnTo>
                          <a:pt x="478" y="29"/>
                        </a:lnTo>
                        <a:lnTo>
                          <a:pt x="505" y="44"/>
                        </a:lnTo>
                        <a:lnTo>
                          <a:pt x="536" y="67"/>
                        </a:lnTo>
                        <a:lnTo>
                          <a:pt x="565" y="101"/>
                        </a:lnTo>
                        <a:lnTo>
                          <a:pt x="589" y="147"/>
                        </a:lnTo>
                        <a:lnTo>
                          <a:pt x="603" y="207"/>
                        </a:lnTo>
                        <a:lnTo>
                          <a:pt x="603" y="282"/>
                        </a:lnTo>
                        <a:lnTo>
                          <a:pt x="603" y="283"/>
                        </a:lnTo>
                        <a:lnTo>
                          <a:pt x="603" y="285"/>
                        </a:lnTo>
                        <a:lnTo>
                          <a:pt x="603" y="287"/>
                        </a:lnTo>
                        <a:lnTo>
                          <a:pt x="603" y="291"/>
                        </a:lnTo>
                        <a:lnTo>
                          <a:pt x="603" y="301"/>
                        </a:lnTo>
                        <a:lnTo>
                          <a:pt x="604" y="314"/>
                        </a:lnTo>
                        <a:lnTo>
                          <a:pt x="603" y="329"/>
                        </a:lnTo>
                        <a:lnTo>
                          <a:pt x="600" y="343"/>
                        </a:lnTo>
                        <a:lnTo>
                          <a:pt x="595" y="355"/>
                        </a:lnTo>
                        <a:lnTo>
                          <a:pt x="585" y="363"/>
                        </a:lnTo>
                        <a:lnTo>
                          <a:pt x="573" y="366"/>
                        </a:lnTo>
                        <a:lnTo>
                          <a:pt x="556" y="361"/>
                        </a:lnTo>
                        <a:lnTo>
                          <a:pt x="544" y="355"/>
                        </a:lnTo>
                        <a:lnTo>
                          <a:pt x="531" y="348"/>
                        </a:lnTo>
                        <a:lnTo>
                          <a:pt x="518" y="339"/>
                        </a:lnTo>
                        <a:lnTo>
                          <a:pt x="503" y="330"/>
                        </a:lnTo>
                        <a:lnTo>
                          <a:pt x="486" y="318"/>
                        </a:lnTo>
                        <a:lnTo>
                          <a:pt x="469" y="307"/>
                        </a:lnTo>
                        <a:lnTo>
                          <a:pt x="451" y="295"/>
                        </a:lnTo>
                        <a:lnTo>
                          <a:pt x="431" y="284"/>
                        </a:lnTo>
                        <a:lnTo>
                          <a:pt x="410" y="272"/>
                        </a:lnTo>
                        <a:lnTo>
                          <a:pt x="389" y="261"/>
                        </a:lnTo>
                        <a:lnTo>
                          <a:pt x="366" y="249"/>
                        </a:lnTo>
                        <a:lnTo>
                          <a:pt x="342" y="239"/>
                        </a:lnTo>
                        <a:lnTo>
                          <a:pt x="317" y="231"/>
                        </a:lnTo>
                        <a:lnTo>
                          <a:pt x="291" y="223"/>
                        </a:lnTo>
                        <a:lnTo>
                          <a:pt x="263" y="217"/>
                        </a:lnTo>
                        <a:lnTo>
                          <a:pt x="235" y="212"/>
                        </a:lnTo>
                        <a:lnTo>
                          <a:pt x="228" y="212"/>
                        </a:lnTo>
                        <a:lnTo>
                          <a:pt x="222" y="211"/>
                        </a:lnTo>
                        <a:lnTo>
                          <a:pt x="215" y="211"/>
                        </a:lnTo>
                        <a:lnTo>
                          <a:pt x="208" y="211"/>
                        </a:lnTo>
                        <a:lnTo>
                          <a:pt x="201" y="210"/>
                        </a:lnTo>
                        <a:lnTo>
                          <a:pt x="194" y="210"/>
                        </a:lnTo>
                        <a:lnTo>
                          <a:pt x="186" y="210"/>
                        </a:lnTo>
                        <a:lnTo>
                          <a:pt x="179" y="210"/>
                        </a:lnTo>
                        <a:lnTo>
                          <a:pt x="159" y="210"/>
                        </a:lnTo>
                        <a:lnTo>
                          <a:pt x="140" y="210"/>
                        </a:lnTo>
                        <a:lnTo>
                          <a:pt x="120" y="211"/>
                        </a:lnTo>
                        <a:lnTo>
                          <a:pt x="101" y="211"/>
                        </a:lnTo>
                        <a:lnTo>
                          <a:pt x="81" y="210"/>
                        </a:lnTo>
                        <a:lnTo>
                          <a:pt x="64" y="210"/>
                        </a:lnTo>
                        <a:lnTo>
                          <a:pt x="48" y="209"/>
                        </a:lnTo>
                        <a:lnTo>
                          <a:pt x="33" y="208"/>
                        </a:lnTo>
                        <a:lnTo>
                          <a:pt x="20" y="207"/>
                        </a:lnTo>
                        <a:lnTo>
                          <a:pt x="11" y="204"/>
                        </a:lnTo>
                        <a:lnTo>
                          <a:pt x="4" y="202"/>
                        </a:lnTo>
                        <a:lnTo>
                          <a:pt x="0" y="199"/>
                        </a:lnTo>
                        <a:lnTo>
                          <a:pt x="0" y="195"/>
                        </a:lnTo>
                        <a:lnTo>
                          <a:pt x="4" y="189"/>
                        </a:lnTo>
                        <a:lnTo>
                          <a:pt x="12" y="185"/>
                        </a:lnTo>
                        <a:lnTo>
                          <a:pt x="26" y="178"/>
                        </a:lnTo>
                        <a:lnTo>
                          <a:pt x="48" y="168"/>
                        </a:lnTo>
                        <a:lnTo>
                          <a:pt x="67" y="157"/>
                        </a:lnTo>
                        <a:lnTo>
                          <a:pt x="85" y="147"/>
                        </a:lnTo>
                        <a:lnTo>
                          <a:pt x="99" y="134"/>
                        </a:lnTo>
                        <a:lnTo>
                          <a:pt x="113" y="121"/>
                        </a:lnTo>
                        <a:lnTo>
                          <a:pt x="127" y="105"/>
                        </a:lnTo>
                        <a:lnTo>
                          <a:pt x="140" y="87"/>
                        </a:lnTo>
                        <a:lnTo>
                          <a:pt x="155" y="65"/>
                        </a:lnTo>
                        <a:close/>
                      </a:path>
                    </a:pathLst>
                  </a:custGeom>
                  <a:solidFill>
                    <a:srgbClr val="FCEDD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" name="Freeform 65"/>
                  <p:cNvSpPr>
                    <a:spLocks/>
                  </p:cNvSpPr>
                  <p:nvPr/>
                </p:nvSpPr>
                <p:spPr bwMode="auto">
                  <a:xfrm>
                    <a:off x="888" y="3022"/>
                    <a:ext cx="109" cy="65"/>
                  </a:xfrm>
                  <a:custGeom>
                    <a:avLst/>
                    <a:gdLst>
                      <a:gd name="T0" fmla="*/ 0 w 583"/>
                      <a:gd name="T1" fmla="*/ 0 h 349"/>
                      <a:gd name="T2" fmla="*/ 0 w 583"/>
                      <a:gd name="T3" fmla="*/ 0 h 349"/>
                      <a:gd name="T4" fmla="*/ 0 w 583"/>
                      <a:gd name="T5" fmla="*/ 0 h 349"/>
                      <a:gd name="T6" fmla="*/ 0 w 583"/>
                      <a:gd name="T7" fmla="*/ 0 h 349"/>
                      <a:gd name="T8" fmla="*/ 0 w 583"/>
                      <a:gd name="T9" fmla="*/ 0 h 349"/>
                      <a:gd name="T10" fmla="*/ 0 w 583"/>
                      <a:gd name="T11" fmla="*/ 0 h 349"/>
                      <a:gd name="T12" fmla="*/ 0 w 583"/>
                      <a:gd name="T13" fmla="*/ 0 h 349"/>
                      <a:gd name="T14" fmla="*/ 0 w 583"/>
                      <a:gd name="T15" fmla="*/ 0 h 349"/>
                      <a:gd name="T16" fmla="*/ 0 w 583"/>
                      <a:gd name="T17" fmla="*/ 0 h 349"/>
                      <a:gd name="T18" fmla="*/ 0 w 583"/>
                      <a:gd name="T19" fmla="*/ 0 h 349"/>
                      <a:gd name="T20" fmla="*/ 0 w 583"/>
                      <a:gd name="T21" fmla="*/ 0 h 349"/>
                      <a:gd name="T22" fmla="*/ 0 w 583"/>
                      <a:gd name="T23" fmla="*/ 0 h 349"/>
                      <a:gd name="T24" fmla="*/ 0 w 583"/>
                      <a:gd name="T25" fmla="*/ 0 h 349"/>
                      <a:gd name="T26" fmla="*/ 0 w 583"/>
                      <a:gd name="T27" fmla="*/ 0 h 349"/>
                      <a:gd name="T28" fmla="*/ 0 w 583"/>
                      <a:gd name="T29" fmla="*/ 0 h 349"/>
                      <a:gd name="T30" fmla="*/ 0 w 583"/>
                      <a:gd name="T31" fmla="*/ 0 h 349"/>
                      <a:gd name="T32" fmla="*/ 0 w 583"/>
                      <a:gd name="T33" fmla="*/ 0 h 349"/>
                      <a:gd name="T34" fmla="*/ 0 w 583"/>
                      <a:gd name="T35" fmla="*/ 0 h 349"/>
                      <a:gd name="T36" fmla="*/ 0 w 583"/>
                      <a:gd name="T37" fmla="*/ 0 h 349"/>
                      <a:gd name="T38" fmla="*/ 0 w 583"/>
                      <a:gd name="T39" fmla="*/ 0 h 349"/>
                      <a:gd name="T40" fmla="*/ 0 w 583"/>
                      <a:gd name="T41" fmla="*/ 0 h 349"/>
                      <a:gd name="T42" fmla="*/ 0 w 583"/>
                      <a:gd name="T43" fmla="*/ 0 h 349"/>
                      <a:gd name="T44" fmla="*/ 0 w 583"/>
                      <a:gd name="T45" fmla="*/ 0 h 349"/>
                      <a:gd name="T46" fmla="*/ 0 w 583"/>
                      <a:gd name="T47" fmla="*/ 0 h 349"/>
                      <a:gd name="T48" fmla="*/ 0 w 583"/>
                      <a:gd name="T49" fmla="*/ 0 h 349"/>
                      <a:gd name="T50" fmla="*/ 0 w 583"/>
                      <a:gd name="T51" fmla="*/ 0 h 349"/>
                      <a:gd name="T52" fmla="*/ 0 w 583"/>
                      <a:gd name="T53" fmla="*/ 0 h 349"/>
                      <a:gd name="T54" fmla="*/ 0 w 583"/>
                      <a:gd name="T55" fmla="*/ 0 h 349"/>
                      <a:gd name="T56" fmla="*/ 0 w 583"/>
                      <a:gd name="T57" fmla="*/ 0 h 349"/>
                      <a:gd name="T58" fmla="*/ 0 w 583"/>
                      <a:gd name="T59" fmla="*/ 0 h 349"/>
                      <a:gd name="T60" fmla="*/ 0 w 583"/>
                      <a:gd name="T61" fmla="*/ 0 h 349"/>
                      <a:gd name="T62" fmla="*/ 0 w 583"/>
                      <a:gd name="T63" fmla="*/ 0 h 349"/>
                      <a:gd name="T64" fmla="*/ 0 w 583"/>
                      <a:gd name="T65" fmla="*/ 0 h 349"/>
                      <a:gd name="T66" fmla="*/ 0 w 583"/>
                      <a:gd name="T67" fmla="*/ 0 h 349"/>
                      <a:gd name="T68" fmla="*/ 0 w 583"/>
                      <a:gd name="T69" fmla="*/ 0 h 349"/>
                      <a:gd name="T70" fmla="*/ 0 w 583"/>
                      <a:gd name="T71" fmla="*/ 0 h 349"/>
                      <a:gd name="T72" fmla="*/ 0 w 583"/>
                      <a:gd name="T73" fmla="*/ 0 h 349"/>
                      <a:gd name="T74" fmla="*/ 0 w 583"/>
                      <a:gd name="T75" fmla="*/ 0 h 349"/>
                      <a:gd name="T76" fmla="*/ 0 w 583"/>
                      <a:gd name="T77" fmla="*/ 0 h 349"/>
                      <a:gd name="T78" fmla="*/ 0 w 583"/>
                      <a:gd name="T79" fmla="*/ 0 h 349"/>
                      <a:gd name="T80" fmla="*/ 0 w 583"/>
                      <a:gd name="T81" fmla="*/ 0 h 349"/>
                      <a:gd name="T82" fmla="*/ 0 w 583"/>
                      <a:gd name="T83" fmla="*/ 0 h 349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583" h="349">
                        <a:moveTo>
                          <a:pt x="155" y="66"/>
                        </a:moveTo>
                        <a:lnTo>
                          <a:pt x="165" y="54"/>
                        </a:lnTo>
                        <a:lnTo>
                          <a:pt x="175" y="44"/>
                        </a:lnTo>
                        <a:lnTo>
                          <a:pt x="188" y="35"/>
                        </a:lnTo>
                        <a:lnTo>
                          <a:pt x="201" y="27"/>
                        </a:lnTo>
                        <a:lnTo>
                          <a:pt x="218" y="20"/>
                        </a:lnTo>
                        <a:lnTo>
                          <a:pt x="235" y="14"/>
                        </a:lnTo>
                        <a:lnTo>
                          <a:pt x="253" y="8"/>
                        </a:lnTo>
                        <a:lnTo>
                          <a:pt x="272" y="5"/>
                        </a:lnTo>
                        <a:lnTo>
                          <a:pt x="291" y="1"/>
                        </a:lnTo>
                        <a:lnTo>
                          <a:pt x="312" y="0"/>
                        </a:lnTo>
                        <a:lnTo>
                          <a:pt x="333" y="0"/>
                        </a:lnTo>
                        <a:lnTo>
                          <a:pt x="354" y="0"/>
                        </a:lnTo>
                        <a:lnTo>
                          <a:pt x="374" y="3"/>
                        </a:lnTo>
                        <a:lnTo>
                          <a:pt x="395" y="6"/>
                        </a:lnTo>
                        <a:lnTo>
                          <a:pt x="415" y="12"/>
                        </a:lnTo>
                        <a:lnTo>
                          <a:pt x="434" y="18"/>
                        </a:lnTo>
                        <a:lnTo>
                          <a:pt x="441" y="20"/>
                        </a:lnTo>
                        <a:lnTo>
                          <a:pt x="461" y="27"/>
                        </a:lnTo>
                        <a:lnTo>
                          <a:pt x="486" y="41"/>
                        </a:lnTo>
                        <a:lnTo>
                          <a:pt x="516" y="64"/>
                        </a:lnTo>
                        <a:lnTo>
                          <a:pt x="544" y="96"/>
                        </a:lnTo>
                        <a:lnTo>
                          <a:pt x="568" y="140"/>
                        </a:lnTo>
                        <a:lnTo>
                          <a:pt x="582" y="197"/>
                        </a:lnTo>
                        <a:lnTo>
                          <a:pt x="582" y="269"/>
                        </a:lnTo>
                        <a:lnTo>
                          <a:pt x="582" y="271"/>
                        </a:lnTo>
                        <a:lnTo>
                          <a:pt x="582" y="273"/>
                        </a:lnTo>
                        <a:lnTo>
                          <a:pt x="582" y="277"/>
                        </a:lnTo>
                        <a:lnTo>
                          <a:pt x="582" y="280"/>
                        </a:lnTo>
                        <a:lnTo>
                          <a:pt x="583" y="288"/>
                        </a:lnTo>
                        <a:lnTo>
                          <a:pt x="583" y="300"/>
                        </a:lnTo>
                        <a:lnTo>
                          <a:pt x="582" y="314"/>
                        </a:lnTo>
                        <a:lnTo>
                          <a:pt x="579" y="327"/>
                        </a:lnTo>
                        <a:lnTo>
                          <a:pt x="575" y="339"/>
                        </a:lnTo>
                        <a:lnTo>
                          <a:pt x="567" y="347"/>
                        </a:lnTo>
                        <a:lnTo>
                          <a:pt x="554" y="349"/>
                        </a:lnTo>
                        <a:lnTo>
                          <a:pt x="535" y="345"/>
                        </a:lnTo>
                        <a:lnTo>
                          <a:pt x="524" y="339"/>
                        </a:lnTo>
                        <a:lnTo>
                          <a:pt x="511" y="332"/>
                        </a:lnTo>
                        <a:lnTo>
                          <a:pt x="497" y="323"/>
                        </a:lnTo>
                        <a:lnTo>
                          <a:pt x="482" y="314"/>
                        </a:lnTo>
                        <a:lnTo>
                          <a:pt x="466" y="303"/>
                        </a:lnTo>
                        <a:lnTo>
                          <a:pt x="449" y="292"/>
                        </a:lnTo>
                        <a:lnTo>
                          <a:pt x="431" y="280"/>
                        </a:lnTo>
                        <a:lnTo>
                          <a:pt x="411" y="269"/>
                        </a:lnTo>
                        <a:lnTo>
                          <a:pt x="390" y="257"/>
                        </a:lnTo>
                        <a:lnTo>
                          <a:pt x="370" y="247"/>
                        </a:lnTo>
                        <a:lnTo>
                          <a:pt x="347" y="236"/>
                        </a:lnTo>
                        <a:lnTo>
                          <a:pt x="325" y="227"/>
                        </a:lnTo>
                        <a:lnTo>
                          <a:pt x="301" y="219"/>
                        </a:lnTo>
                        <a:lnTo>
                          <a:pt x="276" y="212"/>
                        </a:lnTo>
                        <a:lnTo>
                          <a:pt x="251" y="206"/>
                        </a:lnTo>
                        <a:lnTo>
                          <a:pt x="226" y="203"/>
                        </a:lnTo>
                        <a:lnTo>
                          <a:pt x="219" y="202"/>
                        </a:lnTo>
                        <a:lnTo>
                          <a:pt x="213" y="202"/>
                        </a:lnTo>
                        <a:lnTo>
                          <a:pt x="206" y="201"/>
                        </a:lnTo>
                        <a:lnTo>
                          <a:pt x="199" y="201"/>
                        </a:lnTo>
                        <a:lnTo>
                          <a:pt x="192" y="201"/>
                        </a:lnTo>
                        <a:lnTo>
                          <a:pt x="185" y="201"/>
                        </a:lnTo>
                        <a:lnTo>
                          <a:pt x="177" y="201"/>
                        </a:lnTo>
                        <a:lnTo>
                          <a:pt x="170" y="201"/>
                        </a:lnTo>
                        <a:lnTo>
                          <a:pt x="152" y="201"/>
                        </a:lnTo>
                        <a:lnTo>
                          <a:pt x="132" y="201"/>
                        </a:lnTo>
                        <a:lnTo>
                          <a:pt x="113" y="202"/>
                        </a:lnTo>
                        <a:lnTo>
                          <a:pt x="94" y="202"/>
                        </a:lnTo>
                        <a:lnTo>
                          <a:pt x="76" y="202"/>
                        </a:lnTo>
                        <a:lnTo>
                          <a:pt x="60" y="201"/>
                        </a:lnTo>
                        <a:lnTo>
                          <a:pt x="44" y="201"/>
                        </a:lnTo>
                        <a:lnTo>
                          <a:pt x="30" y="200"/>
                        </a:lnTo>
                        <a:lnTo>
                          <a:pt x="18" y="197"/>
                        </a:lnTo>
                        <a:lnTo>
                          <a:pt x="9" y="196"/>
                        </a:lnTo>
                        <a:lnTo>
                          <a:pt x="2" y="193"/>
                        </a:lnTo>
                        <a:lnTo>
                          <a:pt x="0" y="189"/>
                        </a:lnTo>
                        <a:lnTo>
                          <a:pt x="0" y="186"/>
                        </a:lnTo>
                        <a:lnTo>
                          <a:pt x="5" y="181"/>
                        </a:lnTo>
                        <a:lnTo>
                          <a:pt x="13" y="175"/>
                        </a:lnTo>
                        <a:lnTo>
                          <a:pt x="25" y="168"/>
                        </a:lnTo>
                        <a:lnTo>
                          <a:pt x="47" y="158"/>
                        </a:lnTo>
                        <a:lnTo>
                          <a:pt x="67" y="149"/>
                        </a:lnTo>
                        <a:lnTo>
                          <a:pt x="84" y="140"/>
                        </a:lnTo>
                        <a:lnTo>
                          <a:pt x="99" y="129"/>
                        </a:lnTo>
                        <a:lnTo>
                          <a:pt x="114" y="118"/>
                        </a:lnTo>
                        <a:lnTo>
                          <a:pt x="128" y="104"/>
                        </a:lnTo>
                        <a:lnTo>
                          <a:pt x="142" y="87"/>
                        </a:lnTo>
                        <a:lnTo>
                          <a:pt x="155" y="66"/>
                        </a:lnTo>
                        <a:close/>
                      </a:path>
                    </a:pathLst>
                  </a:custGeom>
                  <a:solidFill>
                    <a:srgbClr val="F7D8A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6" name="Freeform 66"/>
                  <p:cNvSpPr>
                    <a:spLocks/>
                  </p:cNvSpPr>
                  <p:nvPr/>
                </p:nvSpPr>
                <p:spPr bwMode="auto">
                  <a:xfrm>
                    <a:off x="890" y="3023"/>
                    <a:ext cx="105" cy="62"/>
                  </a:xfrm>
                  <a:custGeom>
                    <a:avLst/>
                    <a:gdLst>
                      <a:gd name="T0" fmla="*/ 0 w 562"/>
                      <a:gd name="T1" fmla="*/ 0 h 335"/>
                      <a:gd name="T2" fmla="*/ 0 w 562"/>
                      <a:gd name="T3" fmla="*/ 0 h 335"/>
                      <a:gd name="T4" fmla="*/ 0 w 562"/>
                      <a:gd name="T5" fmla="*/ 0 h 335"/>
                      <a:gd name="T6" fmla="*/ 0 w 562"/>
                      <a:gd name="T7" fmla="*/ 0 h 335"/>
                      <a:gd name="T8" fmla="*/ 0 w 562"/>
                      <a:gd name="T9" fmla="*/ 0 h 335"/>
                      <a:gd name="T10" fmla="*/ 0 w 562"/>
                      <a:gd name="T11" fmla="*/ 0 h 335"/>
                      <a:gd name="T12" fmla="*/ 0 w 562"/>
                      <a:gd name="T13" fmla="*/ 0 h 335"/>
                      <a:gd name="T14" fmla="*/ 0 w 562"/>
                      <a:gd name="T15" fmla="*/ 0 h 335"/>
                      <a:gd name="T16" fmla="*/ 0 w 562"/>
                      <a:gd name="T17" fmla="*/ 0 h 335"/>
                      <a:gd name="T18" fmla="*/ 0 w 562"/>
                      <a:gd name="T19" fmla="*/ 0 h 335"/>
                      <a:gd name="T20" fmla="*/ 0 w 562"/>
                      <a:gd name="T21" fmla="*/ 0 h 335"/>
                      <a:gd name="T22" fmla="*/ 0 w 562"/>
                      <a:gd name="T23" fmla="*/ 0 h 335"/>
                      <a:gd name="T24" fmla="*/ 0 w 562"/>
                      <a:gd name="T25" fmla="*/ 0 h 335"/>
                      <a:gd name="T26" fmla="*/ 0 w 562"/>
                      <a:gd name="T27" fmla="*/ 0 h 335"/>
                      <a:gd name="T28" fmla="*/ 0 w 562"/>
                      <a:gd name="T29" fmla="*/ 0 h 335"/>
                      <a:gd name="T30" fmla="*/ 0 w 562"/>
                      <a:gd name="T31" fmla="*/ 0 h 335"/>
                      <a:gd name="T32" fmla="*/ 0 w 562"/>
                      <a:gd name="T33" fmla="*/ 0 h 335"/>
                      <a:gd name="T34" fmla="*/ 0 w 562"/>
                      <a:gd name="T35" fmla="*/ 0 h 335"/>
                      <a:gd name="T36" fmla="*/ 0 w 562"/>
                      <a:gd name="T37" fmla="*/ 0 h 335"/>
                      <a:gd name="T38" fmla="*/ 0 w 562"/>
                      <a:gd name="T39" fmla="*/ 0 h 335"/>
                      <a:gd name="T40" fmla="*/ 0 w 562"/>
                      <a:gd name="T41" fmla="*/ 0 h 335"/>
                      <a:gd name="T42" fmla="*/ 0 w 562"/>
                      <a:gd name="T43" fmla="*/ 0 h 335"/>
                      <a:gd name="T44" fmla="*/ 0 w 562"/>
                      <a:gd name="T45" fmla="*/ 0 h 335"/>
                      <a:gd name="T46" fmla="*/ 0 w 562"/>
                      <a:gd name="T47" fmla="*/ 0 h 335"/>
                      <a:gd name="T48" fmla="*/ 0 w 562"/>
                      <a:gd name="T49" fmla="*/ 0 h 335"/>
                      <a:gd name="T50" fmla="*/ 0 w 562"/>
                      <a:gd name="T51" fmla="*/ 0 h 335"/>
                      <a:gd name="T52" fmla="*/ 0 w 562"/>
                      <a:gd name="T53" fmla="*/ 0 h 335"/>
                      <a:gd name="T54" fmla="*/ 0 w 562"/>
                      <a:gd name="T55" fmla="*/ 0 h 335"/>
                      <a:gd name="T56" fmla="*/ 0 w 562"/>
                      <a:gd name="T57" fmla="*/ 0 h 335"/>
                      <a:gd name="T58" fmla="*/ 0 w 562"/>
                      <a:gd name="T59" fmla="*/ 0 h 335"/>
                      <a:gd name="T60" fmla="*/ 0 w 562"/>
                      <a:gd name="T61" fmla="*/ 0 h 335"/>
                      <a:gd name="T62" fmla="*/ 0 w 562"/>
                      <a:gd name="T63" fmla="*/ 0 h 335"/>
                      <a:gd name="T64" fmla="*/ 0 w 562"/>
                      <a:gd name="T65" fmla="*/ 0 h 335"/>
                      <a:gd name="T66" fmla="*/ 0 w 562"/>
                      <a:gd name="T67" fmla="*/ 0 h 335"/>
                      <a:gd name="T68" fmla="*/ 0 w 562"/>
                      <a:gd name="T69" fmla="*/ 0 h 335"/>
                      <a:gd name="T70" fmla="*/ 0 w 562"/>
                      <a:gd name="T71" fmla="*/ 0 h 335"/>
                      <a:gd name="T72" fmla="*/ 0 w 562"/>
                      <a:gd name="T73" fmla="*/ 0 h 335"/>
                      <a:gd name="T74" fmla="*/ 0 w 562"/>
                      <a:gd name="T75" fmla="*/ 0 h 335"/>
                      <a:gd name="T76" fmla="*/ 0 w 562"/>
                      <a:gd name="T77" fmla="*/ 0 h 335"/>
                      <a:gd name="T78" fmla="*/ 0 w 562"/>
                      <a:gd name="T79" fmla="*/ 0 h 335"/>
                      <a:gd name="T80" fmla="*/ 0 w 562"/>
                      <a:gd name="T81" fmla="*/ 0 h 335"/>
                      <a:gd name="T82" fmla="*/ 0 w 562"/>
                      <a:gd name="T83" fmla="*/ 0 h 335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562" h="335">
                        <a:moveTo>
                          <a:pt x="158" y="67"/>
                        </a:moveTo>
                        <a:lnTo>
                          <a:pt x="166" y="56"/>
                        </a:lnTo>
                        <a:lnTo>
                          <a:pt x="177" y="46"/>
                        </a:lnTo>
                        <a:lnTo>
                          <a:pt x="188" y="37"/>
                        </a:lnTo>
                        <a:lnTo>
                          <a:pt x="201" y="29"/>
                        </a:lnTo>
                        <a:lnTo>
                          <a:pt x="216" y="22"/>
                        </a:lnTo>
                        <a:lnTo>
                          <a:pt x="232" y="15"/>
                        </a:lnTo>
                        <a:lnTo>
                          <a:pt x="248" y="10"/>
                        </a:lnTo>
                        <a:lnTo>
                          <a:pt x="266" y="6"/>
                        </a:lnTo>
                        <a:lnTo>
                          <a:pt x="284" y="3"/>
                        </a:lnTo>
                        <a:lnTo>
                          <a:pt x="303" y="1"/>
                        </a:lnTo>
                        <a:lnTo>
                          <a:pt x="323" y="0"/>
                        </a:lnTo>
                        <a:lnTo>
                          <a:pt x="341" y="1"/>
                        </a:lnTo>
                        <a:lnTo>
                          <a:pt x="361" y="2"/>
                        </a:lnTo>
                        <a:lnTo>
                          <a:pt x="381" y="6"/>
                        </a:lnTo>
                        <a:lnTo>
                          <a:pt x="400" y="10"/>
                        </a:lnTo>
                        <a:lnTo>
                          <a:pt x="419" y="16"/>
                        </a:lnTo>
                        <a:lnTo>
                          <a:pt x="425" y="18"/>
                        </a:lnTo>
                        <a:lnTo>
                          <a:pt x="444" y="25"/>
                        </a:lnTo>
                        <a:lnTo>
                          <a:pt x="469" y="38"/>
                        </a:lnTo>
                        <a:lnTo>
                          <a:pt x="498" y="60"/>
                        </a:lnTo>
                        <a:lnTo>
                          <a:pt x="526" y="91"/>
                        </a:lnTo>
                        <a:lnTo>
                          <a:pt x="548" y="133"/>
                        </a:lnTo>
                        <a:lnTo>
                          <a:pt x="561" y="189"/>
                        </a:lnTo>
                        <a:lnTo>
                          <a:pt x="561" y="258"/>
                        </a:lnTo>
                        <a:lnTo>
                          <a:pt x="561" y="260"/>
                        </a:lnTo>
                        <a:lnTo>
                          <a:pt x="561" y="262"/>
                        </a:lnTo>
                        <a:lnTo>
                          <a:pt x="561" y="266"/>
                        </a:lnTo>
                        <a:lnTo>
                          <a:pt x="561" y="271"/>
                        </a:lnTo>
                        <a:lnTo>
                          <a:pt x="561" y="276"/>
                        </a:lnTo>
                        <a:lnTo>
                          <a:pt x="562" y="287"/>
                        </a:lnTo>
                        <a:lnTo>
                          <a:pt x="562" y="300"/>
                        </a:lnTo>
                        <a:lnTo>
                          <a:pt x="560" y="313"/>
                        </a:lnTo>
                        <a:lnTo>
                          <a:pt x="556" y="325"/>
                        </a:lnTo>
                        <a:lnTo>
                          <a:pt x="548" y="333"/>
                        </a:lnTo>
                        <a:lnTo>
                          <a:pt x="535" y="335"/>
                        </a:lnTo>
                        <a:lnTo>
                          <a:pt x="516" y="330"/>
                        </a:lnTo>
                        <a:lnTo>
                          <a:pt x="505" y="325"/>
                        </a:lnTo>
                        <a:lnTo>
                          <a:pt x="492" y="318"/>
                        </a:lnTo>
                        <a:lnTo>
                          <a:pt x="478" y="309"/>
                        </a:lnTo>
                        <a:lnTo>
                          <a:pt x="462" y="299"/>
                        </a:lnTo>
                        <a:lnTo>
                          <a:pt x="446" y="289"/>
                        </a:lnTo>
                        <a:lnTo>
                          <a:pt x="429" y="279"/>
                        </a:lnTo>
                        <a:lnTo>
                          <a:pt x="410" y="267"/>
                        </a:lnTo>
                        <a:lnTo>
                          <a:pt x="391" y="256"/>
                        </a:lnTo>
                        <a:lnTo>
                          <a:pt x="371" y="245"/>
                        </a:lnTo>
                        <a:lnTo>
                          <a:pt x="351" y="235"/>
                        </a:lnTo>
                        <a:lnTo>
                          <a:pt x="329" y="224"/>
                        </a:lnTo>
                        <a:lnTo>
                          <a:pt x="307" y="215"/>
                        </a:lnTo>
                        <a:lnTo>
                          <a:pt x="285" y="207"/>
                        </a:lnTo>
                        <a:lnTo>
                          <a:pt x="262" y="201"/>
                        </a:lnTo>
                        <a:lnTo>
                          <a:pt x="239" y="197"/>
                        </a:lnTo>
                        <a:lnTo>
                          <a:pt x="216" y="193"/>
                        </a:lnTo>
                        <a:lnTo>
                          <a:pt x="210" y="193"/>
                        </a:lnTo>
                        <a:lnTo>
                          <a:pt x="203" y="192"/>
                        </a:lnTo>
                        <a:lnTo>
                          <a:pt x="197" y="192"/>
                        </a:lnTo>
                        <a:lnTo>
                          <a:pt x="190" y="192"/>
                        </a:lnTo>
                        <a:lnTo>
                          <a:pt x="185" y="192"/>
                        </a:lnTo>
                        <a:lnTo>
                          <a:pt x="178" y="192"/>
                        </a:lnTo>
                        <a:lnTo>
                          <a:pt x="171" y="192"/>
                        </a:lnTo>
                        <a:lnTo>
                          <a:pt x="164" y="192"/>
                        </a:lnTo>
                        <a:lnTo>
                          <a:pt x="146" y="192"/>
                        </a:lnTo>
                        <a:lnTo>
                          <a:pt x="127" y="192"/>
                        </a:lnTo>
                        <a:lnTo>
                          <a:pt x="109" y="193"/>
                        </a:lnTo>
                        <a:lnTo>
                          <a:pt x="90" y="193"/>
                        </a:lnTo>
                        <a:lnTo>
                          <a:pt x="73" y="193"/>
                        </a:lnTo>
                        <a:lnTo>
                          <a:pt x="57" y="192"/>
                        </a:lnTo>
                        <a:lnTo>
                          <a:pt x="42" y="192"/>
                        </a:lnTo>
                        <a:lnTo>
                          <a:pt x="28" y="191"/>
                        </a:lnTo>
                        <a:lnTo>
                          <a:pt x="18" y="190"/>
                        </a:lnTo>
                        <a:lnTo>
                          <a:pt x="9" y="188"/>
                        </a:lnTo>
                        <a:lnTo>
                          <a:pt x="3" y="185"/>
                        </a:lnTo>
                        <a:lnTo>
                          <a:pt x="0" y="182"/>
                        </a:lnTo>
                        <a:lnTo>
                          <a:pt x="0" y="177"/>
                        </a:lnTo>
                        <a:lnTo>
                          <a:pt x="5" y="173"/>
                        </a:lnTo>
                        <a:lnTo>
                          <a:pt x="14" y="168"/>
                        </a:lnTo>
                        <a:lnTo>
                          <a:pt x="27" y="161"/>
                        </a:lnTo>
                        <a:lnTo>
                          <a:pt x="49" y="151"/>
                        </a:lnTo>
                        <a:lnTo>
                          <a:pt x="67" y="143"/>
                        </a:lnTo>
                        <a:lnTo>
                          <a:pt x="85" y="135"/>
                        </a:lnTo>
                        <a:lnTo>
                          <a:pt x="101" y="125"/>
                        </a:lnTo>
                        <a:lnTo>
                          <a:pt x="116" y="116"/>
                        </a:lnTo>
                        <a:lnTo>
                          <a:pt x="129" y="104"/>
                        </a:lnTo>
                        <a:lnTo>
                          <a:pt x="144" y="87"/>
                        </a:lnTo>
                        <a:lnTo>
                          <a:pt x="158" y="67"/>
                        </a:lnTo>
                        <a:close/>
                      </a:path>
                    </a:pathLst>
                  </a:custGeom>
                  <a:solidFill>
                    <a:srgbClr val="EFC48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7" name="Freeform 67"/>
                  <p:cNvSpPr>
                    <a:spLocks/>
                  </p:cNvSpPr>
                  <p:nvPr/>
                </p:nvSpPr>
                <p:spPr bwMode="auto">
                  <a:xfrm>
                    <a:off x="892" y="3024"/>
                    <a:ext cx="102" cy="60"/>
                  </a:xfrm>
                  <a:custGeom>
                    <a:avLst/>
                    <a:gdLst>
                      <a:gd name="T0" fmla="*/ 0 w 542"/>
                      <a:gd name="T1" fmla="*/ 0 h 319"/>
                      <a:gd name="T2" fmla="*/ 0 w 542"/>
                      <a:gd name="T3" fmla="*/ 0 h 319"/>
                      <a:gd name="T4" fmla="*/ 0 w 542"/>
                      <a:gd name="T5" fmla="*/ 0 h 319"/>
                      <a:gd name="T6" fmla="*/ 0 w 542"/>
                      <a:gd name="T7" fmla="*/ 0 h 319"/>
                      <a:gd name="T8" fmla="*/ 0 w 542"/>
                      <a:gd name="T9" fmla="*/ 0 h 319"/>
                      <a:gd name="T10" fmla="*/ 0 w 542"/>
                      <a:gd name="T11" fmla="*/ 0 h 319"/>
                      <a:gd name="T12" fmla="*/ 0 w 542"/>
                      <a:gd name="T13" fmla="*/ 0 h 319"/>
                      <a:gd name="T14" fmla="*/ 0 w 542"/>
                      <a:gd name="T15" fmla="*/ 0 h 319"/>
                      <a:gd name="T16" fmla="*/ 0 w 542"/>
                      <a:gd name="T17" fmla="*/ 0 h 319"/>
                      <a:gd name="T18" fmla="*/ 0 w 542"/>
                      <a:gd name="T19" fmla="*/ 0 h 319"/>
                      <a:gd name="T20" fmla="*/ 0 w 542"/>
                      <a:gd name="T21" fmla="*/ 0 h 319"/>
                      <a:gd name="T22" fmla="*/ 0 w 542"/>
                      <a:gd name="T23" fmla="*/ 0 h 319"/>
                      <a:gd name="T24" fmla="*/ 0 w 542"/>
                      <a:gd name="T25" fmla="*/ 0 h 319"/>
                      <a:gd name="T26" fmla="*/ 0 w 542"/>
                      <a:gd name="T27" fmla="*/ 0 h 319"/>
                      <a:gd name="T28" fmla="*/ 0 w 542"/>
                      <a:gd name="T29" fmla="*/ 0 h 319"/>
                      <a:gd name="T30" fmla="*/ 0 w 542"/>
                      <a:gd name="T31" fmla="*/ 0 h 319"/>
                      <a:gd name="T32" fmla="*/ 0 w 542"/>
                      <a:gd name="T33" fmla="*/ 0 h 319"/>
                      <a:gd name="T34" fmla="*/ 0 w 542"/>
                      <a:gd name="T35" fmla="*/ 0 h 319"/>
                      <a:gd name="T36" fmla="*/ 0 w 542"/>
                      <a:gd name="T37" fmla="*/ 0 h 319"/>
                      <a:gd name="T38" fmla="*/ 0 w 542"/>
                      <a:gd name="T39" fmla="*/ 0 h 319"/>
                      <a:gd name="T40" fmla="*/ 0 w 542"/>
                      <a:gd name="T41" fmla="*/ 0 h 319"/>
                      <a:gd name="T42" fmla="*/ 0 w 542"/>
                      <a:gd name="T43" fmla="*/ 0 h 319"/>
                      <a:gd name="T44" fmla="*/ 0 w 542"/>
                      <a:gd name="T45" fmla="*/ 0 h 319"/>
                      <a:gd name="T46" fmla="*/ 0 w 542"/>
                      <a:gd name="T47" fmla="*/ 0 h 319"/>
                      <a:gd name="T48" fmla="*/ 0 w 542"/>
                      <a:gd name="T49" fmla="*/ 0 h 319"/>
                      <a:gd name="T50" fmla="*/ 0 w 542"/>
                      <a:gd name="T51" fmla="*/ 0 h 319"/>
                      <a:gd name="T52" fmla="*/ 0 w 542"/>
                      <a:gd name="T53" fmla="*/ 0 h 319"/>
                      <a:gd name="T54" fmla="*/ 0 w 542"/>
                      <a:gd name="T55" fmla="*/ 0 h 319"/>
                      <a:gd name="T56" fmla="*/ 0 w 542"/>
                      <a:gd name="T57" fmla="*/ 0 h 319"/>
                      <a:gd name="T58" fmla="*/ 0 w 542"/>
                      <a:gd name="T59" fmla="*/ 0 h 319"/>
                      <a:gd name="T60" fmla="*/ 0 w 542"/>
                      <a:gd name="T61" fmla="*/ 0 h 319"/>
                      <a:gd name="T62" fmla="*/ 0 w 542"/>
                      <a:gd name="T63" fmla="*/ 0 h 319"/>
                      <a:gd name="T64" fmla="*/ 0 w 542"/>
                      <a:gd name="T65" fmla="*/ 0 h 319"/>
                      <a:gd name="T66" fmla="*/ 0 w 542"/>
                      <a:gd name="T67" fmla="*/ 0 h 319"/>
                      <a:gd name="T68" fmla="*/ 0 w 542"/>
                      <a:gd name="T69" fmla="*/ 0 h 319"/>
                      <a:gd name="T70" fmla="*/ 0 w 542"/>
                      <a:gd name="T71" fmla="*/ 0 h 319"/>
                      <a:gd name="T72" fmla="*/ 0 w 542"/>
                      <a:gd name="T73" fmla="*/ 0 h 319"/>
                      <a:gd name="T74" fmla="*/ 0 w 542"/>
                      <a:gd name="T75" fmla="*/ 0 h 319"/>
                      <a:gd name="T76" fmla="*/ 0 w 542"/>
                      <a:gd name="T77" fmla="*/ 0 h 319"/>
                      <a:gd name="T78" fmla="*/ 0 w 542"/>
                      <a:gd name="T79" fmla="*/ 0 h 319"/>
                      <a:gd name="T80" fmla="*/ 0 w 542"/>
                      <a:gd name="T81" fmla="*/ 0 h 319"/>
                      <a:gd name="T82" fmla="*/ 0 w 542"/>
                      <a:gd name="T83" fmla="*/ 0 h 319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542" h="319">
                        <a:moveTo>
                          <a:pt x="160" y="68"/>
                        </a:moveTo>
                        <a:lnTo>
                          <a:pt x="168" y="57"/>
                        </a:lnTo>
                        <a:lnTo>
                          <a:pt x="177" y="47"/>
                        </a:lnTo>
                        <a:lnTo>
                          <a:pt x="189" y="38"/>
                        </a:lnTo>
                        <a:lnTo>
                          <a:pt x="200" y="30"/>
                        </a:lnTo>
                        <a:lnTo>
                          <a:pt x="214" y="23"/>
                        </a:lnTo>
                        <a:lnTo>
                          <a:pt x="228" y="16"/>
                        </a:lnTo>
                        <a:lnTo>
                          <a:pt x="244" y="10"/>
                        </a:lnTo>
                        <a:lnTo>
                          <a:pt x="260" y="7"/>
                        </a:lnTo>
                        <a:lnTo>
                          <a:pt x="277" y="3"/>
                        </a:lnTo>
                        <a:lnTo>
                          <a:pt x="295" y="1"/>
                        </a:lnTo>
                        <a:lnTo>
                          <a:pt x="312" y="0"/>
                        </a:lnTo>
                        <a:lnTo>
                          <a:pt x="330" y="0"/>
                        </a:lnTo>
                        <a:lnTo>
                          <a:pt x="349" y="2"/>
                        </a:lnTo>
                        <a:lnTo>
                          <a:pt x="367" y="4"/>
                        </a:lnTo>
                        <a:lnTo>
                          <a:pt x="386" y="9"/>
                        </a:lnTo>
                        <a:lnTo>
                          <a:pt x="404" y="15"/>
                        </a:lnTo>
                        <a:lnTo>
                          <a:pt x="411" y="16"/>
                        </a:lnTo>
                        <a:lnTo>
                          <a:pt x="428" y="23"/>
                        </a:lnTo>
                        <a:lnTo>
                          <a:pt x="452" y="35"/>
                        </a:lnTo>
                        <a:lnTo>
                          <a:pt x="480" y="55"/>
                        </a:lnTo>
                        <a:lnTo>
                          <a:pt x="507" y="85"/>
                        </a:lnTo>
                        <a:lnTo>
                          <a:pt x="528" y="125"/>
                        </a:lnTo>
                        <a:lnTo>
                          <a:pt x="541" y="178"/>
                        </a:lnTo>
                        <a:lnTo>
                          <a:pt x="542" y="245"/>
                        </a:lnTo>
                        <a:lnTo>
                          <a:pt x="541" y="248"/>
                        </a:lnTo>
                        <a:lnTo>
                          <a:pt x="541" y="252"/>
                        </a:lnTo>
                        <a:lnTo>
                          <a:pt x="541" y="255"/>
                        </a:lnTo>
                        <a:lnTo>
                          <a:pt x="541" y="259"/>
                        </a:lnTo>
                        <a:lnTo>
                          <a:pt x="541" y="263"/>
                        </a:lnTo>
                        <a:lnTo>
                          <a:pt x="542" y="274"/>
                        </a:lnTo>
                        <a:lnTo>
                          <a:pt x="542" y="285"/>
                        </a:lnTo>
                        <a:lnTo>
                          <a:pt x="541" y="298"/>
                        </a:lnTo>
                        <a:lnTo>
                          <a:pt x="537" y="309"/>
                        </a:lnTo>
                        <a:lnTo>
                          <a:pt x="528" y="316"/>
                        </a:lnTo>
                        <a:lnTo>
                          <a:pt x="517" y="319"/>
                        </a:lnTo>
                        <a:lnTo>
                          <a:pt x="498" y="314"/>
                        </a:lnTo>
                        <a:lnTo>
                          <a:pt x="487" y="308"/>
                        </a:lnTo>
                        <a:lnTo>
                          <a:pt x="474" y="301"/>
                        </a:lnTo>
                        <a:lnTo>
                          <a:pt x="459" y="293"/>
                        </a:lnTo>
                        <a:lnTo>
                          <a:pt x="444" y="284"/>
                        </a:lnTo>
                        <a:lnTo>
                          <a:pt x="427" y="274"/>
                        </a:lnTo>
                        <a:lnTo>
                          <a:pt x="410" y="263"/>
                        </a:lnTo>
                        <a:lnTo>
                          <a:pt x="391" y="253"/>
                        </a:lnTo>
                        <a:lnTo>
                          <a:pt x="372" y="242"/>
                        </a:lnTo>
                        <a:lnTo>
                          <a:pt x="352" y="231"/>
                        </a:lnTo>
                        <a:lnTo>
                          <a:pt x="332" y="221"/>
                        </a:lnTo>
                        <a:lnTo>
                          <a:pt x="311" y="212"/>
                        </a:lnTo>
                        <a:lnTo>
                          <a:pt x="290" y="203"/>
                        </a:lnTo>
                        <a:lnTo>
                          <a:pt x="269" y="195"/>
                        </a:lnTo>
                        <a:lnTo>
                          <a:pt x="249" y="190"/>
                        </a:lnTo>
                        <a:lnTo>
                          <a:pt x="228" y="185"/>
                        </a:lnTo>
                        <a:lnTo>
                          <a:pt x="207" y="183"/>
                        </a:lnTo>
                        <a:lnTo>
                          <a:pt x="201" y="183"/>
                        </a:lnTo>
                        <a:lnTo>
                          <a:pt x="194" y="183"/>
                        </a:lnTo>
                        <a:lnTo>
                          <a:pt x="189" y="183"/>
                        </a:lnTo>
                        <a:lnTo>
                          <a:pt x="182" y="183"/>
                        </a:lnTo>
                        <a:lnTo>
                          <a:pt x="176" y="183"/>
                        </a:lnTo>
                        <a:lnTo>
                          <a:pt x="169" y="183"/>
                        </a:lnTo>
                        <a:lnTo>
                          <a:pt x="163" y="183"/>
                        </a:lnTo>
                        <a:lnTo>
                          <a:pt x="156" y="183"/>
                        </a:lnTo>
                        <a:lnTo>
                          <a:pt x="138" y="183"/>
                        </a:lnTo>
                        <a:lnTo>
                          <a:pt x="121" y="183"/>
                        </a:lnTo>
                        <a:lnTo>
                          <a:pt x="102" y="183"/>
                        </a:lnTo>
                        <a:lnTo>
                          <a:pt x="85" y="183"/>
                        </a:lnTo>
                        <a:lnTo>
                          <a:pt x="69" y="183"/>
                        </a:lnTo>
                        <a:lnTo>
                          <a:pt x="53" y="183"/>
                        </a:lnTo>
                        <a:lnTo>
                          <a:pt x="39" y="183"/>
                        </a:lnTo>
                        <a:lnTo>
                          <a:pt x="26" y="182"/>
                        </a:lnTo>
                        <a:lnTo>
                          <a:pt x="16" y="180"/>
                        </a:lnTo>
                        <a:lnTo>
                          <a:pt x="8" y="178"/>
                        </a:lnTo>
                        <a:lnTo>
                          <a:pt x="2" y="176"/>
                        </a:lnTo>
                        <a:lnTo>
                          <a:pt x="0" y="172"/>
                        </a:lnTo>
                        <a:lnTo>
                          <a:pt x="1" y="169"/>
                        </a:lnTo>
                        <a:lnTo>
                          <a:pt x="6" y="164"/>
                        </a:lnTo>
                        <a:lnTo>
                          <a:pt x="15" y="159"/>
                        </a:lnTo>
                        <a:lnTo>
                          <a:pt x="27" y="152"/>
                        </a:lnTo>
                        <a:lnTo>
                          <a:pt x="49" y="142"/>
                        </a:lnTo>
                        <a:lnTo>
                          <a:pt x="68" y="136"/>
                        </a:lnTo>
                        <a:lnTo>
                          <a:pt x="86" y="129"/>
                        </a:lnTo>
                        <a:lnTo>
                          <a:pt x="102" y="122"/>
                        </a:lnTo>
                        <a:lnTo>
                          <a:pt x="117" y="112"/>
                        </a:lnTo>
                        <a:lnTo>
                          <a:pt x="131" y="102"/>
                        </a:lnTo>
                        <a:lnTo>
                          <a:pt x="146" y="87"/>
                        </a:lnTo>
                        <a:lnTo>
                          <a:pt x="160" y="68"/>
                        </a:lnTo>
                        <a:close/>
                      </a:path>
                    </a:pathLst>
                  </a:custGeom>
                  <a:solidFill>
                    <a:srgbClr val="EDB2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8" name="Freeform 68"/>
                  <p:cNvSpPr>
                    <a:spLocks/>
                  </p:cNvSpPr>
                  <p:nvPr/>
                </p:nvSpPr>
                <p:spPr bwMode="auto">
                  <a:xfrm>
                    <a:off x="894" y="3025"/>
                    <a:ext cx="98" cy="57"/>
                  </a:xfrm>
                  <a:custGeom>
                    <a:avLst/>
                    <a:gdLst>
                      <a:gd name="T0" fmla="*/ 0 w 522"/>
                      <a:gd name="T1" fmla="*/ 0 h 304"/>
                      <a:gd name="T2" fmla="*/ 0 w 522"/>
                      <a:gd name="T3" fmla="*/ 0 h 304"/>
                      <a:gd name="T4" fmla="*/ 0 w 522"/>
                      <a:gd name="T5" fmla="*/ 0 h 304"/>
                      <a:gd name="T6" fmla="*/ 0 w 522"/>
                      <a:gd name="T7" fmla="*/ 0 h 304"/>
                      <a:gd name="T8" fmla="*/ 0 w 522"/>
                      <a:gd name="T9" fmla="*/ 0 h 304"/>
                      <a:gd name="T10" fmla="*/ 0 w 522"/>
                      <a:gd name="T11" fmla="*/ 0 h 304"/>
                      <a:gd name="T12" fmla="*/ 0 w 522"/>
                      <a:gd name="T13" fmla="*/ 0 h 304"/>
                      <a:gd name="T14" fmla="*/ 0 w 522"/>
                      <a:gd name="T15" fmla="*/ 0 h 304"/>
                      <a:gd name="T16" fmla="*/ 0 w 522"/>
                      <a:gd name="T17" fmla="*/ 0 h 304"/>
                      <a:gd name="T18" fmla="*/ 0 w 522"/>
                      <a:gd name="T19" fmla="*/ 0 h 304"/>
                      <a:gd name="T20" fmla="*/ 0 w 522"/>
                      <a:gd name="T21" fmla="*/ 0 h 304"/>
                      <a:gd name="T22" fmla="*/ 0 w 522"/>
                      <a:gd name="T23" fmla="*/ 0 h 304"/>
                      <a:gd name="T24" fmla="*/ 0 w 522"/>
                      <a:gd name="T25" fmla="*/ 0 h 304"/>
                      <a:gd name="T26" fmla="*/ 0 w 522"/>
                      <a:gd name="T27" fmla="*/ 0 h 304"/>
                      <a:gd name="T28" fmla="*/ 0 w 522"/>
                      <a:gd name="T29" fmla="*/ 0 h 304"/>
                      <a:gd name="T30" fmla="*/ 0 w 522"/>
                      <a:gd name="T31" fmla="*/ 0 h 304"/>
                      <a:gd name="T32" fmla="*/ 0 w 522"/>
                      <a:gd name="T33" fmla="*/ 0 h 304"/>
                      <a:gd name="T34" fmla="*/ 0 w 522"/>
                      <a:gd name="T35" fmla="*/ 0 h 304"/>
                      <a:gd name="T36" fmla="*/ 0 w 522"/>
                      <a:gd name="T37" fmla="*/ 0 h 304"/>
                      <a:gd name="T38" fmla="*/ 0 w 522"/>
                      <a:gd name="T39" fmla="*/ 0 h 304"/>
                      <a:gd name="T40" fmla="*/ 0 w 522"/>
                      <a:gd name="T41" fmla="*/ 0 h 304"/>
                      <a:gd name="T42" fmla="*/ 0 w 522"/>
                      <a:gd name="T43" fmla="*/ 0 h 304"/>
                      <a:gd name="T44" fmla="*/ 0 w 522"/>
                      <a:gd name="T45" fmla="*/ 0 h 304"/>
                      <a:gd name="T46" fmla="*/ 0 w 522"/>
                      <a:gd name="T47" fmla="*/ 0 h 304"/>
                      <a:gd name="T48" fmla="*/ 0 w 522"/>
                      <a:gd name="T49" fmla="*/ 0 h 304"/>
                      <a:gd name="T50" fmla="*/ 0 w 522"/>
                      <a:gd name="T51" fmla="*/ 0 h 304"/>
                      <a:gd name="T52" fmla="*/ 0 w 522"/>
                      <a:gd name="T53" fmla="*/ 0 h 304"/>
                      <a:gd name="T54" fmla="*/ 0 w 522"/>
                      <a:gd name="T55" fmla="*/ 0 h 304"/>
                      <a:gd name="T56" fmla="*/ 0 w 522"/>
                      <a:gd name="T57" fmla="*/ 0 h 304"/>
                      <a:gd name="T58" fmla="*/ 0 w 522"/>
                      <a:gd name="T59" fmla="*/ 0 h 304"/>
                      <a:gd name="T60" fmla="*/ 0 w 522"/>
                      <a:gd name="T61" fmla="*/ 0 h 304"/>
                      <a:gd name="T62" fmla="*/ 0 w 522"/>
                      <a:gd name="T63" fmla="*/ 0 h 304"/>
                      <a:gd name="T64" fmla="*/ 0 w 522"/>
                      <a:gd name="T65" fmla="*/ 0 h 304"/>
                      <a:gd name="T66" fmla="*/ 0 w 522"/>
                      <a:gd name="T67" fmla="*/ 0 h 304"/>
                      <a:gd name="T68" fmla="*/ 0 w 522"/>
                      <a:gd name="T69" fmla="*/ 0 h 304"/>
                      <a:gd name="T70" fmla="*/ 0 w 522"/>
                      <a:gd name="T71" fmla="*/ 0 h 304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522" h="304">
                        <a:moveTo>
                          <a:pt x="388" y="14"/>
                        </a:moveTo>
                        <a:lnTo>
                          <a:pt x="395" y="15"/>
                        </a:lnTo>
                        <a:lnTo>
                          <a:pt x="413" y="22"/>
                        </a:lnTo>
                        <a:lnTo>
                          <a:pt x="437" y="35"/>
                        </a:lnTo>
                        <a:lnTo>
                          <a:pt x="463" y="55"/>
                        </a:lnTo>
                        <a:lnTo>
                          <a:pt x="490" y="84"/>
                        </a:lnTo>
                        <a:lnTo>
                          <a:pt x="509" y="126"/>
                        </a:lnTo>
                        <a:lnTo>
                          <a:pt x="521" y="180"/>
                        </a:lnTo>
                        <a:lnTo>
                          <a:pt x="520" y="249"/>
                        </a:lnTo>
                        <a:lnTo>
                          <a:pt x="521" y="253"/>
                        </a:lnTo>
                        <a:lnTo>
                          <a:pt x="522" y="261"/>
                        </a:lnTo>
                        <a:lnTo>
                          <a:pt x="522" y="272"/>
                        </a:lnTo>
                        <a:lnTo>
                          <a:pt x="521" y="284"/>
                        </a:lnTo>
                        <a:lnTo>
                          <a:pt x="517" y="295"/>
                        </a:lnTo>
                        <a:lnTo>
                          <a:pt x="511" y="302"/>
                        </a:lnTo>
                        <a:lnTo>
                          <a:pt x="498" y="304"/>
                        </a:lnTo>
                        <a:lnTo>
                          <a:pt x="479" y="299"/>
                        </a:lnTo>
                        <a:lnTo>
                          <a:pt x="468" y="293"/>
                        </a:lnTo>
                        <a:lnTo>
                          <a:pt x="454" y="286"/>
                        </a:lnTo>
                        <a:lnTo>
                          <a:pt x="439" y="278"/>
                        </a:lnTo>
                        <a:lnTo>
                          <a:pt x="424" y="269"/>
                        </a:lnTo>
                        <a:lnTo>
                          <a:pt x="407" y="260"/>
                        </a:lnTo>
                        <a:lnTo>
                          <a:pt x="388" y="249"/>
                        </a:lnTo>
                        <a:lnTo>
                          <a:pt x="370" y="239"/>
                        </a:lnTo>
                        <a:lnTo>
                          <a:pt x="352" y="228"/>
                        </a:lnTo>
                        <a:lnTo>
                          <a:pt x="332" y="218"/>
                        </a:lnTo>
                        <a:lnTo>
                          <a:pt x="312" y="209"/>
                        </a:lnTo>
                        <a:lnTo>
                          <a:pt x="292" y="200"/>
                        </a:lnTo>
                        <a:lnTo>
                          <a:pt x="272" y="192"/>
                        </a:lnTo>
                        <a:lnTo>
                          <a:pt x="253" y="185"/>
                        </a:lnTo>
                        <a:lnTo>
                          <a:pt x="234" y="180"/>
                        </a:lnTo>
                        <a:lnTo>
                          <a:pt x="216" y="175"/>
                        </a:lnTo>
                        <a:lnTo>
                          <a:pt x="197" y="174"/>
                        </a:lnTo>
                        <a:lnTo>
                          <a:pt x="179" y="173"/>
                        </a:lnTo>
                        <a:lnTo>
                          <a:pt x="159" y="173"/>
                        </a:lnTo>
                        <a:lnTo>
                          <a:pt x="139" y="173"/>
                        </a:lnTo>
                        <a:lnTo>
                          <a:pt x="118" y="174"/>
                        </a:lnTo>
                        <a:lnTo>
                          <a:pt x="98" y="174"/>
                        </a:lnTo>
                        <a:lnTo>
                          <a:pt x="78" y="174"/>
                        </a:lnTo>
                        <a:lnTo>
                          <a:pt x="59" y="174"/>
                        </a:lnTo>
                        <a:lnTo>
                          <a:pt x="43" y="174"/>
                        </a:lnTo>
                        <a:lnTo>
                          <a:pt x="28" y="173"/>
                        </a:lnTo>
                        <a:lnTo>
                          <a:pt x="15" y="172"/>
                        </a:lnTo>
                        <a:lnTo>
                          <a:pt x="7" y="171"/>
                        </a:lnTo>
                        <a:lnTo>
                          <a:pt x="1" y="167"/>
                        </a:lnTo>
                        <a:lnTo>
                          <a:pt x="0" y="164"/>
                        </a:lnTo>
                        <a:lnTo>
                          <a:pt x="4" y="158"/>
                        </a:lnTo>
                        <a:lnTo>
                          <a:pt x="13" y="152"/>
                        </a:lnTo>
                        <a:lnTo>
                          <a:pt x="27" y="144"/>
                        </a:lnTo>
                        <a:lnTo>
                          <a:pt x="48" y="135"/>
                        </a:lnTo>
                        <a:lnTo>
                          <a:pt x="67" y="128"/>
                        </a:lnTo>
                        <a:lnTo>
                          <a:pt x="86" y="124"/>
                        </a:lnTo>
                        <a:lnTo>
                          <a:pt x="103" y="118"/>
                        </a:lnTo>
                        <a:lnTo>
                          <a:pt x="118" y="111"/>
                        </a:lnTo>
                        <a:lnTo>
                          <a:pt x="133" y="102"/>
                        </a:lnTo>
                        <a:lnTo>
                          <a:pt x="148" y="88"/>
                        </a:lnTo>
                        <a:lnTo>
                          <a:pt x="162" y="69"/>
                        </a:lnTo>
                        <a:lnTo>
                          <a:pt x="170" y="59"/>
                        </a:lnTo>
                        <a:lnTo>
                          <a:pt x="178" y="49"/>
                        </a:lnTo>
                        <a:lnTo>
                          <a:pt x="188" y="40"/>
                        </a:lnTo>
                        <a:lnTo>
                          <a:pt x="200" y="31"/>
                        </a:lnTo>
                        <a:lnTo>
                          <a:pt x="211" y="23"/>
                        </a:lnTo>
                        <a:lnTo>
                          <a:pt x="225" y="17"/>
                        </a:lnTo>
                        <a:lnTo>
                          <a:pt x="239" y="12"/>
                        </a:lnTo>
                        <a:lnTo>
                          <a:pt x="253" y="7"/>
                        </a:lnTo>
                        <a:lnTo>
                          <a:pt x="269" y="4"/>
                        </a:lnTo>
                        <a:lnTo>
                          <a:pt x="285" y="2"/>
                        </a:lnTo>
                        <a:lnTo>
                          <a:pt x="301" y="0"/>
                        </a:lnTo>
                        <a:lnTo>
                          <a:pt x="318" y="0"/>
                        </a:lnTo>
                        <a:lnTo>
                          <a:pt x="335" y="2"/>
                        </a:lnTo>
                        <a:lnTo>
                          <a:pt x="353" y="4"/>
                        </a:lnTo>
                        <a:lnTo>
                          <a:pt x="370" y="8"/>
                        </a:lnTo>
                        <a:lnTo>
                          <a:pt x="388" y="14"/>
                        </a:lnTo>
                        <a:close/>
                      </a:path>
                    </a:pathLst>
                  </a:custGeom>
                  <a:solidFill>
                    <a:srgbClr val="E89E3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9" name="Freeform 69"/>
                  <p:cNvSpPr>
                    <a:spLocks/>
                  </p:cNvSpPr>
                  <p:nvPr/>
                </p:nvSpPr>
                <p:spPr bwMode="auto">
                  <a:xfrm>
                    <a:off x="710" y="3235"/>
                    <a:ext cx="187" cy="192"/>
                  </a:xfrm>
                  <a:custGeom>
                    <a:avLst/>
                    <a:gdLst>
                      <a:gd name="T0" fmla="*/ 0 w 1000"/>
                      <a:gd name="T1" fmla="*/ 0 h 1033"/>
                      <a:gd name="T2" fmla="*/ 0 w 1000"/>
                      <a:gd name="T3" fmla="*/ 0 h 1033"/>
                      <a:gd name="T4" fmla="*/ 0 w 1000"/>
                      <a:gd name="T5" fmla="*/ 0 h 1033"/>
                      <a:gd name="T6" fmla="*/ 0 w 1000"/>
                      <a:gd name="T7" fmla="*/ 0 h 1033"/>
                      <a:gd name="T8" fmla="*/ 0 w 1000"/>
                      <a:gd name="T9" fmla="*/ 0 h 1033"/>
                      <a:gd name="T10" fmla="*/ 0 w 1000"/>
                      <a:gd name="T11" fmla="*/ 0 h 1033"/>
                      <a:gd name="T12" fmla="*/ 0 w 1000"/>
                      <a:gd name="T13" fmla="*/ 0 h 1033"/>
                      <a:gd name="T14" fmla="*/ 0 w 1000"/>
                      <a:gd name="T15" fmla="*/ 0 h 1033"/>
                      <a:gd name="T16" fmla="*/ 0 w 1000"/>
                      <a:gd name="T17" fmla="*/ 0 h 1033"/>
                      <a:gd name="T18" fmla="*/ 0 w 1000"/>
                      <a:gd name="T19" fmla="*/ 0 h 1033"/>
                      <a:gd name="T20" fmla="*/ 0 w 1000"/>
                      <a:gd name="T21" fmla="*/ 0 h 1033"/>
                      <a:gd name="T22" fmla="*/ 0 w 1000"/>
                      <a:gd name="T23" fmla="*/ 0 h 1033"/>
                      <a:gd name="T24" fmla="*/ 0 w 1000"/>
                      <a:gd name="T25" fmla="*/ 0 h 1033"/>
                      <a:gd name="T26" fmla="*/ 0 w 1000"/>
                      <a:gd name="T27" fmla="*/ 0 h 1033"/>
                      <a:gd name="T28" fmla="*/ 0 w 1000"/>
                      <a:gd name="T29" fmla="*/ 0 h 1033"/>
                      <a:gd name="T30" fmla="*/ 0 w 1000"/>
                      <a:gd name="T31" fmla="*/ 0 h 1033"/>
                      <a:gd name="T32" fmla="*/ 0 w 1000"/>
                      <a:gd name="T33" fmla="*/ 0 h 1033"/>
                      <a:gd name="T34" fmla="*/ 0 w 1000"/>
                      <a:gd name="T35" fmla="*/ 0 h 1033"/>
                      <a:gd name="T36" fmla="*/ 0 w 1000"/>
                      <a:gd name="T37" fmla="*/ 0 h 1033"/>
                      <a:gd name="T38" fmla="*/ 0 w 1000"/>
                      <a:gd name="T39" fmla="*/ 0 h 1033"/>
                      <a:gd name="T40" fmla="*/ 0 w 1000"/>
                      <a:gd name="T41" fmla="*/ 0 h 1033"/>
                      <a:gd name="T42" fmla="*/ 0 w 1000"/>
                      <a:gd name="T43" fmla="*/ 0 h 1033"/>
                      <a:gd name="T44" fmla="*/ 0 w 1000"/>
                      <a:gd name="T45" fmla="*/ 0 h 1033"/>
                      <a:gd name="T46" fmla="*/ 0 w 1000"/>
                      <a:gd name="T47" fmla="*/ 0 h 1033"/>
                      <a:gd name="T48" fmla="*/ 0 w 1000"/>
                      <a:gd name="T49" fmla="*/ 0 h 1033"/>
                      <a:gd name="T50" fmla="*/ 0 w 1000"/>
                      <a:gd name="T51" fmla="*/ 0 h 1033"/>
                      <a:gd name="T52" fmla="*/ 0 w 1000"/>
                      <a:gd name="T53" fmla="*/ 0 h 1033"/>
                      <a:gd name="T54" fmla="*/ 0 w 1000"/>
                      <a:gd name="T55" fmla="*/ 0 h 1033"/>
                      <a:gd name="T56" fmla="*/ 0 w 1000"/>
                      <a:gd name="T57" fmla="*/ 0 h 1033"/>
                      <a:gd name="T58" fmla="*/ 0 w 1000"/>
                      <a:gd name="T59" fmla="*/ 0 h 1033"/>
                      <a:gd name="T60" fmla="*/ 0 w 1000"/>
                      <a:gd name="T61" fmla="*/ 0 h 1033"/>
                      <a:gd name="T62" fmla="*/ 0 w 1000"/>
                      <a:gd name="T63" fmla="*/ 0 h 1033"/>
                      <a:gd name="T64" fmla="*/ 0 w 1000"/>
                      <a:gd name="T65" fmla="*/ 0 h 1033"/>
                      <a:gd name="T66" fmla="*/ 0 w 1000"/>
                      <a:gd name="T67" fmla="*/ 0 h 1033"/>
                      <a:gd name="T68" fmla="*/ 0 w 1000"/>
                      <a:gd name="T69" fmla="*/ 0 h 1033"/>
                      <a:gd name="T70" fmla="*/ 0 w 1000"/>
                      <a:gd name="T71" fmla="*/ 0 h 1033"/>
                      <a:gd name="T72" fmla="*/ 0 w 1000"/>
                      <a:gd name="T73" fmla="*/ 0 h 1033"/>
                      <a:gd name="T74" fmla="*/ 0 w 1000"/>
                      <a:gd name="T75" fmla="*/ 0 h 1033"/>
                      <a:gd name="T76" fmla="*/ 0 w 1000"/>
                      <a:gd name="T77" fmla="*/ 0 h 1033"/>
                      <a:gd name="T78" fmla="*/ 0 w 1000"/>
                      <a:gd name="T79" fmla="*/ 0 h 1033"/>
                      <a:gd name="T80" fmla="*/ 0 w 1000"/>
                      <a:gd name="T81" fmla="*/ 0 h 1033"/>
                      <a:gd name="T82" fmla="*/ 0 w 1000"/>
                      <a:gd name="T83" fmla="*/ 0 h 1033"/>
                      <a:gd name="T84" fmla="*/ 0 w 1000"/>
                      <a:gd name="T85" fmla="*/ 0 h 1033"/>
                      <a:gd name="T86" fmla="*/ 0 w 1000"/>
                      <a:gd name="T87" fmla="*/ 0 h 103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000" h="1033">
                        <a:moveTo>
                          <a:pt x="264" y="513"/>
                        </a:moveTo>
                        <a:lnTo>
                          <a:pt x="259" y="508"/>
                        </a:lnTo>
                        <a:lnTo>
                          <a:pt x="243" y="493"/>
                        </a:lnTo>
                        <a:lnTo>
                          <a:pt x="219" y="467"/>
                        </a:lnTo>
                        <a:lnTo>
                          <a:pt x="190" y="436"/>
                        </a:lnTo>
                        <a:lnTo>
                          <a:pt x="156" y="398"/>
                        </a:lnTo>
                        <a:lnTo>
                          <a:pt x="122" y="357"/>
                        </a:lnTo>
                        <a:lnTo>
                          <a:pt x="88" y="312"/>
                        </a:lnTo>
                        <a:lnTo>
                          <a:pt x="56" y="266"/>
                        </a:lnTo>
                        <a:lnTo>
                          <a:pt x="29" y="221"/>
                        </a:lnTo>
                        <a:lnTo>
                          <a:pt x="10" y="176"/>
                        </a:lnTo>
                        <a:lnTo>
                          <a:pt x="0" y="134"/>
                        </a:lnTo>
                        <a:lnTo>
                          <a:pt x="1" y="98"/>
                        </a:lnTo>
                        <a:lnTo>
                          <a:pt x="14" y="67"/>
                        </a:lnTo>
                        <a:lnTo>
                          <a:pt x="43" y="42"/>
                        </a:lnTo>
                        <a:lnTo>
                          <a:pt x="90" y="27"/>
                        </a:lnTo>
                        <a:lnTo>
                          <a:pt x="157" y="23"/>
                        </a:lnTo>
                        <a:lnTo>
                          <a:pt x="183" y="23"/>
                        </a:lnTo>
                        <a:lnTo>
                          <a:pt x="211" y="22"/>
                        </a:lnTo>
                        <a:lnTo>
                          <a:pt x="241" y="20"/>
                        </a:lnTo>
                        <a:lnTo>
                          <a:pt x="274" y="19"/>
                        </a:lnTo>
                        <a:lnTo>
                          <a:pt x="307" y="17"/>
                        </a:lnTo>
                        <a:lnTo>
                          <a:pt x="342" y="14"/>
                        </a:lnTo>
                        <a:lnTo>
                          <a:pt x="378" y="11"/>
                        </a:lnTo>
                        <a:lnTo>
                          <a:pt x="415" y="9"/>
                        </a:lnTo>
                        <a:lnTo>
                          <a:pt x="453" y="7"/>
                        </a:lnTo>
                        <a:lnTo>
                          <a:pt x="491" y="4"/>
                        </a:lnTo>
                        <a:lnTo>
                          <a:pt x="530" y="2"/>
                        </a:lnTo>
                        <a:lnTo>
                          <a:pt x="568" y="1"/>
                        </a:lnTo>
                        <a:lnTo>
                          <a:pt x="608" y="0"/>
                        </a:lnTo>
                        <a:lnTo>
                          <a:pt x="644" y="0"/>
                        </a:lnTo>
                        <a:lnTo>
                          <a:pt x="682" y="0"/>
                        </a:lnTo>
                        <a:lnTo>
                          <a:pt x="718" y="1"/>
                        </a:lnTo>
                        <a:lnTo>
                          <a:pt x="754" y="3"/>
                        </a:lnTo>
                        <a:lnTo>
                          <a:pt x="787" y="7"/>
                        </a:lnTo>
                        <a:lnTo>
                          <a:pt x="820" y="12"/>
                        </a:lnTo>
                        <a:lnTo>
                          <a:pt x="849" y="18"/>
                        </a:lnTo>
                        <a:lnTo>
                          <a:pt x="878" y="25"/>
                        </a:lnTo>
                        <a:lnTo>
                          <a:pt x="904" y="34"/>
                        </a:lnTo>
                        <a:lnTo>
                          <a:pt x="927" y="46"/>
                        </a:lnTo>
                        <a:lnTo>
                          <a:pt x="947" y="58"/>
                        </a:lnTo>
                        <a:lnTo>
                          <a:pt x="965" y="72"/>
                        </a:lnTo>
                        <a:lnTo>
                          <a:pt x="980" y="90"/>
                        </a:lnTo>
                        <a:lnTo>
                          <a:pt x="990" y="108"/>
                        </a:lnTo>
                        <a:lnTo>
                          <a:pt x="997" y="129"/>
                        </a:lnTo>
                        <a:lnTo>
                          <a:pt x="1000" y="153"/>
                        </a:lnTo>
                        <a:lnTo>
                          <a:pt x="999" y="178"/>
                        </a:lnTo>
                        <a:lnTo>
                          <a:pt x="995" y="207"/>
                        </a:lnTo>
                        <a:lnTo>
                          <a:pt x="984" y="238"/>
                        </a:lnTo>
                        <a:lnTo>
                          <a:pt x="942" y="360"/>
                        </a:lnTo>
                        <a:lnTo>
                          <a:pt x="913" y="469"/>
                        </a:lnTo>
                        <a:lnTo>
                          <a:pt x="896" y="562"/>
                        </a:lnTo>
                        <a:lnTo>
                          <a:pt x="890" y="644"/>
                        </a:lnTo>
                        <a:lnTo>
                          <a:pt x="894" y="713"/>
                        </a:lnTo>
                        <a:lnTo>
                          <a:pt x="906" y="773"/>
                        </a:lnTo>
                        <a:lnTo>
                          <a:pt x="927" y="824"/>
                        </a:lnTo>
                        <a:lnTo>
                          <a:pt x="952" y="867"/>
                        </a:lnTo>
                        <a:lnTo>
                          <a:pt x="965" y="887"/>
                        </a:lnTo>
                        <a:lnTo>
                          <a:pt x="976" y="904"/>
                        </a:lnTo>
                        <a:lnTo>
                          <a:pt x="984" y="919"/>
                        </a:lnTo>
                        <a:lnTo>
                          <a:pt x="989" y="933"/>
                        </a:lnTo>
                        <a:lnTo>
                          <a:pt x="991" y="945"/>
                        </a:lnTo>
                        <a:lnTo>
                          <a:pt x="990" y="957"/>
                        </a:lnTo>
                        <a:lnTo>
                          <a:pt x="985" y="967"/>
                        </a:lnTo>
                        <a:lnTo>
                          <a:pt x="978" y="977"/>
                        </a:lnTo>
                        <a:lnTo>
                          <a:pt x="967" y="985"/>
                        </a:lnTo>
                        <a:lnTo>
                          <a:pt x="953" y="991"/>
                        </a:lnTo>
                        <a:lnTo>
                          <a:pt x="935" y="998"/>
                        </a:lnTo>
                        <a:lnTo>
                          <a:pt x="913" y="1005"/>
                        </a:lnTo>
                        <a:lnTo>
                          <a:pt x="887" y="1011"/>
                        </a:lnTo>
                        <a:lnTo>
                          <a:pt x="858" y="1017"/>
                        </a:lnTo>
                        <a:lnTo>
                          <a:pt x="824" y="1023"/>
                        </a:lnTo>
                        <a:lnTo>
                          <a:pt x="786" y="1028"/>
                        </a:lnTo>
                        <a:lnTo>
                          <a:pt x="710" y="1033"/>
                        </a:lnTo>
                        <a:lnTo>
                          <a:pt x="641" y="1024"/>
                        </a:lnTo>
                        <a:lnTo>
                          <a:pt x="580" y="1004"/>
                        </a:lnTo>
                        <a:lnTo>
                          <a:pt x="525" y="974"/>
                        </a:lnTo>
                        <a:lnTo>
                          <a:pt x="476" y="936"/>
                        </a:lnTo>
                        <a:lnTo>
                          <a:pt x="434" y="892"/>
                        </a:lnTo>
                        <a:lnTo>
                          <a:pt x="397" y="845"/>
                        </a:lnTo>
                        <a:lnTo>
                          <a:pt x="366" y="795"/>
                        </a:lnTo>
                        <a:lnTo>
                          <a:pt x="339" y="743"/>
                        </a:lnTo>
                        <a:lnTo>
                          <a:pt x="317" y="693"/>
                        </a:lnTo>
                        <a:lnTo>
                          <a:pt x="300" y="646"/>
                        </a:lnTo>
                        <a:lnTo>
                          <a:pt x="286" y="602"/>
                        </a:lnTo>
                        <a:lnTo>
                          <a:pt x="276" y="566"/>
                        </a:lnTo>
                        <a:lnTo>
                          <a:pt x="269" y="538"/>
                        </a:lnTo>
                        <a:lnTo>
                          <a:pt x="266" y="520"/>
                        </a:lnTo>
                        <a:lnTo>
                          <a:pt x="264" y="5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0" name="Freeform 70"/>
                  <p:cNvSpPr>
                    <a:spLocks/>
                  </p:cNvSpPr>
                  <p:nvPr/>
                </p:nvSpPr>
                <p:spPr bwMode="auto">
                  <a:xfrm>
                    <a:off x="718" y="3241"/>
                    <a:ext cx="174" cy="181"/>
                  </a:xfrm>
                  <a:custGeom>
                    <a:avLst/>
                    <a:gdLst>
                      <a:gd name="T0" fmla="*/ 0 w 932"/>
                      <a:gd name="T1" fmla="*/ 0 h 971"/>
                      <a:gd name="T2" fmla="*/ 0 w 932"/>
                      <a:gd name="T3" fmla="*/ 0 h 971"/>
                      <a:gd name="T4" fmla="*/ 0 w 932"/>
                      <a:gd name="T5" fmla="*/ 0 h 971"/>
                      <a:gd name="T6" fmla="*/ 0 w 932"/>
                      <a:gd name="T7" fmla="*/ 0 h 971"/>
                      <a:gd name="T8" fmla="*/ 0 w 932"/>
                      <a:gd name="T9" fmla="*/ 0 h 971"/>
                      <a:gd name="T10" fmla="*/ 0 w 932"/>
                      <a:gd name="T11" fmla="*/ 0 h 971"/>
                      <a:gd name="T12" fmla="*/ 0 w 932"/>
                      <a:gd name="T13" fmla="*/ 0 h 971"/>
                      <a:gd name="T14" fmla="*/ 0 w 932"/>
                      <a:gd name="T15" fmla="*/ 0 h 971"/>
                      <a:gd name="T16" fmla="*/ 0 w 932"/>
                      <a:gd name="T17" fmla="*/ 0 h 971"/>
                      <a:gd name="T18" fmla="*/ 0 w 932"/>
                      <a:gd name="T19" fmla="*/ 0 h 971"/>
                      <a:gd name="T20" fmla="*/ 0 w 932"/>
                      <a:gd name="T21" fmla="*/ 0 h 971"/>
                      <a:gd name="T22" fmla="*/ 0 w 932"/>
                      <a:gd name="T23" fmla="*/ 0 h 971"/>
                      <a:gd name="T24" fmla="*/ 0 w 932"/>
                      <a:gd name="T25" fmla="*/ 0 h 971"/>
                      <a:gd name="T26" fmla="*/ 0 w 932"/>
                      <a:gd name="T27" fmla="*/ 0 h 971"/>
                      <a:gd name="T28" fmla="*/ 0 w 932"/>
                      <a:gd name="T29" fmla="*/ 0 h 971"/>
                      <a:gd name="T30" fmla="*/ 0 w 932"/>
                      <a:gd name="T31" fmla="*/ 0 h 971"/>
                      <a:gd name="T32" fmla="*/ 0 w 932"/>
                      <a:gd name="T33" fmla="*/ 0 h 971"/>
                      <a:gd name="T34" fmla="*/ 0 w 932"/>
                      <a:gd name="T35" fmla="*/ 0 h 971"/>
                      <a:gd name="T36" fmla="*/ 0 w 932"/>
                      <a:gd name="T37" fmla="*/ 0 h 971"/>
                      <a:gd name="T38" fmla="*/ 0 w 932"/>
                      <a:gd name="T39" fmla="*/ 0 h 971"/>
                      <a:gd name="T40" fmla="*/ 0 w 932"/>
                      <a:gd name="T41" fmla="*/ 0 h 971"/>
                      <a:gd name="T42" fmla="*/ 0 w 932"/>
                      <a:gd name="T43" fmla="*/ 0 h 971"/>
                      <a:gd name="T44" fmla="*/ 0 w 932"/>
                      <a:gd name="T45" fmla="*/ 0 h 971"/>
                      <a:gd name="T46" fmla="*/ 0 w 932"/>
                      <a:gd name="T47" fmla="*/ 0 h 971"/>
                      <a:gd name="T48" fmla="*/ 0 w 932"/>
                      <a:gd name="T49" fmla="*/ 0 h 971"/>
                      <a:gd name="T50" fmla="*/ 0 w 932"/>
                      <a:gd name="T51" fmla="*/ 0 h 971"/>
                      <a:gd name="T52" fmla="*/ 0 w 932"/>
                      <a:gd name="T53" fmla="*/ 0 h 971"/>
                      <a:gd name="T54" fmla="*/ 0 w 932"/>
                      <a:gd name="T55" fmla="*/ 0 h 971"/>
                      <a:gd name="T56" fmla="*/ 0 w 932"/>
                      <a:gd name="T57" fmla="*/ 0 h 971"/>
                      <a:gd name="T58" fmla="*/ 0 w 932"/>
                      <a:gd name="T59" fmla="*/ 0 h 971"/>
                      <a:gd name="T60" fmla="*/ 0 w 932"/>
                      <a:gd name="T61" fmla="*/ 0 h 971"/>
                      <a:gd name="T62" fmla="*/ 0 w 932"/>
                      <a:gd name="T63" fmla="*/ 0 h 971"/>
                      <a:gd name="T64" fmla="*/ 0 w 932"/>
                      <a:gd name="T65" fmla="*/ 0 h 971"/>
                      <a:gd name="T66" fmla="*/ 0 w 932"/>
                      <a:gd name="T67" fmla="*/ 0 h 971"/>
                      <a:gd name="T68" fmla="*/ 0 w 932"/>
                      <a:gd name="T69" fmla="*/ 0 h 971"/>
                      <a:gd name="T70" fmla="*/ 0 w 932"/>
                      <a:gd name="T71" fmla="*/ 0 h 971"/>
                      <a:gd name="T72" fmla="*/ 0 w 932"/>
                      <a:gd name="T73" fmla="*/ 0 h 971"/>
                      <a:gd name="T74" fmla="*/ 0 w 932"/>
                      <a:gd name="T75" fmla="*/ 0 h 971"/>
                      <a:gd name="T76" fmla="*/ 0 w 932"/>
                      <a:gd name="T77" fmla="*/ 0 h 971"/>
                      <a:gd name="T78" fmla="*/ 0 w 932"/>
                      <a:gd name="T79" fmla="*/ 0 h 971"/>
                      <a:gd name="T80" fmla="*/ 0 w 932"/>
                      <a:gd name="T81" fmla="*/ 0 h 971"/>
                      <a:gd name="T82" fmla="*/ 0 w 932"/>
                      <a:gd name="T83" fmla="*/ 0 h 971"/>
                      <a:gd name="T84" fmla="*/ 0 w 932"/>
                      <a:gd name="T85" fmla="*/ 0 h 971"/>
                      <a:gd name="T86" fmla="*/ 0 w 932"/>
                      <a:gd name="T87" fmla="*/ 0 h 971"/>
                      <a:gd name="T88" fmla="*/ 0 w 932"/>
                      <a:gd name="T89" fmla="*/ 0 h 971"/>
                      <a:gd name="T90" fmla="*/ 0 w 932"/>
                      <a:gd name="T91" fmla="*/ 0 h 971"/>
                      <a:gd name="T92" fmla="*/ 0 w 932"/>
                      <a:gd name="T93" fmla="*/ 0 h 971"/>
                      <a:gd name="T94" fmla="*/ 0 w 932"/>
                      <a:gd name="T95" fmla="*/ 0 h 971"/>
                      <a:gd name="T96" fmla="*/ 0 w 932"/>
                      <a:gd name="T97" fmla="*/ 0 h 971"/>
                      <a:gd name="T98" fmla="*/ 0 w 932"/>
                      <a:gd name="T99" fmla="*/ 0 h 971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932" h="971">
                        <a:moveTo>
                          <a:pt x="145" y="22"/>
                        </a:moveTo>
                        <a:lnTo>
                          <a:pt x="169" y="22"/>
                        </a:lnTo>
                        <a:lnTo>
                          <a:pt x="196" y="21"/>
                        </a:lnTo>
                        <a:lnTo>
                          <a:pt x="225" y="18"/>
                        </a:lnTo>
                        <a:lnTo>
                          <a:pt x="254" y="17"/>
                        </a:lnTo>
                        <a:lnTo>
                          <a:pt x="286" y="15"/>
                        </a:lnTo>
                        <a:lnTo>
                          <a:pt x="319" y="13"/>
                        </a:lnTo>
                        <a:lnTo>
                          <a:pt x="352" y="10"/>
                        </a:lnTo>
                        <a:lnTo>
                          <a:pt x="387" y="8"/>
                        </a:lnTo>
                        <a:lnTo>
                          <a:pt x="423" y="6"/>
                        </a:lnTo>
                        <a:lnTo>
                          <a:pt x="458" y="3"/>
                        </a:lnTo>
                        <a:lnTo>
                          <a:pt x="494" y="1"/>
                        </a:lnTo>
                        <a:lnTo>
                          <a:pt x="530" y="0"/>
                        </a:lnTo>
                        <a:lnTo>
                          <a:pt x="567" y="0"/>
                        </a:lnTo>
                        <a:lnTo>
                          <a:pt x="601" y="0"/>
                        </a:lnTo>
                        <a:lnTo>
                          <a:pt x="636" y="0"/>
                        </a:lnTo>
                        <a:lnTo>
                          <a:pt x="670" y="2"/>
                        </a:lnTo>
                        <a:lnTo>
                          <a:pt x="702" y="4"/>
                        </a:lnTo>
                        <a:lnTo>
                          <a:pt x="734" y="8"/>
                        </a:lnTo>
                        <a:lnTo>
                          <a:pt x="764" y="13"/>
                        </a:lnTo>
                        <a:lnTo>
                          <a:pt x="792" y="19"/>
                        </a:lnTo>
                        <a:lnTo>
                          <a:pt x="818" y="26"/>
                        </a:lnTo>
                        <a:lnTo>
                          <a:pt x="842" y="36"/>
                        </a:lnTo>
                        <a:lnTo>
                          <a:pt x="864" y="47"/>
                        </a:lnTo>
                        <a:lnTo>
                          <a:pt x="883" y="59"/>
                        </a:lnTo>
                        <a:lnTo>
                          <a:pt x="899" y="74"/>
                        </a:lnTo>
                        <a:lnTo>
                          <a:pt x="912" y="90"/>
                        </a:lnTo>
                        <a:lnTo>
                          <a:pt x="922" y="107"/>
                        </a:lnTo>
                        <a:lnTo>
                          <a:pt x="928" y="128"/>
                        </a:lnTo>
                        <a:lnTo>
                          <a:pt x="932" y="151"/>
                        </a:lnTo>
                        <a:lnTo>
                          <a:pt x="931" y="175"/>
                        </a:lnTo>
                        <a:lnTo>
                          <a:pt x="925" y="203"/>
                        </a:lnTo>
                        <a:lnTo>
                          <a:pt x="916" y="233"/>
                        </a:lnTo>
                        <a:lnTo>
                          <a:pt x="891" y="300"/>
                        </a:lnTo>
                        <a:lnTo>
                          <a:pt x="873" y="363"/>
                        </a:lnTo>
                        <a:lnTo>
                          <a:pt x="858" y="420"/>
                        </a:lnTo>
                        <a:lnTo>
                          <a:pt x="848" y="472"/>
                        </a:lnTo>
                        <a:lnTo>
                          <a:pt x="842" y="520"/>
                        </a:lnTo>
                        <a:lnTo>
                          <a:pt x="838" y="564"/>
                        </a:lnTo>
                        <a:lnTo>
                          <a:pt x="838" y="606"/>
                        </a:lnTo>
                        <a:lnTo>
                          <a:pt x="841" y="644"/>
                        </a:lnTo>
                        <a:lnTo>
                          <a:pt x="843" y="676"/>
                        </a:lnTo>
                        <a:lnTo>
                          <a:pt x="846" y="707"/>
                        </a:lnTo>
                        <a:lnTo>
                          <a:pt x="851" y="735"/>
                        </a:lnTo>
                        <a:lnTo>
                          <a:pt x="855" y="760"/>
                        </a:lnTo>
                        <a:lnTo>
                          <a:pt x="860" y="783"/>
                        </a:lnTo>
                        <a:lnTo>
                          <a:pt x="866" y="805"/>
                        </a:lnTo>
                        <a:lnTo>
                          <a:pt x="872" y="825"/>
                        </a:lnTo>
                        <a:lnTo>
                          <a:pt x="879" y="842"/>
                        </a:lnTo>
                        <a:lnTo>
                          <a:pt x="887" y="859"/>
                        </a:lnTo>
                        <a:lnTo>
                          <a:pt x="893" y="875"/>
                        </a:lnTo>
                        <a:lnTo>
                          <a:pt x="896" y="889"/>
                        </a:lnTo>
                        <a:lnTo>
                          <a:pt x="898" y="902"/>
                        </a:lnTo>
                        <a:lnTo>
                          <a:pt x="899" y="912"/>
                        </a:lnTo>
                        <a:lnTo>
                          <a:pt x="897" y="921"/>
                        </a:lnTo>
                        <a:lnTo>
                          <a:pt x="893" y="929"/>
                        </a:lnTo>
                        <a:lnTo>
                          <a:pt x="886" y="936"/>
                        </a:lnTo>
                        <a:lnTo>
                          <a:pt x="876" y="942"/>
                        </a:lnTo>
                        <a:lnTo>
                          <a:pt x="864" y="947"/>
                        </a:lnTo>
                        <a:lnTo>
                          <a:pt x="848" y="951"/>
                        </a:lnTo>
                        <a:lnTo>
                          <a:pt x="829" y="956"/>
                        </a:lnTo>
                        <a:lnTo>
                          <a:pt x="806" y="959"/>
                        </a:lnTo>
                        <a:lnTo>
                          <a:pt x="781" y="963"/>
                        </a:lnTo>
                        <a:lnTo>
                          <a:pt x="751" y="966"/>
                        </a:lnTo>
                        <a:lnTo>
                          <a:pt x="717" y="970"/>
                        </a:lnTo>
                        <a:lnTo>
                          <a:pt x="664" y="971"/>
                        </a:lnTo>
                        <a:lnTo>
                          <a:pt x="615" y="965"/>
                        </a:lnTo>
                        <a:lnTo>
                          <a:pt x="569" y="954"/>
                        </a:lnTo>
                        <a:lnTo>
                          <a:pt x="526" y="935"/>
                        </a:lnTo>
                        <a:lnTo>
                          <a:pt x="488" y="913"/>
                        </a:lnTo>
                        <a:lnTo>
                          <a:pt x="453" y="886"/>
                        </a:lnTo>
                        <a:lnTo>
                          <a:pt x="420" y="856"/>
                        </a:lnTo>
                        <a:lnTo>
                          <a:pt x="392" y="822"/>
                        </a:lnTo>
                        <a:lnTo>
                          <a:pt x="365" y="788"/>
                        </a:lnTo>
                        <a:lnTo>
                          <a:pt x="342" y="752"/>
                        </a:lnTo>
                        <a:lnTo>
                          <a:pt x="322" y="716"/>
                        </a:lnTo>
                        <a:lnTo>
                          <a:pt x="304" y="681"/>
                        </a:lnTo>
                        <a:lnTo>
                          <a:pt x="289" y="645"/>
                        </a:lnTo>
                        <a:lnTo>
                          <a:pt x="276" y="613"/>
                        </a:lnTo>
                        <a:lnTo>
                          <a:pt x="266" y="582"/>
                        </a:lnTo>
                        <a:lnTo>
                          <a:pt x="258" y="555"/>
                        </a:lnTo>
                        <a:lnTo>
                          <a:pt x="250" y="526"/>
                        </a:lnTo>
                        <a:lnTo>
                          <a:pt x="245" y="504"/>
                        </a:lnTo>
                        <a:lnTo>
                          <a:pt x="242" y="491"/>
                        </a:lnTo>
                        <a:lnTo>
                          <a:pt x="241" y="485"/>
                        </a:lnTo>
                        <a:lnTo>
                          <a:pt x="235" y="479"/>
                        </a:lnTo>
                        <a:lnTo>
                          <a:pt x="220" y="463"/>
                        </a:lnTo>
                        <a:lnTo>
                          <a:pt x="198" y="440"/>
                        </a:lnTo>
                        <a:lnTo>
                          <a:pt x="170" y="410"/>
                        </a:lnTo>
                        <a:lnTo>
                          <a:pt x="140" y="375"/>
                        </a:lnTo>
                        <a:lnTo>
                          <a:pt x="109" y="336"/>
                        </a:lnTo>
                        <a:lnTo>
                          <a:pt x="78" y="295"/>
                        </a:lnTo>
                        <a:lnTo>
                          <a:pt x="51" y="251"/>
                        </a:lnTo>
                        <a:lnTo>
                          <a:pt x="26" y="208"/>
                        </a:lnTo>
                        <a:lnTo>
                          <a:pt x="9" y="167"/>
                        </a:lnTo>
                        <a:lnTo>
                          <a:pt x="0" y="129"/>
                        </a:lnTo>
                        <a:lnTo>
                          <a:pt x="1" y="94"/>
                        </a:lnTo>
                        <a:lnTo>
                          <a:pt x="15" y="64"/>
                        </a:lnTo>
                        <a:lnTo>
                          <a:pt x="41" y="42"/>
                        </a:lnTo>
                        <a:lnTo>
                          <a:pt x="84" y="27"/>
                        </a:lnTo>
                        <a:lnTo>
                          <a:pt x="145" y="22"/>
                        </a:lnTo>
                        <a:close/>
                      </a:path>
                    </a:pathLst>
                  </a:custGeom>
                  <a:solidFill>
                    <a:srgbClr val="F7FCF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1" name="Freeform 71"/>
                  <p:cNvSpPr>
                    <a:spLocks/>
                  </p:cNvSpPr>
                  <p:nvPr/>
                </p:nvSpPr>
                <p:spPr bwMode="auto">
                  <a:xfrm>
                    <a:off x="726" y="3246"/>
                    <a:ext cx="160" cy="170"/>
                  </a:xfrm>
                  <a:custGeom>
                    <a:avLst/>
                    <a:gdLst>
                      <a:gd name="T0" fmla="*/ 0 w 862"/>
                      <a:gd name="T1" fmla="*/ 0 h 910"/>
                      <a:gd name="T2" fmla="*/ 0 w 862"/>
                      <a:gd name="T3" fmla="*/ 0 h 910"/>
                      <a:gd name="T4" fmla="*/ 0 w 862"/>
                      <a:gd name="T5" fmla="*/ 0 h 910"/>
                      <a:gd name="T6" fmla="*/ 0 w 862"/>
                      <a:gd name="T7" fmla="*/ 0 h 910"/>
                      <a:gd name="T8" fmla="*/ 0 w 862"/>
                      <a:gd name="T9" fmla="*/ 0 h 910"/>
                      <a:gd name="T10" fmla="*/ 0 w 862"/>
                      <a:gd name="T11" fmla="*/ 0 h 910"/>
                      <a:gd name="T12" fmla="*/ 0 w 862"/>
                      <a:gd name="T13" fmla="*/ 0 h 910"/>
                      <a:gd name="T14" fmla="*/ 0 w 862"/>
                      <a:gd name="T15" fmla="*/ 0 h 910"/>
                      <a:gd name="T16" fmla="*/ 0 w 862"/>
                      <a:gd name="T17" fmla="*/ 0 h 910"/>
                      <a:gd name="T18" fmla="*/ 0 w 862"/>
                      <a:gd name="T19" fmla="*/ 0 h 910"/>
                      <a:gd name="T20" fmla="*/ 0 w 862"/>
                      <a:gd name="T21" fmla="*/ 0 h 910"/>
                      <a:gd name="T22" fmla="*/ 0 w 862"/>
                      <a:gd name="T23" fmla="*/ 0 h 910"/>
                      <a:gd name="T24" fmla="*/ 0 w 862"/>
                      <a:gd name="T25" fmla="*/ 0 h 910"/>
                      <a:gd name="T26" fmla="*/ 0 w 862"/>
                      <a:gd name="T27" fmla="*/ 0 h 910"/>
                      <a:gd name="T28" fmla="*/ 0 w 862"/>
                      <a:gd name="T29" fmla="*/ 0 h 910"/>
                      <a:gd name="T30" fmla="*/ 0 w 862"/>
                      <a:gd name="T31" fmla="*/ 0 h 910"/>
                      <a:gd name="T32" fmla="*/ 0 w 862"/>
                      <a:gd name="T33" fmla="*/ 0 h 910"/>
                      <a:gd name="T34" fmla="*/ 0 w 862"/>
                      <a:gd name="T35" fmla="*/ 0 h 910"/>
                      <a:gd name="T36" fmla="*/ 0 w 862"/>
                      <a:gd name="T37" fmla="*/ 0 h 910"/>
                      <a:gd name="T38" fmla="*/ 0 w 862"/>
                      <a:gd name="T39" fmla="*/ 0 h 910"/>
                      <a:gd name="T40" fmla="*/ 0 w 862"/>
                      <a:gd name="T41" fmla="*/ 0 h 910"/>
                      <a:gd name="T42" fmla="*/ 0 w 862"/>
                      <a:gd name="T43" fmla="*/ 0 h 910"/>
                      <a:gd name="T44" fmla="*/ 0 w 862"/>
                      <a:gd name="T45" fmla="*/ 0 h 910"/>
                      <a:gd name="T46" fmla="*/ 0 w 862"/>
                      <a:gd name="T47" fmla="*/ 0 h 910"/>
                      <a:gd name="T48" fmla="*/ 0 w 862"/>
                      <a:gd name="T49" fmla="*/ 0 h 910"/>
                      <a:gd name="T50" fmla="*/ 0 w 862"/>
                      <a:gd name="T51" fmla="*/ 0 h 910"/>
                      <a:gd name="T52" fmla="*/ 0 w 862"/>
                      <a:gd name="T53" fmla="*/ 0 h 910"/>
                      <a:gd name="T54" fmla="*/ 0 w 862"/>
                      <a:gd name="T55" fmla="*/ 0 h 910"/>
                      <a:gd name="T56" fmla="*/ 0 w 862"/>
                      <a:gd name="T57" fmla="*/ 0 h 910"/>
                      <a:gd name="T58" fmla="*/ 0 w 862"/>
                      <a:gd name="T59" fmla="*/ 0 h 910"/>
                      <a:gd name="T60" fmla="*/ 0 w 862"/>
                      <a:gd name="T61" fmla="*/ 0 h 910"/>
                      <a:gd name="T62" fmla="*/ 0 w 862"/>
                      <a:gd name="T63" fmla="*/ 0 h 910"/>
                      <a:gd name="T64" fmla="*/ 0 w 862"/>
                      <a:gd name="T65" fmla="*/ 0 h 910"/>
                      <a:gd name="T66" fmla="*/ 0 w 862"/>
                      <a:gd name="T67" fmla="*/ 0 h 910"/>
                      <a:gd name="T68" fmla="*/ 0 w 862"/>
                      <a:gd name="T69" fmla="*/ 0 h 910"/>
                      <a:gd name="T70" fmla="*/ 0 w 862"/>
                      <a:gd name="T71" fmla="*/ 0 h 910"/>
                      <a:gd name="T72" fmla="*/ 0 w 862"/>
                      <a:gd name="T73" fmla="*/ 0 h 910"/>
                      <a:gd name="T74" fmla="*/ 0 w 862"/>
                      <a:gd name="T75" fmla="*/ 0 h 910"/>
                      <a:gd name="T76" fmla="*/ 0 w 862"/>
                      <a:gd name="T77" fmla="*/ 0 h 910"/>
                      <a:gd name="T78" fmla="*/ 0 w 862"/>
                      <a:gd name="T79" fmla="*/ 0 h 910"/>
                      <a:gd name="T80" fmla="*/ 0 w 862"/>
                      <a:gd name="T81" fmla="*/ 0 h 910"/>
                      <a:gd name="T82" fmla="*/ 0 w 862"/>
                      <a:gd name="T83" fmla="*/ 0 h 910"/>
                      <a:gd name="T84" fmla="*/ 0 w 862"/>
                      <a:gd name="T85" fmla="*/ 0 h 910"/>
                      <a:gd name="T86" fmla="*/ 0 w 862"/>
                      <a:gd name="T87" fmla="*/ 0 h 910"/>
                      <a:gd name="T88" fmla="*/ 0 w 862"/>
                      <a:gd name="T89" fmla="*/ 0 h 910"/>
                      <a:gd name="T90" fmla="*/ 0 w 862"/>
                      <a:gd name="T91" fmla="*/ 0 h 910"/>
                      <a:gd name="T92" fmla="*/ 0 w 862"/>
                      <a:gd name="T93" fmla="*/ 0 h 910"/>
                      <a:gd name="T94" fmla="*/ 0 w 862"/>
                      <a:gd name="T95" fmla="*/ 0 h 910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862" h="910">
                        <a:moveTo>
                          <a:pt x="133" y="20"/>
                        </a:moveTo>
                        <a:lnTo>
                          <a:pt x="156" y="20"/>
                        </a:lnTo>
                        <a:lnTo>
                          <a:pt x="180" y="18"/>
                        </a:lnTo>
                        <a:lnTo>
                          <a:pt x="207" y="16"/>
                        </a:lnTo>
                        <a:lnTo>
                          <a:pt x="235" y="15"/>
                        </a:lnTo>
                        <a:lnTo>
                          <a:pt x="264" y="13"/>
                        </a:lnTo>
                        <a:lnTo>
                          <a:pt x="295" y="10"/>
                        </a:lnTo>
                        <a:lnTo>
                          <a:pt x="326" y="8"/>
                        </a:lnTo>
                        <a:lnTo>
                          <a:pt x="359" y="6"/>
                        </a:lnTo>
                        <a:lnTo>
                          <a:pt x="392" y="5"/>
                        </a:lnTo>
                        <a:lnTo>
                          <a:pt x="424" y="2"/>
                        </a:lnTo>
                        <a:lnTo>
                          <a:pt x="458" y="1"/>
                        </a:lnTo>
                        <a:lnTo>
                          <a:pt x="491" y="0"/>
                        </a:lnTo>
                        <a:lnTo>
                          <a:pt x="524" y="0"/>
                        </a:lnTo>
                        <a:lnTo>
                          <a:pt x="558" y="0"/>
                        </a:lnTo>
                        <a:lnTo>
                          <a:pt x="589" y="1"/>
                        </a:lnTo>
                        <a:lnTo>
                          <a:pt x="621" y="3"/>
                        </a:lnTo>
                        <a:lnTo>
                          <a:pt x="651" y="6"/>
                        </a:lnTo>
                        <a:lnTo>
                          <a:pt x="680" y="9"/>
                        </a:lnTo>
                        <a:lnTo>
                          <a:pt x="708" y="15"/>
                        </a:lnTo>
                        <a:lnTo>
                          <a:pt x="734" y="21"/>
                        </a:lnTo>
                        <a:lnTo>
                          <a:pt x="758" y="28"/>
                        </a:lnTo>
                        <a:lnTo>
                          <a:pt x="780" y="37"/>
                        </a:lnTo>
                        <a:lnTo>
                          <a:pt x="800" y="47"/>
                        </a:lnTo>
                        <a:lnTo>
                          <a:pt x="817" y="60"/>
                        </a:lnTo>
                        <a:lnTo>
                          <a:pt x="832" y="74"/>
                        </a:lnTo>
                        <a:lnTo>
                          <a:pt x="845" y="89"/>
                        </a:lnTo>
                        <a:lnTo>
                          <a:pt x="854" y="106"/>
                        </a:lnTo>
                        <a:lnTo>
                          <a:pt x="860" y="125"/>
                        </a:lnTo>
                        <a:lnTo>
                          <a:pt x="862" y="147"/>
                        </a:lnTo>
                        <a:lnTo>
                          <a:pt x="861" y="172"/>
                        </a:lnTo>
                        <a:lnTo>
                          <a:pt x="856" y="197"/>
                        </a:lnTo>
                        <a:lnTo>
                          <a:pt x="847" y="226"/>
                        </a:lnTo>
                        <a:lnTo>
                          <a:pt x="823" y="296"/>
                        </a:lnTo>
                        <a:lnTo>
                          <a:pt x="805" y="359"/>
                        </a:lnTo>
                        <a:lnTo>
                          <a:pt x="793" y="417"/>
                        </a:lnTo>
                        <a:lnTo>
                          <a:pt x="786" y="468"/>
                        </a:lnTo>
                        <a:lnTo>
                          <a:pt x="782" y="514"/>
                        </a:lnTo>
                        <a:lnTo>
                          <a:pt x="782" y="556"/>
                        </a:lnTo>
                        <a:lnTo>
                          <a:pt x="786" y="595"/>
                        </a:lnTo>
                        <a:lnTo>
                          <a:pt x="790" y="631"/>
                        </a:lnTo>
                        <a:lnTo>
                          <a:pt x="801" y="691"/>
                        </a:lnTo>
                        <a:lnTo>
                          <a:pt x="808" y="741"/>
                        </a:lnTo>
                        <a:lnTo>
                          <a:pt x="810" y="781"/>
                        </a:lnTo>
                        <a:lnTo>
                          <a:pt x="805" y="815"/>
                        </a:lnTo>
                        <a:lnTo>
                          <a:pt x="812" y="829"/>
                        </a:lnTo>
                        <a:lnTo>
                          <a:pt x="818" y="842"/>
                        </a:lnTo>
                        <a:lnTo>
                          <a:pt x="822" y="852"/>
                        </a:lnTo>
                        <a:lnTo>
                          <a:pt x="823" y="862"/>
                        </a:lnTo>
                        <a:lnTo>
                          <a:pt x="822" y="871"/>
                        </a:lnTo>
                        <a:lnTo>
                          <a:pt x="818" y="878"/>
                        </a:lnTo>
                        <a:lnTo>
                          <a:pt x="814" y="885"/>
                        </a:lnTo>
                        <a:lnTo>
                          <a:pt x="805" y="889"/>
                        </a:lnTo>
                        <a:lnTo>
                          <a:pt x="795" y="894"/>
                        </a:lnTo>
                        <a:lnTo>
                          <a:pt x="782" y="898"/>
                        </a:lnTo>
                        <a:lnTo>
                          <a:pt x="767" y="901"/>
                        </a:lnTo>
                        <a:lnTo>
                          <a:pt x="749" y="903"/>
                        </a:lnTo>
                        <a:lnTo>
                          <a:pt x="728" y="905"/>
                        </a:lnTo>
                        <a:lnTo>
                          <a:pt x="705" y="908"/>
                        </a:lnTo>
                        <a:lnTo>
                          <a:pt x="679" y="909"/>
                        </a:lnTo>
                        <a:lnTo>
                          <a:pt x="649" y="910"/>
                        </a:lnTo>
                        <a:lnTo>
                          <a:pt x="602" y="909"/>
                        </a:lnTo>
                        <a:lnTo>
                          <a:pt x="557" y="901"/>
                        </a:lnTo>
                        <a:lnTo>
                          <a:pt x="515" y="887"/>
                        </a:lnTo>
                        <a:lnTo>
                          <a:pt x="477" y="868"/>
                        </a:lnTo>
                        <a:lnTo>
                          <a:pt x="443" y="845"/>
                        </a:lnTo>
                        <a:lnTo>
                          <a:pt x="410" y="819"/>
                        </a:lnTo>
                        <a:lnTo>
                          <a:pt x="380" y="790"/>
                        </a:lnTo>
                        <a:lnTo>
                          <a:pt x="354" y="758"/>
                        </a:lnTo>
                        <a:lnTo>
                          <a:pt x="330" y="726"/>
                        </a:lnTo>
                        <a:lnTo>
                          <a:pt x="309" y="692"/>
                        </a:lnTo>
                        <a:lnTo>
                          <a:pt x="290" y="659"/>
                        </a:lnTo>
                        <a:lnTo>
                          <a:pt x="273" y="627"/>
                        </a:lnTo>
                        <a:lnTo>
                          <a:pt x="260" y="595"/>
                        </a:lnTo>
                        <a:lnTo>
                          <a:pt x="248" y="567"/>
                        </a:lnTo>
                        <a:lnTo>
                          <a:pt x="239" y="540"/>
                        </a:lnTo>
                        <a:lnTo>
                          <a:pt x="232" y="517"/>
                        </a:lnTo>
                        <a:lnTo>
                          <a:pt x="226" y="493"/>
                        </a:lnTo>
                        <a:lnTo>
                          <a:pt x="222" y="474"/>
                        </a:lnTo>
                        <a:lnTo>
                          <a:pt x="218" y="462"/>
                        </a:lnTo>
                        <a:lnTo>
                          <a:pt x="217" y="457"/>
                        </a:lnTo>
                        <a:lnTo>
                          <a:pt x="210" y="450"/>
                        </a:lnTo>
                        <a:lnTo>
                          <a:pt x="196" y="434"/>
                        </a:lnTo>
                        <a:lnTo>
                          <a:pt x="177" y="411"/>
                        </a:lnTo>
                        <a:lnTo>
                          <a:pt x="152" y="383"/>
                        </a:lnTo>
                        <a:lnTo>
                          <a:pt x="125" y="350"/>
                        </a:lnTo>
                        <a:lnTo>
                          <a:pt x="97" y="313"/>
                        </a:lnTo>
                        <a:lnTo>
                          <a:pt x="70" y="274"/>
                        </a:lnTo>
                        <a:lnTo>
                          <a:pt x="44" y="235"/>
                        </a:lnTo>
                        <a:lnTo>
                          <a:pt x="23" y="195"/>
                        </a:lnTo>
                        <a:lnTo>
                          <a:pt x="8" y="157"/>
                        </a:lnTo>
                        <a:lnTo>
                          <a:pt x="0" y="120"/>
                        </a:lnTo>
                        <a:lnTo>
                          <a:pt x="3" y="87"/>
                        </a:lnTo>
                        <a:lnTo>
                          <a:pt x="14" y="60"/>
                        </a:lnTo>
                        <a:lnTo>
                          <a:pt x="40" y="39"/>
                        </a:lnTo>
                        <a:lnTo>
                          <a:pt x="78" y="25"/>
                        </a:lnTo>
                        <a:lnTo>
                          <a:pt x="133" y="20"/>
                        </a:lnTo>
                        <a:close/>
                      </a:path>
                    </a:pathLst>
                  </a:custGeom>
                  <a:solidFill>
                    <a:srgbClr val="EF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2" name="Freeform 72"/>
                  <p:cNvSpPr>
                    <a:spLocks/>
                  </p:cNvSpPr>
                  <p:nvPr/>
                </p:nvSpPr>
                <p:spPr bwMode="auto">
                  <a:xfrm>
                    <a:off x="734" y="3252"/>
                    <a:ext cx="147" cy="159"/>
                  </a:xfrm>
                  <a:custGeom>
                    <a:avLst/>
                    <a:gdLst>
                      <a:gd name="T0" fmla="*/ 0 w 790"/>
                      <a:gd name="T1" fmla="*/ 0 h 852"/>
                      <a:gd name="T2" fmla="*/ 0 w 790"/>
                      <a:gd name="T3" fmla="*/ 0 h 852"/>
                      <a:gd name="T4" fmla="*/ 0 w 790"/>
                      <a:gd name="T5" fmla="*/ 0 h 852"/>
                      <a:gd name="T6" fmla="*/ 0 w 790"/>
                      <a:gd name="T7" fmla="*/ 0 h 852"/>
                      <a:gd name="T8" fmla="*/ 0 w 790"/>
                      <a:gd name="T9" fmla="*/ 0 h 852"/>
                      <a:gd name="T10" fmla="*/ 0 w 790"/>
                      <a:gd name="T11" fmla="*/ 0 h 852"/>
                      <a:gd name="T12" fmla="*/ 0 w 790"/>
                      <a:gd name="T13" fmla="*/ 0 h 852"/>
                      <a:gd name="T14" fmla="*/ 0 w 790"/>
                      <a:gd name="T15" fmla="*/ 0 h 852"/>
                      <a:gd name="T16" fmla="*/ 0 w 790"/>
                      <a:gd name="T17" fmla="*/ 0 h 852"/>
                      <a:gd name="T18" fmla="*/ 0 w 790"/>
                      <a:gd name="T19" fmla="*/ 0 h 852"/>
                      <a:gd name="T20" fmla="*/ 0 w 790"/>
                      <a:gd name="T21" fmla="*/ 0 h 852"/>
                      <a:gd name="T22" fmla="*/ 0 w 790"/>
                      <a:gd name="T23" fmla="*/ 0 h 852"/>
                      <a:gd name="T24" fmla="*/ 0 w 790"/>
                      <a:gd name="T25" fmla="*/ 0 h 852"/>
                      <a:gd name="T26" fmla="*/ 0 w 790"/>
                      <a:gd name="T27" fmla="*/ 0 h 852"/>
                      <a:gd name="T28" fmla="*/ 0 w 790"/>
                      <a:gd name="T29" fmla="*/ 0 h 852"/>
                      <a:gd name="T30" fmla="*/ 0 w 790"/>
                      <a:gd name="T31" fmla="*/ 0 h 852"/>
                      <a:gd name="T32" fmla="*/ 0 w 790"/>
                      <a:gd name="T33" fmla="*/ 0 h 852"/>
                      <a:gd name="T34" fmla="*/ 0 w 790"/>
                      <a:gd name="T35" fmla="*/ 0 h 852"/>
                      <a:gd name="T36" fmla="*/ 0 w 790"/>
                      <a:gd name="T37" fmla="*/ 0 h 852"/>
                      <a:gd name="T38" fmla="*/ 0 w 790"/>
                      <a:gd name="T39" fmla="*/ 0 h 852"/>
                      <a:gd name="T40" fmla="*/ 0 w 790"/>
                      <a:gd name="T41" fmla="*/ 0 h 852"/>
                      <a:gd name="T42" fmla="*/ 0 w 790"/>
                      <a:gd name="T43" fmla="*/ 0 h 852"/>
                      <a:gd name="T44" fmla="*/ 0 w 790"/>
                      <a:gd name="T45" fmla="*/ 0 h 852"/>
                      <a:gd name="T46" fmla="*/ 0 w 790"/>
                      <a:gd name="T47" fmla="*/ 0 h 852"/>
                      <a:gd name="T48" fmla="*/ 0 w 790"/>
                      <a:gd name="T49" fmla="*/ 0 h 852"/>
                      <a:gd name="T50" fmla="*/ 0 w 790"/>
                      <a:gd name="T51" fmla="*/ 0 h 852"/>
                      <a:gd name="T52" fmla="*/ 0 w 790"/>
                      <a:gd name="T53" fmla="*/ 0 h 852"/>
                      <a:gd name="T54" fmla="*/ 0 w 790"/>
                      <a:gd name="T55" fmla="*/ 0 h 852"/>
                      <a:gd name="T56" fmla="*/ 0 w 790"/>
                      <a:gd name="T57" fmla="*/ 0 h 852"/>
                      <a:gd name="T58" fmla="*/ 0 w 790"/>
                      <a:gd name="T59" fmla="*/ 0 h 852"/>
                      <a:gd name="T60" fmla="*/ 0 w 790"/>
                      <a:gd name="T61" fmla="*/ 0 h 852"/>
                      <a:gd name="T62" fmla="*/ 0 w 790"/>
                      <a:gd name="T63" fmla="*/ 0 h 852"/>
                      <a:gd name="T64" fmla="*/ 0 w 790"/>
                      <a:gd name="T65" fmla="*/ 0 h 852"/>
                      <a:gd name="T66" fmla="*/ 0 w 790"/>
                      <a:gd name="T67" fmla="*/ 0 h 852"/>
                      <a:gd name="T68" fmla="*/ 0 w 790"/>
                      <a:gd name="T69" fmla="*/ 0 h 852"/>
                      <a:gd name="T70" fmla="*/ 0 w 790"/>
                      <a:gd name="T71" fmla="*/ 0 h 852"/>
                      <a:gd name="T72" fmla="*/ 0 w 790"/>
                      <a:gd name="T73" fmla="*/ 0 h 852"/>
                      <a:gd name="T74" fmla="*/ 0 w 790"/>
                      <a:gd name="T75" fmla="*/ 0 h 852"/>
                      <a:gd name="T76" fmla="*/ 0 w 790"/>
                      <a:gd name="T77" fmla="*/ 0 h 852"/>
                      <a:gd name="T78" fmla="*/ 0 w 790"/>
                      <a:gd name="T79" fmla="*/ 0 h 852"/>
                      <a:gd name="T80" fmla="*/ 0 w 790"/>
                      <a:gd name="T81" fmla="*/ 0 h 852"/>
                      <a:gd name="T82" fmla="*/ 0 w 790"/>
                      <a:gd name="T83" fmla="*/ 0 h 852"/>
                      <a:gd name="T84" fmla="*/ 0 w 790"/>
                      <a:gd name="T85" fmla="*/ 0 h 852"/>
                      <a:gd name="T86" fmla="*/ 0 w 790"/>
                      <a:gd name="T87" fmla="*/ 0 h 852"/>
                      <a:gd name="T88" fmla="*/ 0 w 790"/>
                      <a:gd name="T89" fmla="*/ 0 h 852"/>
                      <a:gd name="T90" fmla="*/ 0 w 790"/>
                      <a:gd name="T91" fmla="*/ 0 h 852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790" h="852">
                        <a:moveTo>
                          <a:pt x="119" y="18"/>
                        </a:moveTo>
                        <a:lnTo>
                          <a:pt x="139" y="17"/>
                        </a:lnTo>
                        <a:lnTo>
                          <a:pt x="162" y="16"/>
                        </a:lnTo>
                        <a:lnTo>
                          <a:pt x="188" y="15"/>
                        </a:lnTo>
                        <a:lnTo>
                          <a:pt x="213" y="13"/>
                        </a:lnTo>
                        <a:lnTo>
                          <a:pt x="241" y="12"/>
                        </a:lnTo>
                        <a:lnTo>
                          <a:pt x="270" y="9"/>
                        </a:lnTo>
                        <a:lnTo>
                          <a:pt x="298" y="7"/>
                        </a:lnTo>
                        <a:lnTo>
                          <a:pt x="328" y="5"/>
                        </a:lnTo>
                        <a:lnTo>
                          <a:pt x="358" y="3"/>
                        </a:lnTo>
                        <a:lnTo>
                          <a:pt x="389" y="2"/>
                        </a:lnTo>
                        <a:lnTo>
                          <a:pt x="420" y="1"/>
                        </a:lnTo>
                        <a:lnTo>
                          <a:pt x="452" y="0"/>
                        </a:lnTo>
                        <a:lnTo>
                          <a:pt x="481" y="0"/>
                        </a:lnTo>
                        <a:lnTo>
                          <a:pt x="511" y="0"/>
                        </a:lnTo>
                        <a:lnTo>
                          <a:pt x="541" y="2"/>
                        </a:lnTo>
                        <a:lnTo>
                          <a:pt x="570" y="3"/>
                        </a:lnTo>
                        <a:lnTo>
                          <a:pt x="598" y="7"/>
                        </a:lnTo>
                        <a:lnTo>
                          <a:pt x="624" y="10"/>
                        </a:lnTo>
                        <a:lnTo>
                          <a:pt x="650" y="16"/>
                        </a:lnTo>
                        <a:lnTo>
                          <a:pt x="674" y="22"/>
                        </a:lnTo>
                        <a:lnTo>
                          <a:pt x="696" y="30"/>
                        </a:lnTo>
                        <a:lnTo>
                          <a:pt x="716" y="38"/>
                        </a:lnTo>
                        <a:lnTo>
                          <a:pt x="734" y="48"/>
                        </a:lnTo>
                        <a:lnTo>
                          <a:pt x="750" y="60"/>
                        </a:lnTo>
                        <a:lnTo>
                          <a:pt x="764" y="74"/>
                        </a:lnTo>
                        <a:lnTo>
                          <a:pt x="775" y="89"/>
                        </a:lnTo>
                        <a:lnTo>
                          <a:pt x="783" y="106"/>
                        </a:lnTo>
                        <a:lnTo>
                          <a:pt x="788" y="124"/>
                        </a:lnTo>
                        <a:lnTo>
                          <a:pt x="790" y="145"/>
                        </a:lnTo>
                        <a:lnTo>
                          <a:pt x="789" y="168"/>
                        </a:lnTo>
                        <a:lnTo>
                          <a:pt x="783" y="192"/>
                        </a:lnTo>
                        <a:lnTo>
                          <a:pt x="775" y="220"/>
                        </a:lnTo>
                        <a:lnTo>
                          <a:pt x="751" y="293"/>
                        </a:lnTo>
                        <a:lnTo>
                          <a:pt x="735" y="357"/>
                        </a:lnTo>
                        <a:lnTo>
                          <a:pt x="724" y="414"/>
                        </a:lnTo>
                        <a:lnTo>
                          <a:pt x="721" y="464"/>
                        </a:lnTo>
                        <a:lnTo>
                          <a:pt x="721" y="508"/>
                        </a:lnTo>
                        <a:lnTo>
                          <a:pt x="724" y="548"/>
                        </a:lnTo>
                        <a:lnTo>
                          <a:pt x="731" y="585"/>
                        </a:lnTo>
                        <a:lnTo>
                          <a:pt x="739" y="620"/>
                        </a:lnTo>
                        <a:lnTo>
                          <a:pt x="746" y="651"/>
                        </a:lnTo>
                        <a:lnTo>
                          <a:pt x="752" y="677"/>
                        </a:lnTo>
                        <a:lnTo>
                          <a:pt x="756" y="702"/>
                        </a:lnTo>
                        <a:lnTo>
                          <a:pt x="757" y="723"/>
                        </a:lnTo>
                        <a:lnTo>
                          <a:pt x="754" y="742"/>
                        </a:lnTo>
                        <a:lnTo>
                          <a:pt x="750" y="759"/>
                        </a:lnTo>
                        <a:lnTo>
                          <a:pt x="742" y="775"/>
                        </a:lnTo>
                        <a:lnTo>
                          <a:pt x="729" y="789"/>
                        </a:lnTo>
                        <a:lnTo>
                          <a:pt x="736" y="810"/>
                        </a:lnTo>
                        <a:lnTo>
                          <a:pt x="736" y="826"/>
                        </a:lnTo>
                        <a:lnTo>
                          <a:pt x="730" y="839"/>
                        </a:lnTo>
                        <a:lnTo>
                          <a:pt x="716" y="845"/>
                        </a:lnTo>
                        <a:lnTo>
                          <a:pt x="695" y="851"/>
                        </a:lnTo>
                        <a:lnTo>
                          <a:pt x="665" y="852"/>
                        </a:lnTo>
                        <a:lnTo>
                          <a:pt x="627" y="852"/>
                        </a:lnTo>
                        <a:lnTo>
                          <a:pt x="578" y="851"/>
                        </a:lnTo>
                        <a:lnTo>
                          <a:pt x="536" y="847"/>
                        </a:lnTo>
                        <a:lnTo>
                          <a:pt x="496" y="836"/>
                        </a:lnTo>
                        <a:lnTo>
                          <a:pt x="460" y="820"/>
                        </a:lnTo>
                        <a:lnTo>
                          <a:pt x="426" y="802"/>
                        </a:lnTo>
                        <a:lnTo>
                          <a:pt x="394" y="779"/>
                        </a:lnTo>
                        <a:lnTo>
                          <a:pt x="365" y="752"/>
                        </a:lnTo>
                        <a:lnTo>
                          <a:pt x="339" y="725"/>
                        </a:lnTo>
                        <a:lnTo>
                          <a:pt x="314" y="695"/>
                        </a:lnTo>
                        <a:lnTo>
                          <a:pt x="293" y="663"/>
                        </a:lnTo>
                        <a:lnTo>
                          <a:pt x="273" y="634"/>
                        </a:lnTo>
                        <a:lnTo>
                          <a:pt x="256" y="602"/>
                        </a:lnTo>
                        <a:lnTo>
                          <a:pt x="242" y="574"/>
                        </a:lnTo>
                        <a:lnTo>
                          <a:pt x="229" y="546"/>
                        </a:lnTo>
                        <a:lnTo>
                          <a:pt x="219" y="521"/>
                        </a:lnTo>
                        <a:lnTo>
                          <a:pt x="211" y="498"/>
                        </a:lnTo>
                        <a:lnTo>
                          <a:pt x="205" y="479"/>
                        </a:lnTo>
                        <a:lnTo>
                          <a:pt x="199" y="460"/>
                        </a:lnTo>
                        <a:lnTo>
                          <a:pt x="196" y="445"/>
                        </a:lnTo>
                        <a:lnTo>
                          <a:pt x="194" y="434"/>
                        </a:lnTo>
                        <a:lnTo>
                          <a:pt x="191" y="429"/>
                        </a:lnTo>
                        <a:lnTo>
                          <a:pt x="184" y="420"/>
                        </a:lnTo>
                        <a:lnTo>
                          <a:pt x="172" y="404"/>
                        </a:lnTo>
                        <a:lnTo>
                          <a:pt x="153" y="382"/>
                        </a:lnTo>
                        <a:lnTo>
                          <a:pt x="131" y="356"/>
                        </a:lnTo>
                        <a:lnTo>
                          <a:pt x="107" y="325"/>
                        </a:lnTo>
                        <a:lnTo>
                          <a:pt x="83" y="290"/>
                        </a:lnTo>
                        <a:lnTo>
                          <a:pt x="59" y="255"/>
                        </a:lnTo>
                        <a:lnTo>
                          <a:pt x="37" y="218"/>
                        </a:lnTo>
                        <a:lnTo>
                          <a:pt x="18" y="181"/>
                        </a:lnTo>
                        <a:lnTo>
                          <a:pt x="6" y="145"/>
                        </a:lnTo>
                        <a:lnTo>
                          <a:pt x="0" y="113"/>
                        </a:lnTo>
                        <a:lnTo>
                          <a:pt x="1" y="83"/>
                        </a:lnTo>
                        <a:lnTo>
                          <a:pt x="13" y="58"/>
                        </a:lnTo>
                        <a:lnTo>
                          <a:pt x="36" y="37"/>
                        </a:lnTo>
                        <a:lnTo>
                          <a:pt x="70" y="24"/>
                        </a:lnTo>
                        <a:lnTo>
                          <a:pt x="119" y="18"/>
                        </a:lnTo>
                        <a:close/>
                      </a:path>
                    </a:pathLst>
                  </a:custGeom>
                  <a:solidFill>
                    <a:srgbClr val="E5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3" name="Freeform 73"/>
                  <p:cNvSpPr>
                    <a:spLocks/>
                  </p:cNvSpPr>
                  <p:nvPr/>
                </p:nvSpPr>
                <p:spPr bwMode="auto">
                  <a:xfrm>
                    <a:off x="742" y="3257"/>
                    <a:ext cx="134" cy="150"/>
                  </a:xfrm>
                  <a:custGeom>
                    <a:avLst/>
                    <a:gdLst>
                      <a:gd name="T0" fmla="*/ 0 w 718"/>
                      <a:gd name="T1" fmla="*/ 0 h 802"/>
                      <a:gd name="T2" fmla="*/ 0 w 718"/>
                      <a:gd name="T3" fmla="*/ 0 h 802"/>
                      <a:gd name="T4" fmla="*/ 0 w 718"/>
                      <a:gd name="T5" fmla="*/ 0 h 802"/>
                      <a:gd name="T6" fmla="*/ 0 w 718"/>
                      <a:gd name="T7" fmla="*/ 0 h 802"/>
                      <a:gd name="T8" fmla="*/ 0 w 718"/>
                      <a:gd name="T9" fmla="*/ 0 h 802"/>
                      <a:gd name="T10" fmla="*/ 0 w 718"/>
                      <a:gd name="T11" fmla="*/ 0 h 802"/>
                      <a:gd name="T12" fmla="*/ 0 w 718"/>
                      <a:gd name="T13" fmla="*/ 0 h 802"/>
                      <a:gd name="T14" fmla="*/ 0 w 718"/>
                      <a:gd name="T15" fmla="*/ 0 h 802"/>
                      <a:gd name="T16" fmla="*/ 0 w 718"/>
                      <a:gd name="T17" fmla="*/ 0 h 802"/>
                      <a:gd name="T18" fmla="*/ 0 w 718"/>
                      <a:gd name="T19" fmla="*/ 0 h 802"/>
                      <a:gd name="T20" fmla="*/ 0 w 718"/>
                      <a:gd name="T21" fmla="*/ 0 h 802"/>
                      <a:gd name="T22" fmla="*/ 0 w 718"/>
                      <a:gd name="T23" fmla="*/ 0 h 802"/>
                      <a:gd name="T24" fmla="*/ 0 w 718"/>
                      <a:gd name="T25" fmla="*/ 0 h 802"/>
                      <a:gd name="T26" fmla="*/ 0 w 718"/>
                      <a:gd name="T27" fmla="*/ 0 h 802"/>
                      <a:gd name="T28" fmla="*/ 0 w 718"/>
                      <a:gd name="T29" fmla="*/ 0 h 802"/>
                      <a:gd name="T30" fmla="*/ 0 w 718"/>
                      <a:gd name="T31" fmla="*/ 0 h 802"/>
                      <a:gd name="T32" fmla="*/ 0 w 718"/>
                      <a:gd name="T33" fmla="*/ 0 h 802"/>
                      <a:gd name="T34" fmla="*/ 0 w 718"/>
                      <a:gd name="T35" fmla="*/ 0 h 802"/>
                      <a:gd name="T36" fmla="*/ 0 w 718"/>
                      <a:gd name="T37" fmla="*/ 0 h 802"/>
                      <a:gd name="T38" fmla="*/ 0 w 718"/>
                      <a:gd name="T39" fmla="*/ 0 h 802"/>
                      <a:gd name="T40" fmla="*/ 0 w 718"/>
                      <a:gd name="T41" fmla="*/ 0 h 802"/>
                      <a:gd name="T42" fmla="*/ 0 w 718"/>
                      <a:gd name="T43" fmla="*/ 0 h 802"/>
                      <a:gd name="T44" fmla="*/ 0 w 718"/>
                      <a:gd name="T45" fmla="*/ 0 h 802"/>
                      <a:gd name="T46" fmla="*/ 0 w 718"/>
                      <a:gd name="T47" fmla="*/ 0 h 802"/>
                      <a:gd name="T48" fmla="*/ 0 w 718"/>
                      <a:gd name="T49" fmla="*/ 0 h 802"/>
                      <a:gd name="T50" fmla="*/ 0 w 718"/>
                      <a:gd name="T51" fmla="*/ 0 h 802"/>
                      <a:gd name="T52" fmla="*/ 0 w 718"/>
                      <a:gd name="T53" fmla="*/ 0 h 802"/>
                      <a:gd name="T54" fmla="*/ 0 w 718"/>
                      <a:gd name="T55" fmla="*/ 0 h 802"/>
                      <a:gd name="T56" fmla="*/ 0 w 718"/>
                      <a:gd name="T57" fmla="*/ 0 h 802"/>
                      <a:gd name="T58" fmla="*/ 0 w 718"/>
                      <a:gd name="T59" fmla="*/ 0 h 802"/>
                      <a:gd name="T60" fmla="*/ 0 w 718"/>
                      <a:gd name="T61" fmla="*/ 0 h 802"/>
                      <a:gd name="T62" fmla="*/ 0 w 718"/>
                      <a:gd name="T63" fmla="*/ 0 h 802"/>
                      <a:gd name="T64" fmla="*/ 0 w 718"/>
                      <a:gd name="T65" fmla="*/ 0 h 802"/>
                      <a:gd name="T66" fmla="*/ 0 w 718"/>
                      <a:gd name="T67" fmla="*/ 0 h 802"/>
                      <a:gd name="T68" fmla="*/ 0 w 718"/>
                      <a:gd name="T69" fmla="*/ 0 h 802"/>
                      <a:gd name="T70" fmla="*/ 0 w 718"/>
                      <a:gd name="T71" fmla="*/ 0 h 802"/>
                      <a:gd name="T72" fmla="*/ 0 w 718"/>
                      <a:gd name="T73" fmla="*/ 0 h 802"/>
                      <a:gd name="T74" fmla="*/ 0 w 718"/>
                      <a:gd name="T75" fmla="*/ 0 h 802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718" h="802">
                        <a:moveTo>
                          <a:pt x="105" y="17"/>
                        </a:moveTo>
                        <a:lnTo>
                          <a:pt x="147" y="14"/>
                        </a:lnTo>
                        <a:lnTo>
                          <a:pt x="193" y="11"/>
                        </a:lnTo>
                        <a:lnTo>
                          <a:pt x="245" y="6"/>
                        </a:lnTo>
                        <a:lnTo>
                          <a:pt x="299" y="3"/>
                        </a:lnTo>
                        <a:lnTo>
                          <a:pt x="355" y="1"/>
                        </a:lnTo>
                        <a:lnTo>
                          <a:pt x="412" y="0"/>
                        </a:lnTo>
                        <a:lnTo>
                          <a:pt x="467" y="1"/>
                        </a:lnTo>
                        <a:lnTo>
                          <a:pt x="520" y="4"/>
                        </a:lnTo>
                        <a:lnTo>
                          <a:pt x="570" y="11"/>
                        </a:lnTo>
                        <a:lnTo>
                          <a:pt x="614" y="23"/>
                        </a:lnTo>
                        <a:lnTo>
                          <a:pt x="654" y="39"/>
                        </a:lnTo>
                        <a:lnTo>
                          <a:pt x="685" y="61"/>
                        </a:lnTo>
                        <a:lnTo>
                          <a:pt x="707" y="88"/>
                        </a:lnTo>
                        <a:lnTo>
                          <a:pt x="718" y="123"/>
                        </a:lnTo>
                        <a:lnTo>
                          <a:pt x="718" y="164"/>
                        </a:lnTo>
                        <a:lnTo>
                          <a:pt x="705" y="214"/>
                        </a:lnTo>
                        <a:lnTo>
                          <a:pt x="681" y="289"/>
                        </a:lnTo>
                        <a:lnTo>
                          <a:pt x="666" y="354"/>
                        </a:lnTo>
                        <a:lnTo>
                          <a:pt x="659" y="411"/>
                        </a:lnTo>
                        <a:lnTo>
                          <a:pt x="657" y="459"/>
                        </a:lnTo>
                        <a:lnTo>
                          <a:pt x="661" y="502"/>
                        </a:lnTo>
                        <a:lnTo>
                          <a:pt x="669" y="540"/>
                        </a:lnTo>
                        <a:lnTo>
                          <a:pt x="678" y="574"/>
                        </a:lnTo>
                        <a:lnTo>
                          <a:pt x="688" y="608"/>
                        </a:lnTo>
                        <a:lnTo>
                          <a:pt x="697" y="636"/>
                        </a:lnTo>
                        <a:lnTo>
                          <a:pt x="703" y="662"/>
                        </a:lnTo>
                        <a:lnTo>
                          <a:pt x="707" y="685"/>
                        </a:lnTo>
                        <a:lnTo>
                          <a:pt x="705" y="703"/>
                        </a:lnTo>
                        <a:lnTo>
                          <a:pt x="700" y="721"/>
                        </a:lnTo>
                        <a:lnTo>
                          <a:pt x="691" y="736"/>
                        </a:lnTo>
                        <a:lnTo>
                          <a:pt x="676" y="749"/>
                        </a:lnTo>
                        <a:lnTo>
                          <a:pt x="655" y="762"/>
                        </a:lnTo>
                        <a:lnTo>
                          <a:pt x="656" y="778"/>
                        </a:lnTo>
                        <a:lnTo>
                          <a:pt x="653" y="790"/>
                        </a:lnTo>
                        <a:lnTo>
                          <a:pt x="643" y="798"/>
                        </a:lnTo>
                        <a:lnTo>
                          <a:pt x="629" y="802"/>
                        </a:lnTo>
                        <a:lnTo>
                          <a:pt x="609" y="802"/>
                        </a:lnTo>
                        <a:lnTo>
                          <a:pt x="582" y="801"/>
                        </a:lnTo>
                        <a:lnTo>
                          <a:pt x="549" y="797"/>
                        </a:lnTo>
                        <a:lnTo>
                          <a:pt x="509" y="791"/>
                        </a:lnTo>
                        <a:lnTo>
                          <a:pt x="472" y="783"/>
                        </a:lnTo>
                        <a:lnTo>
                          <a:pt x="437" y="770"/>
                        </a:lnTo>
                        <a:lnTo>
                          <a:pt x="405" y="753"/>
                        </a:lnTo>
                        <a:lnTo>
                          <a:pt x="375" y="733"/>
                        </a:lnTo>
                        <a:lnTo>
                          <a:pt x="346" y="710"/>
                        </a:lnTo>
                        <a:lnTo>
                          <a:pt x="321" y="685"/>
                        </a:lnTo>
                        <a:lnTo>
                          <a:pt x="297" y="657"/>
                        </a:lnTo>
                        <a:lnTo>
                          <a:pt x="275" y="630"/>
                        </a:lnTo>
                        <a:lnTo>
                          <a:pt x="255" y="601"/>
                        </a:lnTo>
                        <a:lnTo>
                          <a:pt x="238" y="573"/>
                        </a:lnTo>
                        <a:lnTo>
                          <a:pt x="223" y="546"/>
                        </a:lnTo>
                        <a:lnTo>
                          <a:pt x="210" y="519"/>
                        </a:lnTo>
                        <a:lnTo>
                          <a:pt x="199" y="495"/>
                        </a:lnTo>
                        <a:lnTo>
                          <a:pt x="191" y="474"/>
                        </a:lnTo>
                        <a:lnTo>
                          <a:pt x="184" y="456"/>
                        </a:lnTo>
                        <a:lnTo>
                          <a:pt x="179" y="441"/>
                        </a:lnTo>
                        <a:lnTo>
                          <a:pt x="175" y="426"/>
                        </a:lnTo>
                        <a:lnTo>
                          <a:pt x="171" y="414"/>
                        </a:lnTo>
                        <a:lnTo>
                          <a:pt x="169" y="405"/>
                        </a:lnTo>
                        <a:lnTo>
                          <a:pt x="167" y="400"/>
                        </a:lnTo>
                        <a:lnTo>
                          <a:pt x="160" y="391"/>
                        </a:lnTo>
                        <a:lnTo>
                          <a:pt x="148" y="375"/>
                        </a:lnTo>
                        <a:lnTo>
                          <a:pt x="131" y="354"/>
                        </a:lnTo>
                        <a:lnTo>
                          <a:pt x="112" y="329"/>
                        </a:lnTo>
                        <a:lnTo>
                          <a:pt x="90" y="300"/>
                        </a:lnTo>
                        <a:lnTo>
                          <a:pt x="70" y="268"/>
                        </a:lnTo>
                        <a:lnTo>
                          <a:pt x="49" y="236"/>
                        </a:lnTo>
                        <a:lnTo>
                          <a:pt x="31" y="201"/>
                        </a:lnTo>
                        <a:lnTo>
                          <a:pt x="16" y="168"/>
                        </a:lnTo>
                        <a:lnTo>
                          <a:pt x="5" y="135"/>
                        </a:lnTo>
                        <a:lnTo>
                          <a:pt x="0" y="104"/>
                        </a:lnTo>
                        <a:lnTo>
                          <a:pt x="2" y="77"/>
                        </a:lnTo>
                        <a:lnTo>
                          <a:pt x="12" y="54"/>
                        </a:lnTo>
                        <a:lnTo>
                          <a:pt x="32" y="35"/>
                        </a:lnTo>
                        <a:lnTo>
                          <a:pt x="63" y="23"/>
                        </a:lnTo>
                        <a:lnTo>
                          <a:pt x="105" y="17"/>
                        </a:lnTo>
                        <a:close/>
                      </a:path>
                    </a:pathLst>
                  </a:custGeom>
                  <a:solidFill>
                    <a:srgbClr val="DDF2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4" name="Freeform 74"/>
                  <p:cNvSpPr>
                    <a:spLocks/>
                  </p:cNvSpPr>
                  <p:nvPr/>
                </p:nvSpPr>
                <p:spPr bwMode="auto">
                  <a:xfrm>
                    <a:off x="749" y="3262"/>
                    <a:ext cx="123" cy="141"/>
                  </a:xfrm>
                  <a:custGeom>
                    <a:avLst/>
                    <a:gdLst>
                      <a:gd name="T0" fmla="*/ 0 w 657"/>
                      <a:gd name="T1" fmla="*/ 0 h 759"/>
                      <a:gd name="T2" fmla="*/ 0 w 657"/>
                      <a:gd name="T3" fmla="*/ 0 h 759"/>
                      <a:gd name="T4" fmla="*/ 0 w 657"/>
                      <a:gd name="T5" fmla="*/ 0 h 759"/>
                      <a:gd name="T6" fmla="*/ 0 w 657"/>
                      <a:gd name="T7" fmla="*/ 0 h 759"/>
                      <a:gd name="T8" fmla="*/ 0 w 657"/>
                      <a:gd name="T9" fmla="*/ 0 h 759"/>
                      <a:gd name="T10" fmla="*/ 0 w 657"/>
                      <a:gd name="T11" fmla="*/ 0 h 759"/>
                      <a:gd name="T12" fmla="*/ 0 w 657"/>
                      <a:gd name="T13" fmla="*/ 0 h 759"/>
                      <a:gd name="T14" fmla="*/ 0 w 657"/>
                      <a:gd name="T15" fmla="*/ 0 h 759"/>
                      <a:gd name="T16" fmla="*/ 0 w 657"/>
                      <a:gd name="T17" fmla="*/ 0 h 759"/>
                      <a:gd name="T18" fmla="*/ 0 w 657"/>
                      <a:gd name="T19" fmla="*/ 0 h 759"/>
                      <a:gd name="T20" fmla="*/ 0 w 657"/>
                      <a:gd name="T21" fmla="*/ 0 h 759"/>
                      <a:gd name="T22" fmla="*/ 0 w 657"/>
                      <a:gd name="T23" fmla="*/ 0 h 759"/>
                      <a:gd name="T24" fmla="*/ 0 w 657"/>
                      <a:gd name="T25" fmla="*/ 0 h 759"/>
                      <a:gd name="T26" fmla="*/ 0 w 657"/>
                      <a:gd name="T27" fmla="*/ 0 h 759"/>
                      <a:gd name="T28" fmla="*/ 0 w 657"/>
                      <a:gd name="T29" fmla="*/ 0 h 759"/>
                      <a:gd name="T30" fmla="*/ 0 w 657"/>
                      <a:gd name="T31" fmla="*/ 0 h 759"/>
                      <a:gd name="T32" fmla="*/ 0 w 657"/>
                      <a:gd name="T33" fmla="*/ 0 h 759"/>
                      <a:gd name="T34" fmla="*/ 0 w 657"/>
                      <a:gd name="T35" fmla="*/ 0 h 759"/>
                      <a:gd name="T36" fmla="*/ 0 w 657"/>
                      <a:gd name="T37" fmla="*/ 0 h 759"/>
                      <a:gd name="T38" fmla="*/ 0 w 657"/>
                      <a:gd name="T39" fmla="*/ 0 h 759"/>
                      <a:gd name="T40" fmla="*/ 0 w 657"/>
                      <a:gd name="T41" fmla="*/ 0 h 759"/>
                      <a:gd name="T42" fmla="*/ 0 w 657"/>
                      <a:gd name="T43" fmla="*/ 0 h 759"/>
                      <a:gd name="T44" fmla="*/ 0 w 657"/>
                      <a:gd name="T45" fmla="*/ 0 h 759"/>
                      <a:gd name="T46" fmla="*/ 0 w 657"/>
                      <a:gd name="T47" fmla="*/ 0 h 759"/>
                      <a:gd name="T48" fmla="*/ 0 w 657"/>
                      <a:gd name="T49" fmla="*/ 0 h 759"/>
                      <a:gd name="T50" fmla="*/ 0 w 657"/>
                      <a:gd name="T51" fmla="*/ 0 h 759"/>
                      <a:gd name="T52" fmla="*/ 0 w 657"/>
                      <a:gd name="T53" fmla="*/ 0 h 759"/>
                      <a:gd name="T54" fmla="*/ 0 w 657"/>
                      <a:gd name="T55" fmla="*/ 0 h 759"/>
                      <a:gd name="T56" fmla="*/ 0 w 657"/>
                      <a:gd name="T57" fmla="*/ 0 h 759"/>
                      <a:gd name="T58" fmla="*/ 0 w 657"/>
                      <a:gd name="T59" fmla="*/ 0 h 759"/>
                      <a:gd name="T60" fmla="*/ 0 w 657"/>
                      <a:gd name="T61" fmla="*/ 0 h 759"/>
                      <a:gd name="T62" fmla="*/ 0 w 657"/>
                      <a:gd name="T63" fmla="*/ 0 h 759"/>
                      <a:gd name="T64" fmla="*/ 0 w 657"/>
                      <a:gd name="T65" fmla="*/ 0 h 759"/>
                      <a:gd name="T66" fmla="*/ 0 w 657"/>
                      <a:gd name="T67" fmla="*/ 0 h 759"/>
                      <a:gd name="T68" fmla="*/ 0 w 657"/>
                      <a:gd name="T69" fmla="*/ 0 h 759"/>
                      <a:gd name="T70" fmla="*/ 0 w 657"/>
                      <a:gd name="T71" fmla="*/ 0 h 759"/>
                      <a:gd name="T72" fmla="*/ 0 w 657"/>
                      <a:gd name="T73" fmla="*/ 0 h 759"/>
                      <a:gd name="T74" fmla="*/ 0 w 657"/>
                      <a:gd name="T75" fmla="*/ 0 h 759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657" h="759">
                        <a:moveTo>
                          <a:pt x="92" y="16"/>
                        </a:moveTo>
                        <a:lnTo>
                          <a:pt x="130" y="12"/>
                        </a:lnTo>
                        <a:lnTo>
                          <a:pt x="172" y="9"/>
                        </a:lnTo>
                        <a:lnTo>
                          <a:pt x="220" y="5"/>
                        </a:lnTo>
                        <a:lnTo>
                          <a:pt x="269" y="2"/>
                        </a:lnTo>
                        <a:lnTo>
                          <a:pt x="320" y="1"/>
                        </a:lnTo>
                        <a:lnTo>
                          <a:pt x="372" y="0"/>
                        </a:lnTo>
                        <a:lnTo>
                          <a:pt x="422" y="2"/>
                        </a:lnTo>
                        <a:lnTo>
                          <a:pt x="471" y="5"/>
                        </a:lnTo>
                        <a:lnTo>
                          <a:pt x="516" y="14"/>
                        </a:lnTo>
                        <a:lnTo>
                          <a:pt x="556" y="25"/>
                        </a:lnTo>
                        <a:lnTo>
                          <a:pt x="590" y="41"/>
                        </a:lnTo>
                        <a:lnTo>
                          <a:pt x="618" y="63"/>
                        </a:lnTo>
                        <a:lnTo>
                          <a:pt x="638" y="90"/>
                        </a:lnTo>
                        <a:lnTo>
                          <a:pt x="648" y="123"/>
                        </a:lnTo>
                        <a:lnTo>
                          <a:pt x="647" y="162"/>
                        </a:lnTo>
                        <a:lnTo>
                          <a:pt x="635" y="209"/>
                        </a:lnTo>
                        <a:lnTo>
                          <a:pt x="611" y="287"/>
                        </a:lnTo>
                        <a:lnTo>
                          <a:pt x="597" y="352"/>
                        </a:lnTo>
                        <a:lnTo>
                          <a:pt x="593" y="409"/>
                        </a:lnTo>
                        <a:lnTo>
                          <a:pt x="594" y="456"/>
                        </a:lnTo>
                        <a:lnTo>
                          <a:pt x="601" y="497"/>
                        </a:lnTo>
                        <a:lnTo>
                          <a:pt x="611" y="533"/>
                        </a:lnTo>
                        <a:lnTo>
                          <a:pt x="624" y="565"/>
                        </a:lnTo>
                        <a:lnTo>
                          <a:pt x="638" y="596"/>
                        </a:lnTo>
                        <a:lnTo>
                          <a:pt x="649" y="624"/>
                        </a:lnTo>
                        <a:lnTo>
                          <a:pt x="655" y="648"/>
                        </a:lnTo>
                        <a:lnTo>
                          <a:pt x="657" y="669"/>
                        </a:lnTo>
                        <a:lnTo>
                          <a:pt x="655" y="686"/>
                        </a:lnTo>
                        <a:lnTo>
                          <a:pt x="646" y="701"/>
                        </a:lnTo>
                        <a:lnTo>
                          <a:pt x="631" y="715"/>
                        </a:lnTo>
                        <a:lnTo>
                          <a:pt x="610" y="727"/>
                        </a:lnTo>
                        <a:lnTo>
                          <a:pt x="581" y="737"/>
                        </a:lnTo>
                        <a:lnTo>
                          <a:pt x="577" y="747"/>
                        </a:lnTo>
                        <a:lnTo>
                          <a:pt x="569" y="755"/>
                        </a:lnTo>
                        <a:lnTo>
                          <a:pt x="557" y="759"/>
                        </a:lnTo>
                        <a:lnTo>
                          <a:pt x="541" y="759"/>
                        </a:lnTo>
                        <a:lnTo>
                          <a:pt x="523" y="755"/>
                        </a:lnTo>
                        <a:lnTo>
                          <a:pt x="498" y="751"/>
                        </a:lnTo>
                        <a:lnTo>
                          <a:pt x="471" y="743"/>
                        </a:lnTo>
                        <a:lnTo>
                          <a:pt x="438" y="733"/>
                        </a:lnTo>
                        <a:lnTo>
                          <a:pt x="407" y="722"/>
                        </a:lnTo>
                        <a:lnTo>
                          <a:pt x="377" y="706"/>
                        </a:lnTo>
                        <a:lnTo>
                          <a:pt x="350" y="687"/>
                        </a:lnTo>
                        <a:lnTo>
                          <a:pt x="323" y="667"/>
                        </a:lnTo>
                        <a:lnTo>
                          <a:pt x="299" y="642"/>
                        </a:lnTo>
                        <a:lnTo>
                          <a:pt x="276" y="618"/>
                        </a:lnTo>
                        <a:lnTo>
                          <a:pt x="255" y="592"/>
                        </a:lnTo>
                        <a:lnTo>
                          <a:pt x="237" y="565"/>
                        </a:lnTo>
                        <a:lnTo>
                          <a:pt x="220" y="539"/>
                        </a:lnTo>
                        <a:lnTo>
                          <a:pt x="204" y="513"/>
                        </a:lnTo>
                        <a:lnTo>
                          <a:pt x="191" y="489"/>
                        </a:lnTo>
                        <a:lnTo>
                          <a:pt x="179" y="466"/>
                        </a:lnTo>
                        <a:lnTo>
                          <a:pt x="169" y="445"/>
                        </a:lnTo>
                        <a:lnTo>
                          <a:pt x="162" y="428"/>
                        </a:lnTo>
                        <a:lnTo>
                          <a:pt x="156" y="413"/>
                        </a:lnTo>
                        <a:lnTo>
                          <a:pt x="153" y="403"/>
                        </a:lnTo>
                        <a:lnTo>
                          <a:pt x="151" y="394"/>
                        </a:lnTo>
                        <a:lnTo>
                          <a:pt x="148" y="384"/>
                        </a:lnTo>
                        <a:lnTo>
                          <a:pt x="145" y="378"/>
                        </a:lnTo>
                        <a:lnTo>
                          <a:pt x="142" y="373"/>
                        </a:lnTo>
                        <a:lnTo>
                          <a:pt x="136" y="363"/>
                        </a:lnTo>
                        <a:lnTo>
                          <a:pt x="124" y="348"/>
                        </a:lnTo>
                        <a:lnTo>
                          <a:pt x="109" y="327"/>
                        </a:lnTo>
                        <a:lnTo>
                          <a:pt x="93" y="303"/>
                        </a:lnTo>
                        <a:lnTo>
                          <a:pt x="75" y="276"/>
                        </a:lnTo>
                        <a:lnTo>
                          <a:pt x="56" y="247"/>
                        </a:lnTo>
                        <a:lnTo>
                          <a:pt x="39" y="216"/>
                        </a:lnTo>
                        <a:lnTo>
                          <a:pt x="24" y="185"/>
                        </a:lnTo>
                        <a:lnTo>
                          <a:pt x="11" y="155"/>
                        </a:lnTo>
                        <a:lnTo>
                          <a:pt x="3" y="125"/>
                        </a:lnTo>
                        <a:lnTo>
                          <a:pt x="0" y="98"/>
                        </a:lnTo>
                        <a:lnTo>
                          <a:pt x="2" y="72"/>
                        </a:lnTo>
                        <a:lnTo>
                          <a:pt x="11" y="52"/>
                        </a:lnTo>
                        <a:lnTo>
                          <a:pt x="28" y="34"/>
                        </a:lnTo>
                        <a:lnTo>
                          <a:pt x="55" y="22"/>
                        </a:lnTo>
                        <a:lnTo>
                          <a:pt x="92" y="16"/>
                        </a:lnTo>
                        <a:close/>
                      </a:path>
                    </a:pathLst>
                  </a:custGeom>
                  <a:solidFill>
                    <a:srgbClr val="D6EFE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5" name="Freeform 75"/>
                  <p:cNvSpPr>
                    <a:spLocks/>
                  </p:cNvSpPr>
                  <p:nvPr/>
                </p:nvSpPr>
                <p:spPr bwMode="auto">
                  <a:xfrm>
                    <a:off x="755" y="3266"/>
                    <a:ext cx="114" cy="135"/>
                  </a:xfrm>
                  <a:custGeom>
                    <a:avLst/>
                    <a:gdLst>
                      <a:gd name="T0" fmla="*/ 0 w 610"/>
                      <a:gd name="T1" fmla="*/ 0 h 720"/>
                      <a:gd name="T2" fmla="*/ 0 w 610"/>
                      <a:gd name="T3" fmla="*/ 0 h 720"/>
                      <a:gd name="T4" fmla="*/ 0 w 610"/>
                      <a:gd name="T5" fmla="*/ 0 h 720"/>
                      <a:gd name="T6" fmla="*/ 0 w 610"/>
                      <a:gd name="T7" fmla="*/ 0 h 720"/>
                      <a:gd name="T8" fmla="*/ 0 w 610"/>
                      <a:gd name="T9" fmla="*/ 0 h 720"/>
                      <a:gd name="T10" fmla="*/ 0 w 610"/>
                      <a:gd name="T11" fmla="*/ 0 h 720"/>
                      <a:gd name="T12" fmla="*/ 0 w 610"/>
                      <a:gd name="T13" fmla="*/ 0 h 720"/>
                      <a:gd name="T14" fmla="*/ 0 w 610"/>
                      <a:gd name="T15" fmla="*/ 0 h 720"/>
                      <a:gd name="T16" fmla="*/ 0 w 610"/>
                      <a:gd name="T17" fmla="*/ 0 h 720"/>
                      <a:gd name="T18" fmla="*/ 0 w 610"/>
                      <a:gd name="T19" fmla="*/ 0 h 720"/>
                      <a:gd name="T20" fmla="*/ 0 w 610"/>
                      <a:gd name="T21" fmla="*/ 0 h 720"/>
                      <a:gd name="T22" fmla="*/ 0 w 610"/>
                      <a:gd name="T23" fmla="*/ 0 h 720"/>
                      <a:gd name="T24" fmla="*/ 0 w 610"/>
                      <a:gd name="T25" fmla="*/ 0 h 720"/>
                      <a:gd name="T26" fmla="*/ 0 w 610"/>
                      <a:gd name="T27" fmla="*/ 0 h 720"/>
                      <a:gd name="T28" fmla="*/ 0 w 610"/>
                      <a:gd name="T29" fmla="*/ 0 h 720"/>
                      <a:gd name="T30" fmla="*/ 0 w 610"/>
                      <a:gd name="T31" fmla="*/ 0 h 720"/>
                      <a:gd name="T32" fmla="*/ 0 w 610"/>
                      <a:gd name="T33" fmla="*/ 0 h 720"/>
                      <a:gd name="T34" fmla="*/ 0 w 610"/>
                      <a:gd name="T35" fmla="*/ 0 h 720"/>
                      <a:gd name="T36" fmla="*/ 0 w 610"/>
                      <a:gd name="T37" fmla="*/ 0 h 720"/>
                      <a:gd name="T38" fmla="*/ 0 w 610"/>
                      <a:gd name="T39" fmla="*/ 0 h 720"/>
                      <a:gd name="T40" fmla="*/ 0 w 610"/>
                      <a:gd name="T41" fmla="*/ 0 h 720"/>
                      <a:gd name="T42" fmla="*/ 0 w 610"/>
                      <a:gd name="T43" fmla="*/ 0 h 720"/>
                      <a:gd name="T44" fmla="*/ 0 w 610"/>
                      <a:gd name="T45" fmla="*/ 0 h 720"/>
                      <a:gd name="T46" fmla="*/ 0 w 610"/>
                      <a:gd name="T47" fmla="*/ 0 h 720"/>
                      <a:gd name="T48" fmla="*/ 0 w 610"/>
                      <a:gd name="T49" fmla="*/ 0 h 720"/>
                      <a:gd name="T50" fmla="*/ 0 w 610"/>
                      <a:gd name="T51" fmla="*/ 0 h 720"/>
                      <a:gd name="T52" fmla="*/ 0 w 610"/>
                      <a:gd name="T53" fmla="*/ 0 h 720"/>
                      <a:gd name="T54" fmla="*/ 0 w 610"/>
                      <a:gd name="T55" fmla="*/ 0 h 720"/>
                      <a:gd name="T56" fmla="*/ 0 w 610"/>
                      <a:gd name="T57" fmla="*/ 0 h 720"/>
                      <a:gd name="T58" fmla="*/ 0 w 610"/>
                      <a:gd name="T59" fmla="*/ 0 h 720"/>
                      <a:gd name="T60" fmla="*/ 0 w 610"/>
                      <a:gd name="T61" fmla="*/ 0 h 720"/>
                      <a:gd name="T62" fmla="*/ 0 w 610"/>
                      <a:gd name="T63" fmla="*/ 0 h 720"/>
                      <a:gd name="T64" fmla="*/ 0 w 610"/>
                      <a:gd name="T65" fmla="*/ 0 h 720"/>
                      <a:gd name="T66" fmla="*/ 0 w 610"/>
                      <a:gd name="T67" fmla="*/ 0 h 720"/>
                      <a:gd name="T68" fmla="*/ 0 w 610"/>
                      <a:gd name="T69" fmla="*/ 0 h 720"/>
                      <a:gd name="T70" fmla="*/ 0 w 610"/>
                      <a:gd name="T71" fmla="*/ 0 h 720"/>
                      <a:gd name="T72" fmla="*/ 0 w 610"/>
                      <a:gd name="T73" fmla="*/ 0 h 720"/>
                      <a:gd name="T74" fmla="*/ 0 w 610"/>
                      <a:gd name="T75" fmla="*/ 0 h 720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610" h="720">
                        <a:moveTo>
                          <a:pt x="79" y="15"/>
                        </a:moveTo>
                        <a:lnTo>
                          <a:pt x="114" y="11"/>
                        </a:lnTo>
                        <a:lnTo>
                          <a:pt x="154" y="8"/>
                        </a:lnTo>
                        <a:lnTo>
                          <a:pt x="197" y="5"/>
                        </a:lnTo>
                        <a:lnTo>
                          <a:pt x="242" y="2"/>
                        </a:lnTo>
                        <a:lnTo>
                          <a:pt x="288" y="0"/>
                        </a:lnTo>
                        <a:lnTo>
                          <a:pt x="334" y="0"/>
                        </a:lnTo>
                        <a:lnTo>
                          <a:pt x="379" y="2"/>
                        </a:lnTo>
                        <a:lnTo>
                          <a:pt x="422" y="8"/>
                        </a:lnTo>
                        <a:lnTo>
                          <a:pt x="463" y="16"/>
                        </a:lnTo>
                        <a:lnTo>
                          <a:pt x="498" y="28"/>
                        </a:lnTo>
                        <a:lnTo>
                          <a:pt x="530" y="44"/>
                        </a:lnTo>
                        <a:lnTo>
                          <a:pt x="555" y="64"/>
                        </a:lnTo>
                        <a:lnTo>
                          <a:pt x="572" y="91"/>
                        </a:lnTo>
                        <a:lnTo>
                          <a:pt x="580" y="122"/>
                        </a:lnTo>
                        <a:lnTo>
                          <a:pt x="580" y="160"/>
                        </a:lnTo>
                        <a:lnTo>
                          <a:pt x="569" y="205"/>
                        </a:lnTo>
                        <a:lnTo>
                          <a:pt x="544" y="284"/>
                        </a:lnTo>
                        <a:lnTo>
                          <a:pt x="532" y="351"/>
                        </a:lnTo>
                        <a:lnTo>
                          <a:pt x="528" y="408"/>
                        </a:lnTo>
                        <a:lnTo>
                          <a:pt x="532" y="454"/>
                        </a:lnTo>
                        <a:lnTo>
                          <a:pt x="542" y="493"/>
                        </a:lnTo>
                        <a:lnTo>
                          <a:pt x="556" y="526"/>
                        </a:lnTo>
                        <a:lnTo>
                          <a:pt x="572" y="557"/>
                        </a:lnTo>
                        <a:lnTo>
                          <a:pt x="588" y="586"/>
                        </a:lnTo>
                        <a:lnTo>
                          <a:pt x="601" y="613"/>
                        </a:lnTo>
                        <a:lnTo>
                          <a:pt x="609" y="635"/>
                        </a:lnTo>
                        <a:lnTo>
                          <a:pt x="610" y="654"/>
                        </a:lnTo>
                        <a:lnTo>
                          <a:pt x="606" y="669"/>
                        </a:lnTo>
                        <a:lnTo>
                          <a:pt x="593" y="682"/>
                        </a:lnTo>
                        <a:lnTo>
                          <a:pt x="573" y="693"/>
                        </a:lnTo>
                        <a:lnTo>
                          <a:pt x="544" y="703"/>
                        </a:lnTo>
                        <a:lnTo>
                          <a:pt x="508" y="712"/>
                        </a:lnTo>
                        <a:lnTo>
                          <a:pt x="497" y="718"/>
                        </a:lnTo>
                        <a:lnTo>
                          <a:pt x="486" y="720"/>
                        </a:lnTo>
                        <a:lnTo>
                          <a:pt x="471" y="719"/>
                        </a:lnTo>
                        <a:lnTo>
                          <a:pt x="455" y="714"/>
                        </a:lnTo>
                        <a:lnTo>
                          <a:pt x="436" y="708"/>
                        </a:lnTo>
                        <a:lnTo>
                          <a:pt x="417" y="699"/>
                        </a:lnTo>
                        <a:lnTo>
                          <a:pt x="394" y="688"/>
                        </a:lnTo>
                        <a:lnTo>
                          <a:pt x="369" y="675"/>
                        </a:lnTo>
                        <a:lnTo>
                          <a:pt x="344" y="659"/>
                        </a:lnTo>
                        <a:lnTo>
                          <a:pt x="320" y="640"/>
                        </a:lnTo>
                        <a:lnTo>
                          <a:pt x="297" y="620"/>
                        </a:lnTo>
                        <a:lnTo>
                          <a:pt x="274" y="598"/>
                        </a:lnTo>
                        <a:lnTo>
                          <a:pt x="253" y="575"/>
                        </a:lnTo>
                        <a:lnTo>
                          <a:pt x="234" y="549"/>
                        </a:lnTo>
                        <a:lnTo>
                          <a:pt x="216" y="525"/>
                        </a:lnTo>
                        <a:lnTo>
                          <a:pt x="199" y="501"/>
                        </a:lnTo>
                        <a:lnTo>
                          <a:pt x="184" y="477"/>
                        </a:lnTo>
                        <a:lnTo>
                          <a:pt x="170" y="454"/>
                        </a:lnTo>
                        <a:lnTo>
                          <a:pt x="159" y="433"/>
                        </a:lnTo>
                        <a:lnTo>
                          <a:pt x="148" y="413"/>
                        </a:lnTo>
                        <a:lnTo>
                          <a:pt x="140" y="397"/>
                        </a:lnTo>
                        <a:lnTo>
                          <a:pt x="135" y="383"/>
                        </a:lnTo>
                        <a:lnTo>
                          <a:pt x="130" y="373"/>
                        </a:lnTo>
                        <a:lnTo>
                          <a:pt x="128" y="366"/>
                        </a:lnTo>
                        <a:lnTo>
                          <a:pt x="126" y="360"/>
                        </a:lnTo>
                        <a:lnTo>
                          <a:pt x="124" y="356"/>
                        </a:lnTo>
                        <a:lnTo>
                          <a:pt x="122" y="350"/>
                        </a:lnTo>
                        <a:lnTo>
                          <a:pt x="118" y="345"/>
                        </a:lnTo>
                        <a:lnTo>
                          <a:pt x="111" y="335"/>
                        </a:lnTo>
                        <a:lnTo>
                          <a:pt x="100" y="319"/>
                        </a:lnTo>
                        <a:lnTo>
                          <a:pt x="87" y="299"/>
                        </a:lnTo>
                        <a:lnTo>
                          <a:pt x="73" y="277"/>
                        </a:lnTo>
                        <a:lnTo>
                          <a:pt x="58" y="252"/>
                        </a:lnTo>
                        <a:lnTo>
                          <a:pt x="44" y="226"/>
                        </a:lnTo>
                        <a:lnTo>
                          <a:pt x="30" y="198"/>
                        </a:lnTo>
                        <a:lnTo>
                          <a:pt x="18" y="170"/>
                        </a:lnTo>
                        <a:lnTo>
                          <a:pt x="9" y="143"/>
                        </a:lnTo>
                        <a:lnTo>
                          <a:pt x="2" y="116"/>
                        </a:lnTo>
                        <a:lnTo>
                          <a:pt x="0" y="91"/>
                        </a:lnTo>
                        <a:lnTo>
                          <a:pt x="3" y="68"/>
                        </a:lnTo>
                        <a:lnTo>
                          <a:pt x="11" y="48"/>
                        </a:lnTo>
                        <a:lnTo>
                          <a:pt x="26" y="32"/>
                        </a:lnTo>
                        <a:lnTo>
                          <a:pt x="49" y="21"/>
                        </a:lnTo>
                        <a:lnTo>
                          <a:pt x="79" y="15"/>
                        </a:lnTo>
                        <a:close/>
                      </a:path>
                    </a:pathLst>
                  </a:custGeom>
                  <a:solidFill>
                    <a:srgbClr val="CEEDE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6" name="Freeform 76"/>
                  <p:cNvSpPr>
                    <a:spLocks/>
                  </p:cNvSpPr>
                  <p:nvPr/>
                </p:nvSpPr>
                <p:spPr bwMode="auto">
                  <a:xfrm>
                    <a:off x="760" y="3269"/>
                    <a:ext cx="105" cy="129"/>
                  </a:xfrm>
                  <a:custGeom>
                    <a:avLst/>
                    <a:gdLst>
                      <a:gd name="T0" fmla="*/ 0 w 562"/>
                      <a:gd name="T1" fmla="*/ 0 h 688"/>
                      <a:gd name="T2" fmla="*/ 0 w 562"/>
                      <a:gd name="T3" fmla="*/ 0 h 688"/>
                      <a:gd name="T4" fmla="*/ 0 w 562"/>
                      <a:gd name="T5" fmla="*/ 0 h 688"/>
                      <a:gd name="T6" fmla="*/ 0 w 562"/>
                      <a:gd name="T7" fmla="*/ 0 h 688"/>
                      <a:gd name="T8" fmla="*/ 0 w 562"/>
                      <a:gd name="T9" fmla="*/ 0 h 688"/>
                      <a:gd name="T10" fmla="*/ 0 w 562"/>
                      <a:gd name="T11" fmla="*/ 0 h 688"/>
                      <a:gd name="T12" fmla="*/ 0 w 562"/>
                      <a:gd name="T13" fmla="*/ 0 h 688"/>
                      <a:gd name="T14" fmla="*/ 0 w 562"/>
                      <a:gd name="T15" fmla="*/ 0 h 688"/>
                      <a:gd name="T16" fmla="*/ 0 w 562"/>
                      <a:gd name="T17" fmla="*/ 0 h 688"/>
                      <a:gd name="T18" fmla="*/ 0 w 562"/>
                      <a:gd name="T19" fmla="*/ 0 h 688"/>
                      <a:gd name="T20" fmla="*/ 0 w 562"/>
                      <a:gd name="T21" fmla="*/ 0 h 688"/>
                      <a:gd name="T22" fmla="*/ 0 w 562"/>
                      <a:gd name="T23" fmla="*/ 0 h 688"/>
                      <a:gd name="T24" fmla="*/ 0 w 562"/>
                      <a:gd name="T25" fmla="*/ 0 h 688"/>
                      <a:gd name="T26" fmla="*/ 0 w 562"/>
                      <a:gd name="T27" fmla="*/ 0 h 688"/>
                      <a:gd name="T28" fmla="*/ 0 w 562"/>
                      <a:gd name="T29" fmla="*/ 0 h 688"/>
                      <a:gd name="T30" fmla="*/ 0 w 562"/>
                      <a:gd name="T31" fmla="*/ 0 h 688"/>
                      <a:gd name="T32" fmla="*/ 0 w 562"/>
                      <a:gd name="T33" fmla="*/ 0 h 688"/>
                      <a:gd name="T34" fmla="*/ 0 w 562"/>
                      <a:gd name="T35" fmla="*/ 0 h 688"/>
                      <a:gd name="T36" fmla="*/ 0 w 562"/>
                      <a:gd name="T37" fmla="*/ 0 h 688"/>
                      <a:gd name="T38" fmla="*/ 0 w 562"/>
                      <a:gd name="T39" fmla="*/ 0 h 688"/>
                      <a:gd name="T40" fmla="*/ 0 w 562"/>
                      <a:gd name="T41" fmla="*/ 0 h 688"/>
                      <a:gd name="T42" fmla="*/ 0 w 562"/>
                      <a:gd name="T43" fmla="*/ 0 h 688"/>
                      <a:gd name="T44" fmla="*/ 0 w 562"/>
                      <a:gd name="T45" fmla="*/ 0 h 688"/>
                      <a:gd name="T46" fmla="*/ 0 w 562"/>
                      <a:gd name="T47" fmla="*/ 0 h 688"/>
                      <a:gd name="T48" fmla="*/ 0 w 562"/>
                      <a:gd name="T49" fmla="*/ 0 h 688"/>
                      <a:gd name="T50" fmla="*/ 0 w 562"/>
                      <a:gd name="T51" fmla="*/ 0 h 688"/>
                      <a:gd name="T52" fmla="*/ 0 w 562"/>
                      <a:gd name="T53" fmla="*/ 0 h 688"/>
                      <a:gd name="T54" fmla="*/ 0 w 562"/>
                      <a:gd name="T55" fmla="*/ 0 h 688"/>
                      <a:gd name="T56" fmla="*/ 0 w 562"/>
                      <a:gd name="T57" fmla="*/ 0 h 688"/>
                      <a:gd name="T58" fmla="*/ 0 w 562"/>
                      <a:gd name="T59" fmla="*/ 0 h 688"/>
                      <a:gd name="T60" fmla="*/ 0 w 562"/>
                      <a:gd name="T61" fmla="*/ 0 h 688"/>
                      <a:gd name="T62" fmla="*/ 0 w 562"/>
                      <a:gd name="T63" fmla="*/ 0 h 6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562" h="688">
                        <a:moveTo>
                          <a:pt x="102" y="331"/>
                        </a:moveTo>
                        <a:lnTo>
                          <a:pt x="100" y="327"/>
                        </a:lnTo>
                        <a:lnTo>
                          <a:pt x="94" y="318"/>
                        </a:lnTo>
                        <a:lnTo>
                          <a:pt x="85" y="303"/>
                        </a:lnTo>
                        <a:lnTo>
                          <a:pt x="73" y="285"/>
                        </a:lnTo>
                        <a:lnTo>
                          <a:pt x="60" y="261"/>
                        </a:lnTo>
                        <a:lnTo>
                          <a:pt x="47" y="237"/>
                        </a:lnTo>
                        <a:lnTo>
                          <a:pt x="33" y="210"/>
                        </a:lnTo>
                        <a:lnTo>
                          <a:pt x="22" y="181"/>
                        </a:lnTo>
                        <a:lnTo>
                          <a:pt x="11" y="153"/>
                        </a:lnTo>
                        <a:lnTo>
                          <a:pt x="4" y="124"/>
                        </a:lnTo>
                        <a:lnTo>
                          <a:pt x="0" y="98"/>
                        </a:lnTo>
                        <a:lnTo>
                          <a:pt x="1" y="74"/>
                        </a:lnTo>
                        <a:lnTo>
                          <a:pt x="8" y="53"/>
                        </a:lnTo>
                        <a:lnTo>
                          <a:pt x="19" y="36"/>
                        </a:lnTo>
                        <a:lnTo>
                          <a:pt x="39" y="22"/>
                        </a:lnTo>
                        <a:lnTo>
                          <a:pt x="67" y="15"/>
                        </a:lnTo>
                        <a:lnTo>
                          <a:pt x="98" y="12"/>
                        </a:lnTo>
                        <a:lnTo>
                          <a:pt x="133" y="7"/>
                        </a:lnTo>
                        <a:lnTo>
                          <a:pt x="171" y="3"/>
                        </a:lnTo>
                        <a:lnTo>
                          <a:pt x="212" y="1"/>
                        </a:lnTo>
                        <a:lnTo>
                          <a:pt x="253" y="0"/>
                        </a:lnTo>
                        <a:lnTo>
                          <a:pt x="293" y="1"/>
                        </a:lnTo>
                        <a:lnTo>
                          <a:pt x="334" y="5"/>
                        </a:lnTo>
                        <a:lnTo>
                          <a:pt x="373" y="9"/>
                        </a:lnTo>
                        <a:lnTo>
                          <a:pt x="407" y="18"/>
                        </a:lnTo>
                        <a:lnTo>
                          <a:pt x="440" y="30"/>
                        </a:lnTo>
                        <a:lnTo>
                          <a:pt x="467" y="46"/>
                        </a:lnTo>
                        <a:lnTo>
                          <a:pt x="488" y="67"/>
                        </a:lnTo>
                        <a:lnTo>
                          <a:pt x="503" y="92"/>
                        </a:lnTo>
                        <a:lnTo>
                          <a:pt x="511" y="122"/>
                        </a:lnTo>
                        <a:lnTo>
                          <a:pt x="510" y="159"/>
                        </a:lnTo>
                        <a:lnTo>
                          <a:pt x="500" y="200"/>
                        </a:lnTo>
                        <a:lnTo>
                          <a:pt x="475" y="282"/>
                        </a:lnTo>
                        <a:lnTo>
                          <a:pt x="464" y="350"/>
                        </a:lnTo>
                        <a:lnTo>
                          <a:pt x="463" y="405"/>
                        </a:lnTo>
                        <a:lnTo>
                          <a:pt x="470" y="450"/>
                        </a:lnTo>
                        <a:lnTo>
                          <a:pt x="483" y="488"/>
                        </a:lnTo>
                        <a:lnTo>
                          <a:pt x="501" y="520"/>
                        </a:lnTo>
                        <a:lnTo>
                          <a:pt x="519" y="548"/>
                        </a:lnTo>
                        <a:lnTo>
                          <a:pt x="539" y="576"/>
                        </a:lnTo>
                        <a:lnTo>
                          <a:pt x="554" y="601"/>
                        </a:lnTo>
                        <a:lnTo>
                          <a:pt x="562" y="622"/>
                        </a:lnTo>
                        <a:lnTo>
                          <a:pt x="562" y="639"/>
                        </a:lnTo>
                        <a:lnTo>
                          <a:pt x="555" y="652"/>
                        </a:lnTo>
                        <a:lnTo>
                          <a:pt x="539" y="663"/>
                        </a:lnTo>
                        <a:lnTo>
                          <a:pt x="513" y="673"/>
                        </a:lnTo>
                        <a:lnTo>
                          <a:pt x="479" y="681"/>
                        </a:lnTo>
                        <a:lnTo>
                          <a:pt x="433" y="688"/>
                        </a:lnTo>
                        <a:lnTo>
                          <a:pt x="406" y="687"/>
                        </a:lnTo>
                        <a:lnTo>
                          <a:pt x="380" y="677"/>
                        </a:lnTo>
                        <a:lnTo>
                          <a:pt x="351" y="661"/>
                        </a:lnTo>
                        <a:lnTo>
                          <a:pt x="323" y="639"/>
                        </a:lnTo>
                        <a:lnTo>
                          <a:pt x="296" y="613"/>
                        </a:lnTo>
                        <a:lnTo>
                          <a:pt x="268" y="583"/>
                        </a:lnTo>
                        <a:lnTo>
                          <a:pt x="242" y="551"/>
                        </a:lnTo>
                        <a:lnTo>
                          <a:pt x="216" y="516"/>
                        </a:lnTo>
                        <a:lnTo>
                          <a:pt x="192" y="482"/>
                        </a:lnTo>
                        <a:lnTo>
                          <a:pt x="170" y="448"/>
                        </a:lnTo>
                        <a:lnTo>
                          <a:pt x="152" y="417"/>
                        </a:lnTo>
                        <a:lnTo>
                          <a:pt x="134" y="389"/>
                        </a:lnTo>
                        <a:lnTo>
                          <a:pt x="121" y="365"/>
                        </a:lnTo>
                        <a:lnTo>
                          <a:pt x="110" y="347"/>
                        </a:lnTo>
                        <a:lnTo>
                          <a:pt x="105" y="335"/>
                        </a:lnTo>
                        <a:lnTo>
                          <a:pt x="102" y="331"/>
                        </a:lnTo>
                        <a:close/>
                      </a:path>
                    </a:pathLst>
                  </a:custGeom>
                  <a:solidFill>
                    <a:srgbClr val="C6EAE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7" name="Freeform 77"/>
                  <p:cNvSpPr>
                    <a:spLocks/>
                  </p:cNvSpPr>
                  <p:nvPr/>
                </p:nvSpPr>
                <p:spPr bwMode="auto">
                  <a:xfrm>
                    <a:off x="838" y="3176"/>
                    <a:ext cx="254" cy="245"/>
                  </a:xfrm>
                  <a:custGeom>
                    <a:avLst/>
                    <a:gdLst>
                      <a:gd name="T0" fmla="*/ 0 w 1362"/>
                      <a:gd name="T1" fmla="*/ 0 h 1315"/>
                      <a:gd name="T2" fmla="*/ 0 w 1362"/>
                      <a:gd name="T3" fmla="*/ 0 h 1315"/>
                      <a:gd name="T4" fmla="*/ 0 w 1362"/>
                      <a:gd name="T5" fmla="*/ 0 h 1315"/>
                      <a:gd name="T6" fmla="*/ 0 w 1362"/>
                      <a:gd name="T7" fmla="*/ 0 h 1315"/>
                      <a:gd name="T8" fmla="*/ 0 w 1362"/>
                      <a:gd name="T9" fmla="*/ 0 h 1315"/>
                      <a:gd name="T10" fmla="*/ 0 w 1362"/>
                      <a:gd name="T11" fmla="*/ 0 h 1315"/>
                      <a:gd name="T12" fmla="*/ 0 w 1362"/>
                      <a:gd name="T13" fmla="*/ 0 h 1315"/>
                      <a:gd name="T14" fmla="*/ 0 w 1362"/>
                      <a:gd name="T15" fmla="*/ 0 h 1315"/>
                      <a:gd name="T16" fmla="*/ 0 w 1362"/>
                      <a:gd name="T17" fmla="*/ 0 h 1315"/>
                      <a:gd name="T18" fmla="*/ 0 w 1362"/>
                      <a:gd name="T19" fmla="*/ 0 h 1315"/>
                      <a:gd name="T20" fmla="*/ 0 w 1362"/>
                      <a:gd name="T21" fmla="*/ 0 h 1315"/>
                      <a:gd name="T22" fmla="*/ 0 w 1362"/>
                      <a:gd name="T23" fmla="*/ 0 h 1315"/>
                      <a:gd name="T24" fmla="*/ 0 w 1362"/>
                      <a:gd name="T25" fmla="*/ 0 h 1315"/>
                      <a:gd name="T26" fmla="*/ 0 w 1362"/>
                      <a:gd name="T27" fmla="*/ 0 h 1315"/>
                      <a:gd name="T28" fmla="*/ 0 w 1362"/>
                      <a:gd name="T29" fmla="*/ 0 h 1315"/>
                      <a:gd name="T30" fmla="*/ 0 w 1362"/>
                      <a:gd name="T31" fmla="*/ 0 h 1315"/>
                      <a:gd name="T32" fmla="*/ 0 w 1362"/>
                      <a:gd name="T33" fmla="*/ 0 h 1315"/>
                      <a:gd name="T34" fmla="*/ 0 w 1362"/>
                      <a:gd name="T35" fmla="*/ 0 h 1315"/>
                      <a:gd name="T36" fmla="*/ 0 w 1362"/>
                      <a:gd name="T37" fmla="*/ 0 h 1315"/>
                      <a:gd name="T38" fmla="*/ 0 w 1362"/>
                      <a:gd name="T39" fmla="*/ 0 h 1315"/>
                      <a:gd name="T40" fmla="*/ 0 w 1362"/>
                      <a:gd name="T41" fmla="*/ 0 h 1315"/>
                      <a:gd name="T42" fmla="*/ 0 w 1362"/>
                      <a:gd name="T43" fmla="*/ 0 h 1315"/>
                      <a:gd name="T44" fmla="*/ 0 w 1362"/>
                      <a:gd name="T45" fmla="*/ 0 h 1315"/>
                      <a:gd name="T46" fmla="*/ 0 w 1362"/>
                      <a:gd name="T47" fmla="*/ 0 h 1315"/>
                      <a:gd name="T48" fmla="*/ 0 w 1362"/>
                      <a:gd name="T49" fmla="*/ 0 h 1315"/>
                      <a:gd name="T50" fmla="*/ 0 w 1362"/>
                      <a:gd name="T51" fmla="*/ 0 h 1315"/>
                      <a:gd name="T52" fmla="*/ 0 w 1362"/>
                      <a:gd name="T53" fmla="*/ 0 h 1315"/>
                      <a:gd name="T54" fmla="*/ 0 w 1362"/>
                      <a:gd name="T55" fmla="*/ 0 h 1315"/>
                      <a:gd name="T56" fmla="*/ 0 w 1362"/>
                      <a:gd name="T57" fmla="*/ 0 h 1315"/>
                      <a:gd name="T58" fmla="*/ 0 w 1362"/>
                      <a:gd name="T59" fmla="*/ 0 h 1315"/>
                      <a:gd name="T60" fmla="*/ 0 w 1362"/>
                      <a:gd name="T61" fmla="*/ 0 h 1315"/>
                      <a:gd name="T62" fmla="*/ 0 w 1362"/>
                      <a:gd name="T63" fmla="*/ 0 h 1315"/>
                      <a:gd name="T64" fmla="*/ 0 w 1362"/>
                      <a:gd name="T65" fmla="*/ 0 h 1315"/>
                      <a:gd name="T66" fmla="*/ 0 w 1362"/>
                      <a:gd name="T67" fmla="*/ 0 h 1315"/>
                      <a:gd name="T68" fmla="*/ 0 w 1362"/>
                      <a:gd name="T69" fmla="*/ 0 h 1315"/>
                      <a:gd name="T70" fmla="*/ 0 w 1362"/>
                      <a:gd name="T71" fmla="*/ 0 h 1315"/>
                      <a:gd name="T72" fmla="*/ 0 w 1362"/>
                      <a:gd name="T73" fmla="*/ 0 h 1315"/>
                      <a:gd name="T74" fmla="*/ 0 w 1362"/>
                      <a:gd name="T75" fmla="*/ 0 h 1315"/>
                      <a:gd name="T76" fmla="*/ 0 w 1362"/>
                      <a:gd name="T77" fmla="*/ 0 h 1315"/>
                      <a:gd name="T78" fmla="*/ 0 w 1362"/>
                      <a:gd name="T79" fmla="*/ 0 h 1315"/>
                      <a:gd name="T80" fmla="*/ 0 w 1362"/>
                      <a:gd name="T81" fmla="*/ 0 h 1315"/>
                      <a:gd name="T82" fmla="*/ 0 w 1362"/>
                      <a:gd name="T83" fmla="*/ 0 h 1315"/>
                      <a:gd name="T84" fmla="*/ 0 w 1362"/>
                      <a:gd name="T85" fmla="*/ 0 h 1315"/>
                      <a:gd name="T86" fmla="*/ 0 w 1362"/>
                      <a:gd name="T87" fmla="*/ 0 h 1315"/>
                      <a:gd name="T88" fmla="*/ 0 w 1362"/>
                      <a:gd name="T89" fmla="*/ 0 h 1315"/>
                      <a:gd name="T90" fmla="*/ 0 w 1362"/>
                      <a:gd name="T91" fmla="*/ 0 h 1315"/>
                      <a:gd name="T92" fmla="*/ 0 w 1362"/>
                      <a:gd name="T93" fmla="*/ 0 h 1315"/>
                      <a:gd name="T94" fmla="*/ 0 w 1362"/>
                      <a:gd name="T95" fmla="*/ 0 h 1315"/>
                      <a:gd name="T96" fmla="*/ 0 w 1362"/>
                      <a:gd name="T97" fmla="*/ 0 h 1315"/>
                      <a:gd name="T98" fmla="*/ 0 w 1362"/>
                      <a:gd name="T99" fmla="*/ 0 h 1315"/>
                      <a:gd name="T100" fmla="*/ 0 w 1362"/>
                      <a:gd name="T101" fmla="*/ 0 h 1315"/>
                      <a:gd name="T102" fmla="*/ 0 w 1362"/>
                      <a:gd name="T103" fmla="*/ 0 h 1315"/>
                      <a:gd name="T104" fmla="*/ 0 w 1362"/>
                      <a:gd name="T105" fmla="*/ 0 h 1315"/>
                      <a:gd name="T106" fmla="*/ 0 w 1362"/>
                      <a:gd name="T107" fmla="*/ 0 h 1315"/>
                      <a:gd name="T108" fmla="*/ 0 w 1362"/>
                      <a:gd name="T109" fmla="*/ 0 h 1315"/>
                      <a:gd name="T110" fmla="*/ 0 w 1362"/>
                      <a:gd name="T111" fmla="*/ 0 h 1315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0" t="0" r="r" b="b"/>
                    <a:pathLst>
                      <a:path w="1362" h="1315">
                        <a:moveTo>
                          <a:pt x="14" y="205"/>
                        </a:moveTo>
                        <a:lnTo>
                          <a:pt x="15" y="204"/>
                        </a:lnTo>
                        <a:lnTo>
                          <a:pt x="19" y="199"/>
                        </a:lnTo>
                        <a:lnTo>
                          <a:pt x="26" y="192"/>
                        </a:lnTo>
                        <a:lnTo>
                          <a:pt x="34" y="184"/>
                        </a:lnTo>
                        <a:lnTo>
                          <a:pt x="45" y="174"/>
                        </a:lnTo>
                        <a:lnTo>
                          <a:pt x="59" y="162"/>
                        </a:lnTo>
                        <a:lnTo>
                          <a:pt x="76" y="150"/>
                        </a:lnTo>
                        <a:lnTo>
                          <a:pt x="96" y="137"/>
                        </a:lnTo>
                        <a:lnTo>
                          <a:pt x="118" y="125"/>
                        </a:lnTo>
                        <a:lnTo>
                          <a:pt x="142" y="113"/>
                        </a:lnTo>
                        <a:lnTo>
                          <a:pt x="170" y="101"/>
                        </a:lnTo>
                        <a:lnTo>
                          <a:pt x="201" y="91"/>
                        </a:lnTo>
                        <a:lnTo>
                          <a:pt x="233" y="83"/>
                        </a:lnTo>
                        <a:lnTo>
                          <a:pt x="270" y="76"/>
                        </a:lnTo>
                        <a:lnTo>
                          <a:pt x="309" y="71"/>
                        </a:lnTo>
                        <a:lnTo>
                          <a:pt x="351" y="70"/>
                        </a:lnTo>
                        <a:lnTo>
                          <a:pt x="392" y="70"/>
                        </a:lnTo>
                        <a:lnTo>
                          <a:pt x="429" y="69"/>
                        </a:lnTo>
                        <a:lnTo>
                          <a:pt x="461" y="68"/>
                        </a:lnTo>
                        <a:lnTo>
                          <a:pt x="491" y="65"/>
                        </a:lnTo>
                        <a:lnTo>
                          <a:pt x="518" y="63"/>
                        </a:lnTo>
                        <a:lnTo>
                          <a:pt x="542" y="61"/>
                        </a:lnTo>
                        <a:lnTo>
                          <a:pt x="564" y="57"/>
                        </a:lnTo>
                        <a:lnTo>
                          <a:pt x="584" y="54"/>
                        </a:lnTo>
                        <a:lnTo>
                          <a:pt x="604" y="49"/>
                        </a:lnTo>
                        <a:lnTo>
                          <a:pt x="624" y="45"/>
                        </a:lnTo>
                        <a:lnTo>
                          <a:pt x="642" y="39"/>
                        </a:lnTo>
                        <a:lnTo>
                          <a:pt x="662" y="33"/>
                        </a:lnTo>
                        <a:lnTo>
                          <a:pt x="682" y="27"/>
                        </a:lnTo>
                        <a:lnTo>
                          <a:pt x="704" y="21"/>
                        </a:lnTo>
                        <a:lnTo>
                          <a:pt x="728" y="14"/>
                        </a:lnTo>
                        <a:lnTo>
                          <a:pt x="755" y="7"/>
                        </a:lnTo>
                        <a:lnTo>
                          <a:pt x="790" y="1"/>
                        </a:lnTo>
                        <a:lnTo>
                          <a:pt x="832" y="0"/>
                        </a:lnTo>
                        <a:lnTo>
                          <a:pt x="877" y="6"/>
                        </a:lnTo>
                        <a:lnTo>
                          <a:pt x="924" y="16"/>
                        </a:lnTo>
                        <a:lnTo>
                          <a:pt x="974" y="32"/>
                        </a:lnTo>
                        <a:lnTo>
                          <a:pt x="1024" y="53"/>
                        </a:lnTo>
                        <a:lnTo>
                          <a:pt x="1075" y="78"/>
                        </a:lnTo>
                        <a:lnTo>
                          <a:pt x="1124" y="108"/>
                        </a:lnTo>
                        <a:lnTo>
                          <a:pt x="1172" y="142"/>
                        </a:lnTo>
                        <a:lnTo>
                          <a:pt x="1217" y="178"/>
                        </a:lnTo>
                        <a:lnTo>
                          <a:pt x="1257" y="219"/>
                        </a:lnTo>
                        <a:lnTo>
                          <a:pt x="1291" y="262"/>
                        </a:lnTo>
                        <a:lnTo>
                          <a:pt x="1321" y="310"/>
                        </a:lnTo>
                        <a:lnTo>
                          <a:pt x="1343" y="358"/>
                        </a:lnTo>
                        <a:lnTo>
                          <a:pt x="1357" y="410"/>
                        </a:lnTo>
                        <a:lnTo>
                          <a:pt x="1362" y="463"/>
                        </a:lnTo>
                        <a:lnTo>
                          <a:pt x="1358" y="519"/>
                        </a:lnTo>
                        <a:lnTo>
                          <a:pt x="1348" y="579"/>
                        </a:lnTo>
                        <a:lnTo>
                          <a:pt x="1331" y="643"/>
                        </a:lnTo>
                        <a:lnTo>
                          <a:pt x="1309" y="708"/>
                        </a:lnTo>
                        <a:lnTo>
                          <a:pt x="1282" y="775"/>
                        </a:lnTo>
                        <a:lnTo>
                          <a:pt x="1250" y="842"/>
                        </a:lnTo>
                        <a:lnTo>
                          <a:pt x="1215" y="907"/>
                        </a:lnTo>
                        <a:lnTo>
                          <a:pt x="1177" y="972"/>
                        </a:lnTo>
                        <a:lnTo>
                          <a:pt x="1137" y="1033"/>
                        </a:lnTo>
                        <a:lnTo>
                          <a:pt x="1096" y="1091"/>
                        </a:lnTo>
                        <a:lnTo>
                          <a:pt x="1053" y="1144"/>
                        </a:lnTo>
                        <a:lnTo>
                          <a:pt x="1010" y="1191"/>
                        </a:lnTo>
                        <a:lnTo>
                          <a:pt x="967" y="1231"/>
                        </a:lnTo>
                        <a:lnTo>
                          <a:pt x="925" y="1265"/>
                        </a:lnTo>
                        <a:lnTo>
                          <a:pt x="885" y="1288"/>
                        </a:lnTo>
                        <a:lnTo>
                          <a:pt x="847" y="1303"/>
                        </a:lnTo>
                        <a:lnTo>
                          <a:pt x="811" y="1309"/>
                        </a:lnTo>
                        <a:lnTo>
                          <a:pt x="777" y="1314"/>
                        </a:lnTo>
                        <a:lnTo>
                          <a:pt x="744" y="1315"/>
                        </a:lnTo>
                        <a:lnTo>
                          <a:pt x="714" y="1312"/>
                        </a:lnTo>
                        <a:lnTo>
                          <a:pt x="687" y="1306"/>
                        </a:lnTo>
                        <a:lnTo>
                          <a:pt x="660" y="1297"/>
                        </a:lnTo>
                        <a:lnTo>
                          <a:pt x="637" y="1284"/>
                        </a:lnTo>
                        <a:lnTo>
                          <a:pt x="618" y="1267"/>
                        </a:lnTo>
                        <a:lnTo>
                          <a:pt x="599" y="1247"/>
                        </a:lnTo>
                        <a:lnTo>
                          <a:pt x="586" y="1224"/>
                        </a:lnTo>
                        <a:lnTo>
                          <a:pt x="574" y="1198"/>
                        </a:lnTo>
                        <a:lnTo>
                          <a:pt x="566" y="1169"/>
                        </a:lnTo>
                        <a:lnTo>
                          <a:pt x="562" y="1136"/>
                        </a:lnTo>
                        <a:lnTo>
                          <a:pt x="561" y="1099"/>
                        </a:lnTo>
                        <a:lnTo>
                          <a:pt x="565" y="1058"/>
                        </a:lnTo>
                        <a:lnTo>
                          <a:pt x="572" y="1015"/>
                        </a:lnTo>
                        <a:lnTo>
                          <a:pt x="576" y="972"/>
                        </a:lnTo>
                        <a:lnTo>
                          <a:pt x="575" y="926"/>
                        </a:lnTo>
                        <a:lnTo>
                          <a:pt x="567" y="875"/>
                        </a:lnTo>
                        <a:lnTo>
                          <a:pt x="554" y="822"/>
                        </a:lnTo>
                        <a:lnTo>
                          <a:pt x="537" y="768"/>
                        </a:lnTo>
                        <a:lnTo>
                          <a:pt x="516" y="713"/>
                        </a:lnTo>
                        <a:lnTo>
                          <a:pt x="491" y="656"/>
                        </a:lnTo>
                        <a:lnTo>
                          <a:pt x="465" y="602"/>
                        </a:lnTo>
                        <a:lnTo>
                          <a:pt x="435" y="549"/>
                        </a:lnTo>
                        <a:lnTo>
                          <a:pt x="405" y="499"/>
                        </a:lnTo>
                        <a:lnTo>
                          <a:pt x="374" y="452"/>
                        </a:lnTo>
                        <a:lnTo>
                          <a:pt x="341" y="410"/>
                        </a:lnTo>
                        <a:lnTo>
                          <a:pt x="310" y="373"/>
                        </a:lnTo>
                        <a:lnTo>
                          <a:pt x="281" y="342"/>
                        </a:lnTo>
                        <a:lnTo>
                          <a:pt x="253" y="319"/>
                        </a:lnTo>
                        <a:lnTo>
                          <a:pt x="227" y="303"/>
                        </a:lnTo>
                        <a:lnTo>
                          <a:pt x="211" y="296"/>
                        </a:lnTo>
                        <a:lnTo>
                          <a:pt x="193" y="290"/>
                        </a:lnTo>
                        <a:lnTo>
                          <a:pt x="173" y="285"/>
                        </a:lnTo>
                        <a:lnTo>
                          <a:pt x="151" y="282"/>
                        </a:lnTo>
                        <a:lnTo>
                          <a:pt x="129" y="279"/>
                        </a:lnTo>
                        <a:lnTo>
                          <a:pt x="108" y="274"/>
                        </a:lnTo>
                        <a:lnTo>
                          <a:pt x="86" y="271"/>
                        </a:lnTo>
                        <a:lnTo>
                          <a:pt x="66" y="267"/>
                        </a:lnTo>
                        <a:lnTo>
                          <a:pt x="48" y="262"/>
                        </a:lnTo>
                        <a:lnTo>
                          <a:pt x="32" y="258"/>
                        </a:lnTo>
                        <a:lnTo>
                          <a:pt x="18" y="252"/>
                        </a:lnTo>
                        <a:lnTo>
                          <a:pt x="7" y="246"/>
                        </a:lnTo>
                        <a:lnTo>
                          <a:pt x="2" y="238"/>
                        </a:lnTo>
                        <a:lnTo>
                          <a:pt x="0" y="229"/>
                        </a:lnTo>
                        <a:lnTo>
                          <a:pt x="5" y="218"/>
                        </a:lnTo>
                        <a:lnTo>
                          <a:pt x="14" y="2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8" name="Freeform 78"/>
                  <p:cNvSpPr>
                    <a:spLocks/>
                  </p:cNvSpPr>
                  <p:nvPr/>
                </p:nvSpPr>
                <p:spPr bwMode="auto">
                  <a:xfrm>
                    <a:off x="841" y="3179"/>
                    <a:ext cx="246" cy="240"/>
                  </a:xfrm>
                  <a:custGeom>
                    <a:avLst/>
                    <a:gdLst>
                      <a:gd name="T0" fmla="*/ 0 w 1319"/>
                      <a:gd name="T1" fmla="*/ 0 h 1288"/>
                      <a:gd name="T2" fmla="*/ 0 w 1319"/>
                      <a:gd name="T3" fmla="*/ 0 h 1288"/>
                      <a:gd name="T4" fmla="*/ 0 w 1319"/>
                      <a:gd name="T5" fmla="*/ 0 h 1288"/>
                      <a:gd name="T6" fmla="*/ 0 w 1319"/>
                      <a:gd name="T7" fmla="*/ 0 h 1288"/>
                      <a:gd name="T8" fmla="*/ 0 w 1319"/>
                      <a:gd name="T9" fmla="*/ 0 h 1288"/>
                      <a:gd name="T10" fmla="*/ 0 w 1319"/>
                      <a:gd name="T11" fmla="*/ 0 h 1288"/>
                      <a:gd name="T12" fmla="*/ 0 w 1319"/>
                      <a:gd name="T13" fmla="*/ 0 h 1288"/>
                      <a:gd name="T14" fmla="*/ 0 w 1319"/>
                      <a:gd name="T15" fmla="*/ 0 h 1288"/>
                      <a:gd name="T16" fmla="*/ 0 w 1319"/>
                      <a:gd name="T17" fmla="*/ 0 h 1288"/>
                      <a:gd name="T18" fmla="*/ 0 w 1319"/>
                      <a:gd name="T19" fmla="*/ 0 h 1288"/>
                      <a:gd name="T20" fmla="*/ 0 w 1319"/>
                      <a:gd name="T21" fmla="*/ 0 h 1288"/>
                      <a:gd name="T22" fmla="*/ 0 w 1319"/>
                      <a:gd name="T23" fmla="*/ 0 h 1288"/>
                      <a:gd name="T24" fmla="*/ 0 w 1319"/>
                      <a:gd name="T25" fmla="*/ 0 h 1288"/>
                      <a:gd name="T26" fmla="*/ 0 w 1319"/>
                      <a:gd name="T27" fmla="*/ 0 h 1288"/>
                      <a:gd name="T28" fmla="*/ 0 w 1319"/>
                      <a:gd name="T29" fmla="*/ 0 h 1288"/>
                      <a:gd name="T30" fmla="*/ 0 w 1319"/>
                      <a:gd name="T31" fmla="*/ 0 h 1288"/>
                      <a:gd name="T32" fmla="*/ 0 w 1319"/>
                      <a:gd name="T33" fmla="*/ 0 h 1288"/>
                      <a:gd name="T34" fmla="*/ 0 w 1319"/>
                      <a:gd name="T35" fmla="*/ 0 h 1288"/>
                      <a:gd name="T36" fmla="*/ 0 w 1319"/>
                      <a:gd name="T37" fmla="*/ 0 h 1288"/>
                      <a:gd name="T38" fmla="*/ 0 w 1319"/>
                      <a:gd name="T39" fmla="*/ 0 h 1288"/>
                      <a:gd name="T40" fmla="*/ 0 w 1319"/>
                      <a:gd name="T41" fmla="*/ 0 h 1288"/>
                      <a:gd name="T42" fmla="*/ 0 w 1319"/>
                      <a:gd name="T43" fmla="*/ 0 h 1288"/>
                      <a:gd name="T44" fmla="*/ 0 w 1319"/>
                      <a:gd name="T45" fmla="*/ 0 h 1288"/>
                      <a:gd name="T46" fmla="*/ 0 w 1319"/>
                      <a:gd name="T47" fmla="*/ 0 h 1288"/>
                      <a:gd name="T48" fmla="*/ 0 w 1319"/>
                      <a:gd name="T49" fmla="*/ 0 h 1288"/>
                      <a:gd name="T50" fmla="*/ 0 w 1319"/>
                      <a:gd name="T51" fmla="*/ 0 h 1288"/>
                      <a:gd name="T52" fmla="*/ 0 w 1319"/>
                      <a:gd name="T53" fmla="*/ 0 h 1288"/>
                      <a:gd name="T54" fmla="*/ 0 w 1319"/>
                      <a:gd name="T55" fmla="*/ 0 h 1288"/>
                      <a:gd name="T56" fmla="*/ 0 w 1319"/>
                      <a:gd name="T57" fmla="*/ 0 h 1288"/>
                      <a:gd name="T58" fmla="*/ 0 w 1319"/>
                      <a:gd name="T59" fmla="*/ 0 h 1288"/>
                      <a:gd name="T60" fmla="*/ 0 w 1319"/>
                      <a:gd name="T61" fmla="*/ 0 h 1288"/>
                      <a:gd name="T62" fmla="*/ 0 w 1319"/>
                      <a:gd name="T63" fmla="*/ 0 h 1288"/>
                      <a:gd name="T64" fmla="*/ 0 w 1319"/>
                      <a:gd name="T65" fmla="*/ 0 h 1288"/>
                      <a:gd name="T66" fmla="*/ 0 w 1319"/>
                      <a:gd name="T67" fmla="*/ 0 h 1288"/>
                      <a:gd name="T68" fmla="*/ 0 w 1319"/>
                      <a:gd name="T69" fmla="*/ 0 h 1288"/>
                      <a:gd name="T70" fmla="*/ 0 w 1319"/>
                      <a:gd name="T71" fmla="*/ 0 h 1288"/>
                      <a:gd name="T72" fmla="*/ 0 w 1319"/>
                      <a:gd name="T73" fmla="*/ 0 h 1288"/>
                      <a:gd name="T74" fmla="*/ 0 w 1319"/>
                      <a:gd name="T75" fmla="*/ 0 h 1288"/>
                      <a:gd name="T76" fmla="*/ 0 w 1319"/>
                      <a:gd name="T77" fmla="*/ 0 h 1288"/>
                      <a:gd name="T78" fmla="*/ 0 w 1319"/>
                      <a:gd name="T79" fmla="*/ 0 h 1288"/>
                      <a:gd name="T80" fmla="*/ 0 w 1319"/>
                      <a:gd name="T81" fmla="*/ 0 h 1288"/>
                      <a:gd name="T82" fmla="*/ 0 w 1319"/>
                      <a:gd name="T83" fmla="*/ 0 h 1288"/>
                      <a:gd name="T84" fmla="*/ 0 w 1319"/>
                      <a:gd name="T85" fmla="*/ 0 h 1288"/>
                      <a:gd name="T86" fmla="*/ 0 w 1319"/>
                      <a:gd name="T87" fmla="*/ 0 h 1288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319" h="1288">
                        <a:moveTo>
                          <a:pt x="570" y="987"/>
                        </a:moveTo>
                        <a:lnTo>
                          <a:pt x="573" y="949"/>
                        </a:lnTo>
                        <a:lnTo>
                          <a:pt x="572" y="909"/>
                        </a:lnTo>
                        <a:lnTo>
                          <a:pt x="566" y="865"/>
                        </a:lnTo>
                        <a:lnTo>
                          <a:pt x="556" y="818"/>
                        </a:lnTo>
                        <a:lnTo>
                          <a:pt x="543" y="770"/>
                        </a:lnTo>
                        <a:lnTo>
                          <a:pt x="527" y="721"/>
                        </a:lnTo>
                        <a:lnTo>
                          <a:pt x="507" y="672"/>
                        </a:lnTo>
                        <a:lnTo>
                          <a:pt x="486" y="622"/>
                        </a:lnTo>
                        <a:lnTo>
                          <a:pt x="463" y="574"/>
                        </a:lnTo>
                        <a:lnTo>
                          <a:pt x="438" y="527"/>
                        </a:lnTo>
                        <a:lnTo>
                          <a:pt x="412" y="482"/>
                        </a:lnTo>
                        <a:lnTo>
                          <a:pt x="385" y="439"/>
                        </a:lnTo>
                        <a:lnTo>
                          <a:pt x="359" y="400"/>
                        </a:lnTo>
                        <a:lnTo>
                          <a:pt x="332" y="365"/>
                        </a:lnTo>
                        <a:lnTo>
                          <a:pt x="306" y="335"/>
                        </a:lnTo>
                        <a:lnTo>
                          <a:pt x="281" y="310"/>
                        </a:lnTo>
                        <a:lnTo>
                          <a:pt x="275" y="305"/>
                        </a:lnTo>
                        <a:lnTo>
                          <a:pt x="269" y="300"/>
                        </a:lnTo>
                        <a:lnTo>
                          <a:pt x="263" y="296"/>
                        </a:lnTo>
                        <a:lnTo>
                          <a:pt x="258" y="292"/>
                        </a:lnTo>
                        <a:lnTo>
                          <a:pt x="252" y="288"/>
                        </a:lnTo>
                        <a:lnTo>
                          <a:pt x="246" y="285"/>
                        </a:lnTo>
                        <a:lnTo>
                          <a:pt x="240" y="281"/>
                        </a:lnTo>
                        <a:lnTo>
                          <a:pt x="235" y="279"/>
                        </a:lnTo>
                        <a:lnTo>
                          <a:pt x="218" y="273"/>
                        </a:lnTo>
                        <a:lnTo>
                          <a:pt x="199" y="267"/>
                        </a:lnTo>
                        <a:lnTo>
                          <a:pt x="178" y="263"/>
                        </a:lnTo>
                        <a:lnTo>
                          <a:pt x="156" y="259"/>
                        </a:lnTo>
                        <a:lnTo>
                          <a:pt x="134" y="256"/>
                        </a:lnTo>
                        <a:lnTo>
                          <a:pt x="112" y="253"/>
                        </a:lnTo>
                        <a:lnTo>
                          <a:pt x="91" y="249"/>
                        </a:lnTo>
                        <a:lnTo>
                          <a:pt x="70" y="246"/>
                        </a:lnTo>
                        <a:lnTo>
                          <a:pt x="50" y="241"/>
                        </a:lnTo>
                        <a:lnTo>
                          <a:pt x="34" y="238"/>
                        </a:lnTo>
                        <a:lnTo>
                          <a:pt x="20" y="232"/>
                        </a:lnTo>
                        <a:lnTo>
                          <a:pt x="9" y="225"/>
                        </a:lnTo>
                        <a:lnTo>
                          <a:pt x="3" y="218"/>
                        </a:lnTo>
                        <a:lnTo>
                          <a:pt x="0" y="209"/>
                        </a:lnTo>
                        <a:lnTo>
                          <a:pt x="3" y="198"/>
                        </a:lnTo>
                        <a:lnTo>
                          <a:pt x="11" y="187"/>
                        </a:lnTo>
                        <a:lnTo>
                          <a:pt x="12" y="186"/>
                        </a:lnTo>
                        <a:lnTo>
                          <a:pt x="16" y="181"/>
                        </a:lnTo>
                        <a:lnTo>
                          <a:pt x="21" y="175"/>
                        </a:lnTo>
                        <a:lnTo>
                          <a:pt x="30" y="167"/>
                        </a:lnTo>
                        <a:lnTo>
                          <a:pt x="40" y="158"/>
                        </a:lnTo>
                        <a:lnTo>
                          <a:pt x="54" y="147"/>
                        </a:lnTo>
                        <a:lnTo>
                          <a:pt x="70" y="135"/>
                        </a:lnTo>
                        <a:lnTo>
                          <a:pt x="88" y="124"/>
                        </a:lnTo>
                        <a:lnTo>
                          <a:pt x="109" y="112"/>
                        </a:lnTo>
                        <a:lnTo>
                          <a:pt x="133" y="100"/>
                        </a:lnTo>
                        <a:lnTo>
                          <a:pt x="161" y="90"/>
                        </a:lnTo>
                        <a:lnTo>
                          <a:pt x="191" y="81"/>
                        </a:lnTo>
                        <a:lnTo>
                          <a:pt x="224" y="73"/>
                        </a:lnTo>
                        <a:lnTo>
                          <a:pt x="260" y="66"/>
                        </a:lnTo>
                        <a:lnTo>
                          <a:pt x="300" y="62"/>
                        </a:lnTo>
                        <a:lnTo>
                          <a:pt x="343" y="61"/>
                        </a:lnTo>
                        <a:lnTo>
                          <a:pt x="361" y="61"/>
                        </a:lnTo>
                        <a:lnTo>
                          <a:pt x="380" y="61"/>
                        </a:lnTo>
                        <a:lnTo>
                          <a:pt x="397" y="61"/>
                        </a:lnTo>
                        <a:lnTo>
                          <a:pt x="413" y="60"/>
                        </a:lnTo>
                        <a:lnTo>
                          <a:pt x="429" y="60"/>
                        </a:lnTo>
                        <a:lnTo>
                          <a:pt x="444" y="60"/>
                        </a:lnTo>
                        <a:lnTo>
                          <a:pt x="458" y="59"/>
                        </a:lnTo>
                        <a:lnTo>
                          <a:pt x="472" y="59"/>
                        </a:lnTo>
                        <a:lnTo>
                          <a:pt x="494" y="58"/>
                        </a:lnTo>
                        <a:lnTo>
                          <a:pt x="514" y="57"/>
                        </a:lnTo>
                        <a:lnTo>
                          <a:pt x="533" y="54"/>
                        </a:lnTo>
                        <a:lnTo>
                          <a:pt x="550" y="52"/>
                        </a:lnTo>
                        <a:lnTo>
                          <a:pt x="566" y="50"/>
                        </a:lnTo>
                        <a:lnTo>
                          <a:pt x="581" y="47"/>
                        </a:lnTo>
                        <a:lnTo>
                          <a:pt x="596" y="44"/>
                        </a:lnTo>
                        <a:lnTo>
                          <a:pt x="611" y="41"/>
                        </a:lnTo>
                        <a:lnTo>
                          <a:pt x="625" y="37"/>
                        </a:lnTo>
                        <a:lnTo>
                          <a:pt x="640" y="34"/>
                        </a:lnTo>
                        <a:lnTo>
                          <a:pt x="655" y="30"/>
                        </a:lnTo>
                        <a:lnTo>
                          <a:pt x="670" y="26"/>
                        </a:lnTo>
                        <a:lnTo>
                          <a:pt x="686" y="21"/>
                        </a:lnTo>
                        <a:lnTo>
                          <a:pt x="703" y="16"/>
                        </a:lnTo>
                        <a:lnTo>
                          <a:pt x="723" y="12"/>
                        </a:lnTo>
                        <a:lnTo>
                          <a:pt x="742" y="6"/>
                        </a:lnTo>
                        <a:lnTo>
                          <a:pt x="777" y="0"/>
                        </a:lnTo>
                        <a:lnTo>
                          <a:pt x="815" y="0"/>
                        </a:lnTo>
                        <a:lnTo>
                          <a:pt x="858" y="6"/>
                        </a:lnTo>
                        <a:lnTo>
                          <a:pt x="904" y="16"/>
                        </a:lnTo>
                        <a:lnTo>
                          <a:pt x="951" y="33"/>
                        </a:lnTo>
                        <a:lnTo>
                          <a:pt x="999" y="52"/>
                        </a:lnTo>
                        <a:lnTo>
                          <a:pt x="1046" y="76"/>
                        </a:lnTo>
                        <a:lnTo>
                          <a:pt x="1094" y="104"/>
                        </a:lnTo>
                        <a:lnTo>
                          <a:pt x="1139" y="136"/>
                        </a:lnTo>
                        <a:lnTo>
                          <a:pt x="1181" y="172"/>
                        </a:lnTo>
                        <a:lnTo>
                          <a:pt x="1219" y="211"/>
                        </a:lnTo>
                        <a:lnTo>
                          <a:pt x="1253" y="254"/>
                        </a:lnTo>
                        <a:lnTo>
                          <a:pt x="1280" y="299"/>
                        </a:lnTo>
                        <a:lnTo>
                          <a:pt x="1301" y="346"/>
                        </a:lnTo>
                        <a:lnTo>
                          <a:pt x="1315" y="396"/>
                        </a:lnTo>
                        <a:lnTo>
                          <a:pt x="1319" y="448"/>
                        </a:lnTo>
                        <a:lnTo>
                          <a:pt x="1316" y="504"/>
                        </a:lnTo>
                        <a:lnTo>
                          <a:pt x="1306" y="564"/>
                        </a:lnTo>
                        <a:lnTo>
                          <a:pt x="1291" y="626"/>
                        </a:lnTo>
                        <a:lnTo>
                          <a:pt x="1270" y="690"/>
                        </a:lnTo>
                        <a:lnTo>
                          <a:pt x="1243" y="756"/>
                        </a:lnTo>
                        <a:lnTo>
                          <a:pt x="1215" y="822"/>
                        </a:lnTo>
                        <a:lnTo>
                          <a:pt x="1181" y="886"/>
                        </a:lnTo>
                        <a:lnTo>
                          <a:pt x="1145" y="949"/>
                        </a:lnTo>
                        <a:lnTo>
                          <a:pt x="1107" y="1009"/>
                        </a:lnTo>
                        <a:lnTo>
                          <a:pt x="1067" y="1067"/>
                        </a:lnTo>
                        <a:lnTo>
                          <a:pt x="1027" y="1119"/>
                        </a:lnTo>
                        <a:lnTo>
                          <a:pt x="987" y="1165"/>
                        </a:lnTo>
                        <a:lnTo>
                          <a:pt x="945" y="1205"/>
                        </a:lnTo>
                        <a:lnTo>
                          <a:pt x="906" y="1237"/>
                        </a:lnTo>
                        <a:lnTo>
                          <a:pt x="867" y="1262"/>
                        </a:lnTo>
                        <a:lnTo>
                          <a:pt x="831" y="1277"/>
                        </a:lnTo>
                        <a:lnTo>
                          <a:pt x="828" y="1278"/>
                        </a:lnTo>
                        <a:lnTo>
                          <a:pt x="824" y="1278"/>
                        </a:lnTo>
                        <a:lnTo>
                          <a:pt x="821" y="1279"/>
                        </a:lnTo>
                        <a:lnTo>
                          <a:pt x="816" y="1280"/>
                        </a:lnTo>
                        <a:lnTo>
                          <a:pt x="784" y="1286"/>
                        </a:lnTo>
                        <a:lnTo>
                          <a:pt x="753" y="1288"/>
                        </a:lnTo>
                        <a:lnTo>
                          <a:pt x="724" y="1288"/>
                        </a:lnTo>
                        <a:lnTo>
                          <a:pt x="697" y="1283"/>
                        </a:lnTo>
                        <a:lnTo>
                          <a:pt x="672" y="1277"/>
                        </a:lnTo>
                        <a:lnTo>
                          <a:pt x="649" y="1265"/>
                        </a:lnTo>
                        <a:lnTo>
                          <a:pt x="630" y="1251"/>
                        </a:lnTo>
                        <a:lnTo>
                          <a:pt x="612" y="1235"/>
                        </a:lnTo>
                        <a:lnTo>
                          <a:pt x="596" y="1214"/>
                        </a:lnTo>
                        <a:lnTo>
                          <a:pt x="583" y="1191"/>
                        </a:lnTo>
                        <a:lnTo>
                          <a:pt x="574" y="1165"/>
                        </a:lnTo>
                        <a:lnTo>
                          <a:pt x="567" y="1136"/>
                        </a:lnTo>
                        <a:lnTo>
                          <a:pt x="563" y="1103"/>
                        </a:lnTo>
                        <a:lnTo>
                          <a:pt x="562" y="1067"/>
                        </a:lnTo>
                        <a:lnTo>
                          <a:pt x="564" y="1029"/>
                        </a:lnTo>
                        <a:lnTo>
                          <a:pt x="570" y="987"/>
                        </a:lnTo>
                        <a:close/>
                      </a:path>
                    </a:pathLst>
                  </a:custGeom>
                  <a:solidFill>
                    <a:srgbClr val="F4EDE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49" name="Freeform 79"/>
                  <p:cNvSpPr>
                    <a:spLocks/>
                  </p:cNvSpPr>
                  <p:nvPr/>
                </p:nvSpPr>
                <p:spPr bwMode="auto">
                  <a:xfrm>
                    <a:off x="843" y="3182"/>
                    <a:ext cx="239" cy="235"/>
                  </a:xfrm>
                  <a:custGeom>
                    <a:avLst/>
                    <a:gdLst>
                      <a:gd name="T0" fmla="*/ 0 w 1279"/>
                      <a:gd name="T1" fmla="*/ 0 h 1261"/>
                      <a:gd name="T2" fmla="*/ 0 w 1279"/>
                      <a:gd name="T3" fmla="*/ 0 h 1261"/>
                      <a:gd name="T4" fmla="*/ 0 w 1279"/>
                      <a:gd name="T5" fmla="*/ 0 h 1261"/>
                      <a:gd name="T6" fmla="*/ 0 w 1279"/>
                      <a:gd name="T7" fmla="*/ 0 h 1261"/>
                      <a:gd name="T8" fmla="*/ 0 w 1279"/>
                      <a:gd name="T9" fmla="*/ 0 h 1261"/>
                      <a:gd name="T10" fmla="*/ 0 w 1279"/>
                      <a:gd name="T11" fmla="*/ 0 h 1261"/>
                      <a:gd name="T12" fmla="*/ 0 w 1279"/>
                      <a:gd name="T13" fmla="*/ 0 h 1261"/>
                      <a:gd name="T14" fmla="*/ 0 w 1279"/>
                      <a:gd name="T15" fmla="*/ 0 h 1261"/>
                      <a:gd name="T16" fmla="*/ 0 w 1279"/>
                      <a:gd name="T17" fmla="*/ 0 h 1261"/>
                      <a:gd name="T18" fmla="*/ 0 w 1279"/>
                      <a:gd name="T19" fmla="*/ 0 h 1261"/>
                      <a:gd name="T20" fmla="*/ 0 w 1279"/>
                      <a:gd name="T21" fmla="*/ 0 h 1261"/>
                      <a:gd name="T22" fmla="*/ 0 w 1279"/>
                      <a:gd name="T23" fmla="*/ 0 h 1261"/>
                      <a:gd name="T24" fmla="*/ 0 w 1279"/>
                      <a:gd name="T25" fmla="*/ 0 h 1261"/>
                      <a:gd name="T26" fmla="*/ 0 w 1279"/>
                      <a:gd name="T27" fmla="*/ 0 h 1261"/>
                      <a:gd name="T28" fmla="*/ 0 w 1279"/>
                      <a:gd name="T29" fmla="*/ 0 h 1261"/>
                      <a:gd name="T30" fmla="*/ 0 w 1279"/>
                      <a:gd name="T31" fmla="*/ 0 h 1261"/>
                      <a:gd name="T32" fmla="*/ 0 w 1279"/>
                      <a:gd name="T33" fmla="*/ 0 h 1261"/>
                      <a:gd name="T34" fmla="*/ 0 w 1279"/>
                      <a:gd name="T35" fmla="*/ 0 h 1261"/>
                      <a:gd name="T36" fmla="*/ 0 w 1279"/>
                      <a:gd name="T37" fmla="*/ 0 h 1261"/>
                      <a:gd name="T38" fmla="*/ 0 w 1279"/>
                      <a:gd name="T39" fmla="*/ 0 h 1261"/>
                      <a:gd name="T40" fmla="*/ 0 w 1279"/>
                      <a:gd name="T41" fmla="*/ 0 h 1261"/>
                      <a:gd name="T42" fmla="*/ 0 w 1279"/>
                      <a:gd name="T43" fmla="*/ 0 h 1261"/>
                      <a:gd name="T44" fmla="*/ 0 w 1279"/>
                      <a:gd name="T45" fmla="*/ 0 h 1261"/>
                      <a:gd name="T46" fmla="*/ 0 w 1279"/>
                      <a:gd name="T47" fmla="*/ 0 h 1261"/>
                      <a:gd name="T48" fmla="*/ 0 w 1279"/>
                      <a:gd name="T49" fmla="*/ 0 h 1261"/>
                      <a:gd name="T50" fmla="*/ 0 w 1279"/>
                      <a:gd name="T51" fmla="*/ 0 h 1261"/>
                      <a:gd name="T52" fmla="*/ 0 w 1279"/>
                      <a:gd name="T53" fmla="*/ 0 h 1261"/>
                      <a:gd name="T54" fmla="*/ 0 w 1279"/>
                      <a:gd name="T55" fmla="*/ 0 h 1261"/>
                      <a:gd name="T56" fmla="*/ 0 w 1279"/>
                      <a:gd name="T57" fmla="*/ 0 h 1261"/>
                      <a:gd name="T58" fmla="*/ 0 w 1279"/>
                      <a:gd name="T59" fmla="*/ 0 h 1261"/>
                      <a:gd name="T60" fmla="*/ 0 w 1279"/>
                      <a:gd name="T61" fmla="*/ 0 h 1261"/>
                      <a:gd name="T62" fmla="*/ 0 w 1279"/>
                      <a:gd name="T63" fmla="*/ 0 h 1261"/>
                      <a:gd name="T64" fmla="*/ 0 w 1279"/>
                      <a:gd name="T65" fmla="*/ 0 h 1261"/>
                      <a:gd name="T66" fmla="*/ 0 w 1279"/>
                      <a:gd name="T67" fmla="*/ 0 h 1261"/>
                      <a:gd name="T68" fmla="*/ 0 w 1279"/>
                      <a:gd name="T69" fmla="*/ 0 h 1261"/>
                      <a:gd name="T70" fmla="*/ 0 w 1279"/>
                      <a:gd name="T71" fmla="*/ 0 h 1261"/>
                      <a:gd name="T72" fmla="*/ 0 w 1279"/>
                      <a:gd name="T73" fmla="*/ 0 h 1261"/>
                      <a:gd name="T74" fmla="*/ 0 w 1279"/>
                      <a:gd name="T75" fmla="*/ 0 h 1261"/>
                      <a:gd name="T76" fmla="*/ 0 w 1279"/>
                      <a:gd name="T77" fmla="*/ 0 h 1261"/>
                      <a:gd name="T78" fmla="*/ 0 w 1279"/>
                      <a:gd name="T79" fmla="*/ 0 h 1261"/>
                      <a:gd name="T80" fmla="*/ 0 w 1279"/>
                      <a:gd name="T81" fmla="*/ 0 h 1261"/>
                      <a:gd name="T82" fmla="*/ 0 w 1279"/>
                      <a:gd name="T83" fmla="*/ 0 h 1261"/>
                      <a:gd name="T84" fmla="*/ 0 w 1279"/>
                      <a:gd name="T85" fmla="*/ 0 h 1261"/>
                      <a:gd name="T86" fmla="*/ 0 w 1279"/>
                      <a:gd name="T87" fmla="*/ 0 h 1261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279" h="1261">
                        <a:moveTo>
                          <a:pt x="568" y="959"/>
                        </a:moveTo>
                        <a:lnTo>
                          <a:pt x="570" y="921"/>
                        </a:lnTo>
                        <a:lnTo>
                          <a:pt x="568" y="881"/>
                        </a:lnTo>
                        <a:lnTo>
                          <a:pt x="562" y="836"/>
                        </a:lnTo>
                        <a:lnTo>
                          <a:pt x="552" y="790"/>
                        </a:lnTo>
                        <a:lnTo>
                          <a:pt x="539" y="741"/>
                        </a:lnTo>
                        <a:lnTo>
                          <a:pt x="523" y="692"/>
                        </a:lnTo>
                        <a:lnTo>
                          <a:pt x="505" y="641"/>
                        </a:lnTo>
                        <a:lnTo>
                          <a:pt x="484" y="592"/>
                        </a:lnTo>
                        <a:lnTo>
                          <a:pt x="462" y="543"/>
                        </a:lnTo>
                        <a:lnTo>
                          <a:pt x="438" y="496"/>
                        </a:lnTo>
                        <a:lnTo>
                          <a:pt x="414" y="451"/>
                        </a:lnTo>
                        <a:lnTo>
                          <a:pt x="387" y="408"/>
                        </a:lnTo>
                        <a:lnTo>
                          <a:pt x="362" y="370"/>
                        </a:lnTo>
                        <a:lnTo>
                          <a:pt x="337" y="336"/>
                        </a:lnTo>
                        <a:lnTo>
                          <a:pt x="311" y="306"/>
                        </a:lnTo>
                        <a:lnTo>
                          <a:pt x="287" y="282"/>
                        </a:lnTo>
                        <a:lnTo>
                          <a:pt x="281" y="277"/>
                        </a:lnTo>
                        <a:lnTo>
                          <a:pt x="277" y="273"/>
                        </a:lnTo>
                        <a:lnTo>
                          <a:pt x="271" y="269"/>
                        </a:lnTo>
                        <a:lnTo>
                          <a:pt x="265" y="266"/>
                        </a:lnTo>
                        <a:lnTo>
                          <a:pt x="259" y="262"/>
                        </a:lnTo>
                        <a:lnTo>
                          <a:pt x="254" y="259"/>
                        </a:lnTo>
                        <a:lnTo>
                          <a:pt x="248" y="256"/>
                        </a:lnTo>
                        <a:lnTo>
                          <a:pt x="242" y="254"/>
                        </a:lnTo>
                        <a:lnTo>
                          <a:pt x="225" y="248"/>
                        </a:lnTo>
                        <a:lnTo>
                          <a:pt x="206" y="244"/>
                        </a:lnTo>
                        <a:lnTo>
                          <a:pt x="186" y="239"/>
                        </a:lnTo>
                        <a:lnTo>
                          <a:pt x="164" y="236"/>
                        </a:lnTo>
                        <a:lnTo>
                          <a:pt x="141" y="232"/>
                        </a:lnTo>
                        <a:lnTo>
                          <a:pt x="119" y="229"/>
                        </a:lnTo>
                        <a:lnTo>
                          <a:pt x="96" y="226"/>
                        </a:lnTo>
                        <a:lnTo>
                          <a:pt x="75" y="223"/>
                        </a:lnTo>
                        <a:lnTo>
                          <a:pt x="56" y="220"/>
                        </a:lnTo>
                        <a:lnTo>
                          <a:pt x="38" y="215"/>
                        </a:lnTo>
                        <a:lnTo>
                          <a:pt x="23" y="210"/>
                        </a:lnTo>
                        <a:lnTo>
                          <a:pt x="12" y="205"/>
                        </a:lnTo>
                        <a:lnTo>
                          <a:pt x="4" y="198"/>
                        </a:lnTo>
                        <a:lnTo>
                          <a:pt x="0" y="190"/>
                        </a:lnTo>
                        <a:lnTo>
                          <a:pt x="1" y="180"/>
                        </a:lnTo>
                        <a:lnTo>
                          <a:pt x="8" y="169"/>
                        </a:lnTo>
                        <a:lnTo>
                          <a:pt x="9" y="168"/>
                        </a:lnTo>
                        <a:lnTo>
                          <a:pt x="13" y="164"/>
                        </a:lnTo>
                        <a:lnTo>
                          <a:pt x="18" y="158"/>
                        </a:lnTo>
                        <a:lnTo>
                          <a:pt x="26" y="150"/>
                        </a:lnTo>
                        <a:lnTo>
                          <a:pt x="36" y="141"/>
                        </a:lnTo>
                        <a:lnTo>
                          <a:pt x="49" y="131"/>
                        </a:lnTo>
                        <a:lnTo>
                          <a:pt x="64" y="120"/>
                        </a:lnTo>
                        <a:lnTo>
                          <a:pt x="82" y="110"/>
                        </a:lnTo>
                        <a:lnTo>
                          <a:pt x="103" y="99"/>
                        </a:lnTo>
                        <a:lnTo>
                          <a:pt x="126" y="88"/>
                        </a:lnTo>
                        <a:lnTo>
                          <a:pt x="153" y="78"/>
                        </a:lnTo>
                        <a:lnTo>
                          <a:pt x="182" y="70"/>
                        </a:lnTo>
                        <a:lnTo>
                          <a:pt x="216" y="62"/>
                        </a:lnTo>
                        <a:lnTo>
                          <a:pt x="252" y="56"/>
                        </a:lnTo>
                        <a:lnTo>
                          <a:pt x="292" y="53"/>
                        </a:lnTo>
                        <a:lnTo>
                          <a:pt x="335" y="51"/>
                        </a:lnTo>
                        <a:lnTo>
                          <a:pt x="353" y="51"/>
                        </a:lnTo>
                        <a:lnTo>
                          <a:pt x="370" y="51"/>
                        </a:lnTo>
                        <a:lnTo>
                          <a:pt x="386" y="51"/>
                        </a:lnTo>
                        <a:lnTo>
                          <a:pt x="402" y="51"/>
                        </a:lnTo>
                        <a:lnTo>
                          <a:pt x="417" y="51"/>
                        </a:lnTo>
                        <a:lnTo>
                          <a:pt x="432" y="51"/>
                        </a:lnTo>
                        <a:lnTo>
                          <a:pt x="446" y="50"/>
                        </a:lnTo>
                        <a:lnTo>
                          <a:pt x="460" y="50"/>
                        </a:lnTo>
                        <a:lnTo>
                          <a:pt x="483" y="49"/>
                        </a:lnTo>
                        <a:lnTo>
                          <a:pt x="504" y="49"/>
                        </a:lnTo>
                        <a:lnTo>
                          <a:pt x="523" y="48"/>
                        </a:lnTo>
                        <a:lnTo>
                          <a:pt x="540" y="46"/>
                        </a:lnTo>
                        <a:lnTo>
                          <a:pt x="558" y="44"/>
                        </a:lnTo>
                        <a:lnTo>
                          <a:pt x="573" y="42"/>
                        </a:lnTo>
                        <a:lnTo>
                          <a:pt x="588" y="40"/>
                        </a:lnTo>
                        <a:lnTo>
                          <a:pt x="603" y="36"/>
                        </a:lnTo>
                        <a:lnTo>
                          <a:pt x="618" y="34"/>
                        </a:lnTo>
                        <a:lnTo>
                          <a:pt x="631" y="31"/>
                        </a:lnTo>
                        <a:lnTo>
                          <a:pt x="646" y="27"/>
                        </a:lnTo>
                        <a:lnTo>
                          <a:pt x="661" y="23"/>
                        </a:lnTo>
                        <a:lnTo>
                          <a:pt x="677" y="18"/>
                        </a:lnTo>
                        <a:lnTo>
                          <a:pt x="695" y="15"/>
                        </a:lnTo>
                        <a:lnTo>
                          <a:pt x="713" y="9"/>
                        </a:lnTo>
                        <a:lnTo>
                          <a:pt x="733" y="4"/>
                        </a:lnTo>
                        <a:lnTo>
                          <a:pt x="765" y="0"/>
                        </a:lnTo>
                        <a:lnTo>
                          <a:pt x="801" y="0"/>
                        </a:lnTo>
                        <a:lnTo>
                          <a:pt x="841" y="5"/>
                        </a:lnTo>
                        <a:lnTo>
                          <a:pt x="884" y="16"/>
                        </a:lnTo>
                        <a:lnTo>
                          <a:pt x="928" y="31"/>
                        </a:lnTo>
                        <a:lnTo>
                          <a:pt x="973" y="49"/>
                        </a:lnTo>
                        <a:lnTo>
                          <a:pt x="1019" y="72"/>
                        </a:lnTo>
                        <a:lnTo>
                          <a:pt x="1064" y="100"/>
                        </a:lnTo>
                        <a:lnTo>
                          <a:pt x="1107" y="130"/>
                        </a:lnTo>
                        <a:lnTo>
                          <a:pt x="1147" y="164"/>
                        </a:lnTo>
                        <a:lnTo>
                          <a:pt x="1183" y="202"/>
                        </a:lnTo>
                        <a:lnTo>
                          <a:pt x="1215" y="243"/>
                        </a:lnTo>
                        <a:lnTo>
                          <a:pt x="1242" y="286"/>
                        </a:lnTo>
                        <a:lnTo>
                          <a:pt x="1261" y="334"/>
                        </a:lnTo>
                        <a:lnTo>
                          <a:pt x="1274" y="382"/>
                        </a:lnTo>
                        <a:lnTo>
                          <a:pt x="1279" y="434"/>
                        </a:lnTo>
                        <a:lnTo>
                          <a:pt x="1275" y="488"/>
                        </a:lnTo>
                        <a:lnTo>
                          <a:pt x="1266" y="547"/>
                        </a:lnTo>
                        <a:lnTo>
                          <a:pt x="1251" y="608"/>
                        </a:lnTo>
                        <a:lnTo>
                          <a:pt x="1231" y="671"/>
                        </a:lnTo>
                        <a:lnTo>
                          <a:pt x="1207" y="736"/>
                        </a:lnTo>
                        <a:lnTo>
                          <a:pt x="1180" y="800"/>
                        </a:lnTo>
                        <a:lnTo>
                          <a:pt x="1148" y="865"/>
                        </a:lnTo>
                        <a:lnTo>
                          <a:pt x="1114" y="926"/>
                        </a:lnTo>
                        <a:lnTo>
                          <a:pt x="1078" y="986"/>
                        </a:lnTo>
                        <a:lnTo>
                          <a:pt x="1041" y="1042"/>
                        </a:lnTo>
                        <a:lnTo>
                          <a:pt x="1002" y="1093"/>
                        </a:lnTo>
                        <a:lnTo>
                          <a:pt x="964" y="1139"/>
                        </a:lnTo>
                        <a:lnTo>
                          <a:pt x="925" y="1178"/>
                        </a:lnTo>
                        <a:lnTo>
                          <a:pt x="887" y="1210"/>
                        </a:lnTo>
                        <a:lnTo>
                          <a:pt x="851" y="1234"/>
                        </a:lnTo>
                        <a:lnTo>
                          <a:pt x="817" y="1249"/>
                        </a:lnTo>
                        <a:lnTo>
                          <a:pt x="813" y="1250"/>
                        </a:lnTo>
                        <a:lnTo>
                          <a:pt x="810" y="1250"/>
                        </a:lnTo>
                        <a:lnTo>
                          <a:pt x="806" y="1252"/>
                        </a:lnTo>
                        <a:lnTo>
                          <a:pt x="803" y="1253"/>
                        </a:lnTo>
                        <a:lnTo>
                          <a:pt x="772" y="1259"/>
                        </a:lnTo>
                        <a:lnTo>
                          <a:pt x="742" y="1261"/>
                        </a:lnTo>
                        <a:lnTo>
                          <a:pt x="715" y="1261"/>
                        </a:lnTo>
                        <a:lnTo>
                          <a:pt x="690" y="1256"/>
                        </a:lnTo>
                        <a:lnTo>
                          <a:pt x="667" y="1248"/>
                        </a:lnTo>
                        <a:lnTo>
                          <a:pt x="645" y="1238"/>
                        </a:lnTo>
                        <a:lnTo>
                          <a:pt x="627" y="1223"/>
                        </a:lnTo>
                        <a:lnTo>
                          <a:pt x="611" y="1206"/>
                        </a:lnTo>
                        <a:lnTo>
                          <a:pt x="596" y="1185"/>
                        </a:lnTo>
                        <a:lnTo>
                          <a:pt x="584" y="1162"/>
                        </a:lnTo>
                        <a:lnTo>
                          <a:pt x="575" y="1135"/>
                        </a:lnTo>
                        <a:lnTo>
                          <a:pt x="568" y="1105"/>
                        </a:lnTo>
                        <a:lnTo>
                          <a:pt x="565" y="1073"/>
                        </a:lnTo>
                        <a:lnTo>
                          <a:pt x="562" y="1037"/>
                        </a:lnTo>
                        <a:lnTo>
                          <a:pt x="565" y="999"/>
                        </a:lnTo>
                        <a:lnTo>
                          <a:pt x="568" y="959"/>
                        </a:lnTo>
                        <a:close/>
                      </a:path>
                    </a:pathLst>
                  </a:custGeom>
                  <a:solidFill>
                    <a:srgbClr val="ED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0" name="Freeform 80"/>
                  <p:cNvSpPr>
                    <a:spLocks/>
                  </p:cNvSpPr>
                  <p:nvPr/>
                </p:nvSpPr>
                <p:spPr bwMode="auto">
                  <a:xfrm>
                    <a:off x="847" y="3185"/>
                    <a:ext cx="230" cy="231"/>
                  </a:xfrm>
                  <a:custGeom>
                    <a:avLst/>
                    <a:gdLst>
                      <a:gd name="T0" fmla="*/ 0 w 1238"/>
                      <a:gd name="T1" fmla="*/ 0 h 1235"/>
                      <a:gd name="T2" fmla="*/ 0 w 1238"/>
                      <a:gd name="T3" fmla="*/ 0 h 1235"/>
                      <a:gd name="T4" fmla="*/ 0 w 1238"/>
                      <a:gd name="T5" fmla="*/ 0 h 1235"/>
                      <a:gd name="T6" fmla="*/ 0 w 1238"/>
                      <a:gd name="T7" fmla="*/ 0 h 1235"/>
                      <a:gd name="T8" fmla="*/ 0 w 1238"/>
                      <a:gd name="T9" fmla="*/ 0 h 1235"/>
                      <a:gd name="T10" fmla="*/ 0 w 1238"/>
                      <a:gd name="T11" fmla="*/ 0 h 1235"/>
                      <a:gd name="T12" fmla="*/ 0 w 1238"/>
                      <a:gd name="T13" fmla="*/ 0 h 1235"/>
                      <a:gd name="T14" fmla="*/ 0 w 1238"/>
                      <a:gd name="T15" fmla="*/ 0 h 1235"/>
                      <a:gd name="T16" fmla="*/ 0 w 1238"/>
                      <a:gd name="T17" fmla="*/ 0 h 1235"/>
                      <a:gd name="T18" fmla="*/ 0 w 1238"/>
                      <a:gd name="T19" fmla="*/ 0 h 1235"/>
                      <a:gd name="T20" fmla="*/ 0 w 1238"/>
                      <a:gd name="T21" fmla="*/ 0 h 1235"/>
                      <a:gd name="T22" fmla="*/ 0 w 1238"/>
                      <a:gd name="T23" fmla="*/ 0 h 1235"/>
                      <a:gd name="T24" fmla="*/ 0 w 1238"/>
                      <a:gd name="T25" fmla="*/ 0 h 1235"/>
                      <a:gd name="T26" fmla="*/ 0 w 1238"/>
                      <a:gd name="T27" fmla="*/ 0 h 1235"/>
                      <a:gd name="T28" fmla="*/ 0 w 1238"/>
                      <a:gd name="T29" fmla="*/ 0 h 1235"/>
                      <a:gd name="T30" fmla="*/ 0 w 1238"/>
                      <a:gd name="T31" fmla="*/ 0 h 1235"/>
                      <a:gd name="T32" fmla="*/ 0 w 1238"/>
                      <a:gd name="T33" fmla="*/ 0 h 1235"/>
                      <a:gd name="T34" fmla="*/ 0 w 1238"/>
                      <a:gd name="T35" fmla="*/ 0 h 1235"/>
                      <a:gd name="T36" fmla="*/ 0 w 1238"/>
                      <a:gd name="T37" fmla="*/ 0 h 1235"/>
                      <a:gd name="T38" fmla="*/ 0 w 1238"/>
                      <a:gd name="T39" fmla="*/ 0 h 1235"/>
                      <a:gd name="T40" fmla="*/ 0 w 1238"/>
                      <a:gd name="T41" fmla="*/ 0 h 1235"/>
                      <a:gd name="T42" fmla="*/ 0 w 1238"/>
                      <a:gd name="T43" fmla="*/ 0 h 1235"/>
                      <a:gd name="T44" fmla="*/ 0 w 1238"/>
                      <a:gd name="T45" fmla="*/ 0 h 1235"/>
                      <a:gd name="T46" fmla="*/ 0 w 1238"/>
                      <a:gd name="T47" fmla="*/ 0 h 1235"/>
                      <a:gd name="T48" fmla="*/ 0 w 1238"/>
                      <a:gd name="T49" fmla="*/ 0 h 1235"/>
                      <a:gd name="T50" fmla="*/ 0 w 1238"/>
                      <a:gd name="T51" fmla="*/ 0 h 1235"/>
                      <a:gd name="T52" fmla="*/ 0 w 1238"/>
                      <a:gd name="T53" fmla="*/ 0 h 1235"/>
                      <a:gd name="T54" fmla="*/ 0 w 1238"/>
                      <a:gd name="T55" fmla="*/ 0 h 1235"/>
                      <a:gd name="T56" fmla="*/ 0 w 1238"/>
                      <a:gd name="T57" fmla="*/ 0 h 1235"/>
                      <a:gd name="T58" fmla="*/ 0 w 1238"/>
                      <a:gd name="T59" fmla="*/ 0 h 1235"/>
                      <a:gd name="T60" fmla="*/ 0 w 1238"/>
                      <a:gd name="T61" fmla="*/ 0 h 1235"/>
                      <a:gd name="T62" fmla="*/ 0 w 1238"/>
                      <a:gd name="T63" fmla="*/ 0 h 1235"/>
                      <a:gd name="T64" fmla="*/ 0 w 1238"/>
                      <a:gd name="T65" fmla="*/ 0 h 1235"/>
                      <a:gd name="T66" fmla="*/ 0 w 1238"/>
                      <a:gd name="T67" fmla="*/ 0 h 1235"/>
                      <a:gd name="T68" fmla="*/ 0 w 1238"/>
                      <a:gd name="T69" fmla="*/ 0 h 1235"/>
                      <a:gd name="T70" fmla="*/ 0 w 1238"/>
                      <a:gd name="T71" fmla="*/ 0 h 1235"/>
                      <a:gd name="T72" fmla="*/ 0 w 1238"/>
                      <a:gd name="T73" fmla="*/ 0 h 1235"/>
                      <a:gd name="T74" fmla="*/ 0 w 1238"/>
                      <a:gd name="T75" fmla="*/ 0 h 1235"/>
                      <a:gd name="T76" fmla="*/ 0 w 1238"/>
                      <a:gd name="T77" fmla="*/ 0 h 1235"/>
                      <a:gd name="T78" fmla="*/ 0 w 1238"/>
                      <a:gd name="T79" fmla="*/ 0 h 1235"/>
                      <a:gd name="T80" fmla="*/ 0 w 1238"/>
                      <a:gd name="T81" fmla="*/ 0 h 1235"/>
                      <a:gd name="T82" fmla="*/ 0 w 1238"/>
                      <a:gd name="T83" fmla="*/ 0 h 1235"/>
                      <a:gd name="T84" fmla="*/ 0 w 1238"/>
                      <a:gd name="T85" fmla="*/ 0 h 1235"/>
                      <a:gd name="T86" fmla="*/ 0 w 1238"/>
                      <a:gd name="T87" fmla="*/ 0 h 1235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238" h="1235">
                        <a:moveTo>
                          <a:pt x="566" y="933"/>
                        </a:moveTo>
                        <a:lnTo>
                          <a:pt x="567" y="895"/>
                        </a:lnTo>
                        <a:lnTo>
                          <a:pt x="564" y="853"/>
                        </a:lnTo>
                        <a:lnTo>
                          <a:pt x="557" y="808"/>
                        </a:lnTo>
                        <a:lnTo>
                          <a:pt x="548" y="762"/>
                        </a:lnTo>
                        <a:lnTo>
                          <a:pt x="535" y="713"/>
                        </a:lnTo>
                        <a:lnTo>
                          <a:pt x="519" y="663"/>
                        </a:lnTo>
                        <a:lnTo>
                          <a:pt x="502" y="613"/>
                        </a:lnTo>
                        <a:lnTo>
                          <a:pt x="482" y="563"/>
                        </a:lnTo>
                        <a:lnTo>
                          <a:pt x="460" y="514"/>
                        </a:lnTo>
                        <a:lnTo>
                          <a:pt x="437" y="466"/>
                        </a:lnTo>
                        <a:lnTo>
                          <a:pt x="414" y="421"/>
                        </a:lnTo>
                        <a:lnTo>
                          <a:pt x="390" y="380"/>
                        </a:lnTo>
                        <a:lnTo>
                          <a:pt x="365" y="342"/>
                        </a:lnTo>
                        <a:lnTo>
                          <a:pt x="340" y="307"/>
                        </a:lnTo>
                        <a:lnTo>
                          <a:pt x="316" y="279"/>
                        </a:lnTo>
                        <a:lnTo>
                          <a:pt x="293" y="256"/>
                        </a:lnTo>
                        <a:lnTo>
                          <a:pt x="289" y="251"/>
                        </a:lnTo>
                        <a:lnTo>
                          <a:pt x="283" y="247"/>
                        </a:lnTo>
                        <a:lnTo>
                          <a:pt x="278" y="244"/>
                        </a:lnTo>
                        <a:lnTo>
                          <a:pt x="272" y="241"/>
                        </a:lnTo>
                        <a:lnTo>
                          <a:pt x="267" y="237"/>
                        </a:lnTo>
                        <a:lnTo>
                          <a:pt x="261" y="235"/>
                        </a:lnTo>
                        <a:lnTo>
                          <a:pt x="255" y="232"/>
                        </a:lnTo>
                        <a:lnTo>
                          <a:pt x="249" y="230"/>
                        </a:lnTo>
                        <a:lnTo>
                          <a:pt x="232" y="224"/>
                        </a:lnTo>
                        <a:lnTo>
                          <a:pt x="213" y="220"/>
                        </a:lnTo>
                        <a:lnTo>
                          <a:pt x="192" y="216"/>
                        </a:lnTo>
                        <a:lnTo>
                          <a:pt x="169" y="213"/>
                        </a:lnTo>
                        <a:lnTo>
                          <a:pt x="147" y="211"/>
                        </a:lnTo>
                        <a:lnTo>
                          <a:pt x="124" y="207"/>
                        </a:lnTo>
                        <a:lnTo>
                          <a:pt x="101" y="205"/>
                        </a:lnTo>
                        <a:lnTo>
                          <a:pt x="79" y="201"/>
                        </a:lnTo>
                        <a:lnTo>
                          <a:pt x="59" y="198"/>
                        </a:lnTo>
                        <a:lnTo>
                          <a:pt x="41" y="194"/>
                        </a:lnTo>
                        <a:lnTo>
                          <a:pt x="26" y="190"/>
                        </a:lnTo>
                        <a:lnTo>
                          <a:pt x="13" y="184"/>
                        </a:lnTo>
                        <a:lnTo>
                          <a:pt x="4" y="178"/>
                        </a:lnTo>
                        <a:lnTo>
                          <a:pt x="0" y="170"/>
                        </a:lnTo>
                        <a:lnTo>
                          <a:pt x="0" y="162"/>
                        </a:lnTo>
                        <a:lnTo>
                          <a:pt x="5" y="152"/>
                        </a:lnTo>
                        <a:lnTo>
                          <a:pt x="6" y="151"/>
                        </a:lnTo>
                        <a:lnTo>
                          <a:pt x="9" y="147"/>
                        </a:lnTo>
                        <a:lnTo>
                          <a:pt x="14" y="141"/>
                        </a:lnTo>
                        <a:lnTo>
                          <a:pt x="21" y="135"/>
                        </a:lnTo>
                        <a:lnTo>
                          <a:pt x="31" y="127"/>
                        </a:lnTo>
                        <a:lnTo>
                          <a:pt x="42" y="116"/>
                        </a:lnTo>
                        <a:lnTo>
                          <a:pt x="57" y="107"/>
                        </a:lnTo>
                        <a:lnTo>
                          <a:pt x="74" y="97"/>
                        </a:lnTo>
                        <a:lnTo>
                          <a:pt x="94" y="86"/>
                        </a:lnTo>
                        <a:lnTo>
                          <a:pt x="117" y="76"/>
                        </a:lnTo>
                        <a:lnTo>
                          <a:pt x="143" y="67"/>
                        </a:lnTo>
                        <a:lnTo>
                          <a:pt x="173" y="59"/>
                        </a:lnTo>
                        <a:lnTo>
                          <a:pt x="207" y="52"/>
                        </a:lnTo>
                        <a:lnTo>
                          <a:pt x="244" y="47"/>
                        </a:lnTo>
                        <a:lnTo>
                          <a:pt x="284" y="44"/>
                        </a:lnTo>
                        <a:lnTo>
                          <a:pt x="328" y="42"/>
                        </a:lnTo>
                        <a:lnTo>
                          <a:pt x="344" y="42"/>
                        </a:lnTo>
                        <a:lnTo>
                          <a:pt x="360" y="42"/>
                        </a:lnTo>
                        <a:lnTo>
                          <a:pt x="376" y="42"/>
                        </a:lnTo>
                        <a:lnTo>
                          <a:pt x="391" y="42"/>
                        </a:lnTo>
                        <a:lnTo>
                          <a:pt x="406" y="44"/>
                        </a:lnTo>
                        <a:lnTo>
                          <a:pt x="420" y="44"/>
                        </a:lnTo>
                        <a:lnTo>
                          <a:pt x="434" y="44"/>
                        </a:lnTo>
                        <a:lnTo>
                          <a:pt x="448" y="44"/>
                        </a:lnTo>
                        <a:lnTo>
                          <a:pt x="472" y="44"/>
                        </a:lnTo>
                        <a:lnTo>
                          <a:pt x="494" y="44"/>
                        </a:lnTo>
                        <a:lnTo>
                          <a:pt x="513" y="42"/>
                        </a:lnTo>
                        <a:lnTo>
                          <a:pt x="532" y="41"/>
                        </a:lnTo>
                        <a:lnTo>
                          <a:pt x="548" y="40"/>
                        </a:lnTo>
                        <a:lnTo>
                          <a:pt x="564" y="38"/>
                        </a:lnTo>
                        <a:lnTo>
                          <a:pt x="579" y="37"/>
                        </a:lnTo>
                        <a:lnTo>
                          <a:pt x="594" y="34"/>
                        </a:lnTo>
                        <a:lnTo>
                          <a:pt x="608" y="31"/>
                        </a:lnTo>
                        <a:lnTo>
                          <a:pt x="623" y="29"/>
                        </a:lnTo>
                        <a:lnTo>
                          <a:pt x="636" y="25"/>
                        </a:lnTo>
                        <a:lnTo>
                          <a:pt x="651" y="22"/>
                        </a:lnTo>
                        <a:lnTo>
                          <a:pt x="667" y="17"/>
                        </a:lnTo>
                        <a:lnTo>
                          <a:pt x="684" y="14"/>
                        </a:lnTo>
                        <a:lnTo>
                          <a:pt x="702" y="9"/>
                        </a:lnTo>
                        <a:lnTo>
                          <a:pt x="722" y="4"/>
                        </a:lnTo>
                        <a:lnTo>
                          <a:pt x="752" y="0"/>
                        </a:lnTo>
                        <a:lnTo>
                          <a:pt x="785" y="1"/>
                        </a:lnTo>
                        <a:lnTo>
                          <a:pt x="823" y="7"/>
                        </a:lnTo>
                        <a:lnTo>
                          <a:pt x="863" y="16"/>
                        </a:lnTo>
                        <a:lnTo>
                          <a:pt x="906" y="30"/>
                        </a:lnTo>
                        <a:lnTo>
                          <a:pt x="948" y="48"/>
                        </a:lnTo>
                        <a:lnTo>
                          <a:pt x="992" y="70"/>
                        </a:lnTo>
                        <a:lnTo>
                          <a:pt x="1034" y="97"/>
                        </a:lnTo>
                        <a:lnTo>
                          <a:pt x="1074" y="125"/>
                        </a:lnTo>
                        <a:lnTo>
                          <a:pt x="1112" y="159"/>
                        </a:lnTo>
                        <a:lnTo>
                          <a:pt x="1147" y="196"/>
                        </a:lnTo>
                        <a:lnTo>
                          <a:pt x="1178" y="235"/>
                        </a:lnTo>
                        <a:lnTo>
                          <a:pt x="1202" y="277"/>
                        </a:lnTo>
                        <a:lnTo>
                          <a:pt x="1221" y="322"/>
                        </a:lnTo>
                        <a:lnTo>
                          <a:pt x="1233" y="371"/>
                        </a:lnTo>
                        <a:lnTo>
                          <a:pt x="1238" y="421"/>
                        </a:lnTo>
                        <a:lnTo>
                          <a:pt x="1234" y="474"/>
                        </a:lnTo>
                        <a:lnTo>
                          <a:pt x="1226" y="532"/>
                        </a:lnTo>
                        <a:lnTo>
                          <a:pt x="1212" y="592"/>
                        </a:lnTo>
                        <a:lnTo>
                          <a:pt x="1193" y="654"/>
                        </a:lnTo>
                        <a:lnTo>
                          <a:pt x="1171" y="717"/>
                        </a:lnTo>
                        <a:lnTo>
                          <a:pt x="1144" y="781"/>
                        </a:lnTo>
                        <a:lnTo>
                          <a:pt x="1114" y="843"/>
                        </a:lnTo>
                        <a:lnTo>
                          <a:pt x="1082" y="904"/>
                        </a:lnTo>
                        <a:lnTo>
                          <a:pt x="1049" y="963"/>
                        </a:lnTo>
                        <a:lnTo>
                          <a:pt x="1013" y="1017"/>
                        </a:lnTo>
                        <a:lnTo>
                          <a:pt x="977" y="1068"/>
                        </a:lnTo>
                        <a:lnTo>
                          <a:pt x="940" y="1112"/>
                        </a:lnTo>
                        <a:lnTo>
                          <a:pt x="904" y="1152"/>
                        </a:lnTo>
                        <a:lnTo>
                          <a:pt x="868" y="1184"/>
                        </a:lnTo>
                        <a:lnTo>
                          <a:pt x="833" y="1208"/>
                        </a:lnTo>
                        <a:lnTo>
                          <a:pt x="801" y="1223"/>
                        </a:lnTo>
                        <a:lnTo>
                          <a:pt x="798" y="1224"/>
                        </a:lnTo>
                        <a:lnTo>
                          <a:pt x="794" y="1224"/>
                        </a:lnTo>
                        <a:lnTo>
                          <a:pt x="791" y="1225"/>
                        </a:lnTo>
                        <a:lnTo>
                          <a:pt x="787" y="1227"/>
                        </a:lnTo>
                        <a:lnTo>
                          <a:pt x="757" y="1232"/>
                        </a:lnTo>
                        <a:lnTo>
                          <a:pt x="731" y="1235"/>
                        </a:lnTo>
                        <a:lnTo>
                          <a:pt x="705" y="1233"/>
                        </a:lnTo>
                        <a:lnTo>
                          <a:pt x="681" y="1229"/>
                        </a:lnTo>
                        <a:lnTo>
                          <a:pt x="661" y="1221"/>
                        </a:lnTo>
                        <a:lnTo>
                          <a:pt x="641" y="1209"/>
                        </a:lnTo>
                        <a:lnTo>
                          <a:pt x="624" y="1195"/>
                        </a:lnTo>
                        <a:lnTo>
                          <a:pt x="609" y="1177"/>
                        </a:lnTo>
                        <a:lnTo>
                          <a:pt x="596" y="1156"/>
                        </a:lnTo>
                        <a:lnTo>
                          <a:pt x="586" y="1132"/>
                        </a:lnTo>
                        <a:lnTo>
                          <a:pt x="577" y="1106"/>
                        </a:lnTo>
                        <a:lnTo>
                          <a:pt x="570" y="1077"/>
                        </a:lnTo>
                        <a:lnTo>
                          <a:pt x="566" y="1045"/>
                        </a:lnTo>
                        <a:lnTo>
                          <a:pt x="564" y="1010"/>
                        </a:lnTo>
                        <a:lnTo>
                          <a:pt x="564" y="972"/>
                        </a:lnTo>
                        <a:lnTo>
                          <a:pt x="566" y="933"/>
                        </a:lnTo>
                        <a:close/>
                      </a:path>
                    </a:pathLst>
                  </a:custGeom>
                  <a:solidFill>
                    <a:srgbClr val="E0C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1" name="Freeform 81"/>
                  <p:cNvSpPr>
                    <a:spLocks/>
                  </p:cNvSpPr>
                  <p:nvPr/>
                </p:nvSpPr>
                <p:spPr bwMode="auto">
                  <a:xfrm>
                    <a:off x="850" y="3189"/>
                    <a:ext cx="223" cy="225"/>
                  </a:xfrm>
                  <a:custGeom>
                    <a:avLst/>
                    <a:gdLst>
                      <a:gd name="T0" fmla="*/ 0 w 1196"/>
                      <a:gd name="T1" fmla="*/ 0 h 1210"/>
                      <a:gd name="T2" fmla="*/ 0 w 1196"/>
                      <a:gd name="T3" fmla="*/ 0 h 1210"/>
                      <a:gd name="T4" fmla="*/ 0 w 1196"/>
                      <a:gd name="T5" fmla="*/ 0 h 1210"/>
                      <a:gd name="T6" fmla="*/ 0 w 1196"/>
                      <a:gd name="T7" fmla="*/ 0 h 1210"/>
                      <a:gd name="T8" fmla="*/ 0 w 1196"/>
                      <a:gd name="T9" fmla="*/ 0 h 1210"/>
                      <a:gd name="T10" fmla="*/ 0 w 1196"/>
                      <a:gd name="T11" fmla="*/ 0 h 1210"/>
                      <a:gd name="T12" fmla="*/ 0 w 1196"/>
                      <a:gd name="T13" fmla="*/ 0 h 1210"/>
                      <a:gd name="T14" fmla="*/ 0 w 1196"/>
                      <a:gd name="T15" fmla="*/ 0 h 1210"/>
                      <a:gd name="T16" fmla="*/ 0 w 1196"/>
                      <a:gd name="T17" fmla="*/ 0 h 1210"/>
                      <a:gd name="T18" fmla="*/ 0 w 1196"/>
                      <a:gd name="T19" fmla="*/ 0 h 1210"/>
                      <a:gd name="T20" fmla="*/ 0 w 1196"/>
                      <a:gd name="T21" fmla="*/ 0 h 1210"/>
                      <a:gd name="T22" fmla="*/ 0 w 1196"/>
                      <a:gd name="T23" fmla="*/ 0 h 1210"/>
                      <a:gd name="T24" fmla="*/ 0 w 1196"/>
                      <a:gd name="T25" fmla="*/ 0 h 1210"/>
                      <a:gd name="T26" fmla="*/ 0 w 1196"/>
                      <a:gd name="T27" fmla="*/ 0 h 1210"/>
                      <a:gd name="T28" fmla="*/ 0 w 1196"/>
                      <a:gd name="T29" fmla="*/ 0 h 1210"/>
                      <a:gd name="T30" fmla="*/ 0 w 1196"/>
                      <a:gd name="T31" fmla="*/ 0 h 1210"/>
                      <a:gd name="T32" fmla="*/ 0 w 1196"/>
                      <a:gd name="T33" fmla="*/ 0 h 1210"/>
                      <a:gd name="T34" fmla="*/ 0 w 1196"/>
                      <a:gd name="T35" fmla="*/ 0 h 1210"/>
                      <a:gd name="T36" fmla="*/ 0 w 1196"/>
                      <a:gd name="T37" fmla="*/ 0 h 1210"/>
                      <a:gd name="T38" fmla="*/ 0 w 1196"/>
                      <a:gd name="T39" fmla="*/ 0 h 1210"/>
                      <a:gd name="T40" fmla="*/ 0 w 1196"/>
                      <a:gd name="T41" fmla="*/ 0 h 1210"/>
                      <a:gd name="T42" fmla="*/ 0 w 1196"/>
                      <a:gd name="T43" fmla="*/ 0 h 1210"/>
                      <a:gd name="T44" fmla="*/ 0 w 1196"/>
                      <a:gd name="T45" fmla="*/ 0 h 1210"/>
                      <a:gd name="T46" fmla="*/ 0 w 1196"/>
                      <a:gd name="T47" fmla="*/ 0 h 1210"/>
                      <a:gd name="T48" fmla="*/ 0 w 1196"/>
                      <a:gd name="T49" fmla="*/ 0 h 1210"/>
                      <a:gd name="T50" fmla="*/ 0 w 1196"/>
                      <a:gd name="T51" fmla="*/ 0 h 1210"/>
                      <a:gd name="T52" fmla="*/ 0 w 1196"/>
                      <a:gd name="T53" fmla="*/ 0 h 1210"/>
                      <a:gd name="T54" fmla="*/ 0 w 1196"/>
                      <a:gd name="T55" fmla="*/ 0 h 1210"/>
                      <a:gd name="T56" fmla="*/ 0 w 1196"/>
                      <a:gd name="T57" fmla="*/ 0 h 1210"/>
                      <a:gd name="T58" fmla="*/ 0 w 1196"/>
                      <a:gd name="T59" fmla="*/ 0 h 1210"/>
                      <a:gd name="T60" fmla="*/ 0 w 1196"/>
                      <a:gd name="T61" fmla="*/ 0 h 1210"/>
                      <a:gd name="T62" fmla="*/ 0 w 1196"/>
                      <a:gd name="T63" fmla="*/ 0 h 1210"/>
                      <a:gd name="T64" fmla="*/ 0 w 1196"/>
                      <a:gd name="T65" fmla="*/ 0 h 1210"/>
                      <a:gd name="T66" fmla="*/ 0 w 1196"/>
                      <a:gd name="T67" fmla="*/ 0 h 1210"/>
                      <a:gd name="T68" fmla="*/ 0 w 1196"/>
                      <a:gd name="T69" fmla="*/ 0 h 1210"/>
                      <a:gd name="T70" fmla="*/ 0 w 1196"/>
                      <a:gd name="T71" fmla="*/ 0 h 1210"/>
                      <a:gd name="T72" fmla="*/ 0 w 1196"/>
                      <a:gd name="T73" fmla="*/ 0 h 1210"/>
                      <a:gd name="T74" fmla="*/ 0 w 1196"/>
                      <a:gd name="T75" fmla="*/ 0 h 1210"/>
                      <a:gd name="T76" fmla="*/ 0 w 1196"/>
                      <a:gd name="T77" fmla="*/ 0 h 1210"/>
                      <a:gd name="T78" fmla="*/ 0 w 1196"/>
                      <a:gd name="T79" fmla="*/ 0 h 1210"/>
                      <a:gd name="T80" fmla="*/ 0 w 1196"/>
                      <a:gd name="T81" fmla="*/ 0 h 1210"/>
                      <a:gd name="T82" fmla="*/ 0 w 1196"/>
                      <a:gd name="T83" fmla="*/ 0 h 1210"/>
                      <a:gd name="T84" fmla="*/ 0 w 1196"/>
                      <a:gd name="T85" fmla="*/ 0 h 1210"/>
                      <a:gd name="T86" fmla="*/ 0 w 1196"/>
                      <a:gd name="T87" fmla="*/ 0 h 1210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196" h="1210">
                        <a:moveTo>
                          <a:pt x="565" y="905"/>
                        </a:moveTo>
                        <a:lnTo>
                          <a:pt x="565" y="867"/>
                        </a:lnTo>
                        <a:lnTo>
                          <a:pt x="561" y="826"/>
                        </a:lnTo>
                        <a:lnTo>
                          <a:pt x="554" y="781"/>
                        </a:lnTo>
                        <a:lnTo>
                          <a:pt x="543" y="734"/>
                        </a:lnTo>
                        <a:lnTo>
                          <a:pt x="531" y="684"/>
                        </a:lnTo>
                        <a:lnTo>
                          <a:pt x="516" y="635"/>
                        </a:lnTo>
                        <a:lnTo>
                          <a:pt x="498" y="584"/>
                        </a:lnTo>
                        <a:lnTo>
                          <a:pt x="480" y="535"/>
                        </a:lnTo>
                        <a:lnTo>
                          <a:pt x="459" y="485"/>
                        </a:lnTo>
                        <a:lnTo>
                          <a:pt x="437" y="438"/>
                        </a:lnTo>
                        <a:lnTo>
                          <a:pt x="416" y="393"/>
                        </a:lnTo>
                        <a:lnTo>
                          <a:pt x="393" y="351"/>
                        </a:lnTo>
                        <a:lnTo>
                          <a:pt x="368" y="313"/>
                        </a:lnTo>
                        <a:lnTo>
                          <a:pt x="345" y="280"/>
                        </a:lnTo>
                        <a:lnTo>
                          <a:pt x="322" y="251"/>
                        </a:lnTo>
                        <a:lnTo>
                          <a:pt x="300" y="229"/>
                        </a:lnTo>
                        <a:lnTo>
                          <a:pt x="296" y="226"/>
                        </a:lnTo>
                        <a:lnTo>
                          <a:pt x="291" y="222"/>
                        </a:lnTo>
                        <a:lnTo>
                          <a:pt x="287" y="219"/>
                        </a:lnTo>
                        <a:lnTo>
                          <a:pt x="281" y="215"/>
                        </a:lnTo>
                        <a:lnTo>
                          <a:pt x="275" y="213"/>
                        </a:lnTo>
                        <a:lnTo>
                          <a:pt x="269" y="211"/>
                        </a:lnTo>
                        <a:lnTo>
                          <a:pt x="264" y="209"/>
                        </a:lnTo>
                        <a:lnTo>
                          <a:pt x="258" y="206"/>
                        </a:lnTo>
                        <a:lnTo>
                          <a:pt x="240" y="202"/>
                        </a:lnTo>
                        <a:lnTo>
                          <a:pt x="220" y="197"/>
                        </a:lnTo>
                        <a:lnTo>
                          <a:pt x="199" y="194"/>
                        </a:lnTo>
                        <a:lnTo>
                          <a:pt x="176" y="190"/>
                        </a:lnTo>
                        <a:lnTo>
                          <a:pt x="153" y="188"/>
                        </a:lnTo>
                        <a:lnTo>
                          <a:pt x="130" y="184"/>
                        </a:lnTo>
                        <a:lnTo>
                          <a:pt x="107" y="182"/>
                        </a:lnTo>
                        <a:lnTo>
                          <a:pt x="85" y="180"/>
                        </a:lnTo>
                        <a:lnTo>
                          <a:pt x="64" y="176"/>
                        </a:lnTo>
                        <a:lnTo>
                          <a:pt x="46" y="173"/>
                        </a:lnTo>
                        <a:lnTo>
                          <a:pt x="30" y="168"/>
                        </a:lnTo>
                        <a:lnTo>
                          <a:pt x="16" y="164"/>
                        </a:lnTo>
                        <a:lnTo>
                          <a:pt x="7" y="158"/>
                        </a:lnTo>
                        <a:lnTo>
                          <a:pt x="1" y="151"/>
                        </a:lnTo>
                        <a:lnTo>
                          <a:pt x="0" y="143"/>
                        </a:lnTo>
                        <a:lnTo>
                          <a:pt x="3" y="134"/>
                        </a:lnTo>
                        <a:lnTo>
                          <a:pt x="4" y="133"/>
                        </a:lnTo>
                        <a:lnTo>
                          <a:pt x="7" y="129"/>
                        </a:lnTo>
                        <a:lnTo>
                          <a:pt x="11" y="124"/>
                        </a:lnTo>
                        <a:lnTo>
                          <a:pt x="17" y="118"/>
                        </a:lnTo>
                        <a:lnTo>
                          <a:pt x="26" y="110"/>
                        </a:lnTo>
                        <a:lnTo>
                          <a:pt x="38" y="101"/>
                        </a:lnTo>
                        <a:lnTo>
                          <a:pt x="52" y="92"/>
                        </a:lnTo>
                        <a:lnTo>
                          <a:pt x="68" y="83"/>
                        </a:lnTo>
                        <a:lnTo>
                          <a:pt x="87" y="74"/>
                        </a:lnTo>
                        <a:lnTo>
                          <a:pt x="110" y="65"/>
                        </a:lnTo>
                        <a:lnTo>
                          <a:pt x="136" y="57"/>
                        </a:lnTo>
                        <a:lnTo>
                          <a:pt x="166" y="48"/>
                        </a:lnTo>
                        <a:lnTo>
                          <a:pt x="199" y="43"/>
                        </a:lnTo>
                        <a:lnTo>
                          <a:pt x="236" y="38"/>
                        </a:lnTo>
                        <a:lnTo>
                          <a:pt x="276" y="35"/>
                        </a:lnTo>
                        <a:lnTo>
                          <a:pt x="321" y="35"/>
                        </a:lnTo>
                        <a:lnTo>
                          <a:pt x="336" y="35"/>
                        </a:lnTo>
                        <a:lnTo>
                          <a:pt x="351" y="35"/>
                        </a:lnTo>
                        <a:lnTo>
                          <a:pt x="366" y="35"/>
                        </a:lnTo>
                        <a:lnTo>
                          <a:pt x="381" y="35"/>
                        </a:lnTo>
                        <a:lnTo>
                          <a:pt x="395" y="35"/>
                        </a:lnTo>
                        <a:lnTo>
                          <a:pt x="409" y="35"/>
                        </a:lnTo>
                        <a:lnTo>
                          <a:pt x="422" y="36"/>
                        </a:lnTo>
                        <a:lnTo>
                          <a:pt x="436" y="36"/>
                        </a:lnTo>
                        <a:lnTo>
                          <a:pt x="460" y="36"/>
                        </a:lnTo>
                        <a:lnTo>
                          <a:pt x="483" y="37"/>
                        </a:lnTo>
                        <a:lnTo>
                          <a:pt x="504" y="36"/>
                        </a:lnTo>
                        <a:lnTo>
                          <a:pt x="523" y="36"/>
                        </a:lnTo>
                        <a:lnTo>
                          <a:pt x="540" y="35"/>
                        </a:lnTo>
                        <a:lnTo>
                          <a:pt x="556" y="33"/>
                        </a:lnTo>
                        <a:lnTo>
                          <a:pt x="571" y="32"/>
                        </a:lnTo>
                        <a:lnTo>
                          <a:pt x="586" y="30"/>
                        </a:lnTo>
                        <a:lnTo>
                          <a:pt x="600" y="28"/>
                        </a:lnTo>
                        <a:lnTo>
                          <a:pt x="614" y="25"/>
                        </a:lnTo>
                        <a:lnTo>
                          <a:pt x="627" y="22"/>
                        </a:lnTo>
                        <a:lnTo>
                          <a:pt x="642" y="20"/>
                        </a:lnTo>
                        <a:lnTo>
                          <a:pt x="657" y="16"/>
                        </a:lnTo>
                        <a:lnTo>
                          <a:pt x="674" y="12"/>
                        </a:lnTo>
                        <a:lnTo>
                          <a:pt x="691" y="8"/>
                        </a:lnTo>
                        <a:lnTo>
                          <a:pt x="710" y="4"/>
                        </a:lnTo>
                        <a:lnTo>
                          <a:pt x="738" y="0"/>
                        </a:lnTo>
                        <a:lnTo>
                          <a:pt x="770" y="1"/>
                        </a:lnTo>
                        <a:lnTo>
                          <a:pt x="805" y="7"/>
                        </a:lnTo>
                        <a:lnTo>
                          <a:pt x="843" y="16"/>
                        </a:lnTo>
                        <a:lnTo>
                          <a:pt x="883" y="30"/>
                        </a:lnTo>
                        <a:lnTo>
                          <a:pt x="923" y="47"/>
                        </a:lnTo>
                        <a:lnTo>
                          <a:pt x="964" y="68"/>
                        </a:lnTo>
                        <a:lnTo>
                          <a:pt x="1004" y="93"/>
                        </a:lnTo>
                        <a:lnTo>
                          <a:pt x="1042" y="121"/>
                        </a:lnTo>
                        <a:lnTo>
                          <a:pt x="1078" y="153"/>
                        </a:lnTo>
                        <a:lnTo>
                          <a:pt x="1111" y="188"/>
                        </a:lnTo>
                        <a:lnTo>
                          <a:pt x="1140" y="226"/>
                        </a:lnTo>
                        <a:lnTo>
                          <a:pt x="1163" y="267"/>
                        </a:lnTo>
                        <a:lnTo>
                          <a:pt x="1181" y="311"/>
                        </a:lnTo>
                        <a:lnTo>
                          <a:pt x="1193" y="358"/>
                        </a:lnTo>
                        <a:lnTo>
                          <a:pt x="1196" y="408"/>
                        </a:lnTo>
                        <a:lnTo>
                          <a:pt x="1194" y="460"/>
                        </a:lnTo>
                        <a:lnTo>
                          <a:pt x="1185" y="516"/>
                        </a:lnTo>
                        <a:lnTo>
                          <a:pt x="1172" y="575"/>
                        </a:lnTo>
                        <a:lnTo>
                          <a:pt x="1155" y="636"/>
                        </a:lnTo>
                        <a:lnTo>
                          <a:pt x="1133" y="698"/>
                        </a:lnTo>
                        <a:lnTo>
                          <a:pt x="1109" y="760"/>
                        </a:lnTo>
                        <a:lnTo>
                          <a:pt x="1081" y="821"/>
                        </a:lnTo>
                        <a:lnTo>
                          <a:pt x="1051" y="881"/>
                        </a:lnTo>
                        <a:lnTo>
                          <a:pt x="1019" y="939"/>
                        </a:lnTo>
                        <a:lnTo>
                          <a:pt x="986" y="992"/>
                        </a:lnTo>
                        <a:lnTo>
                          <a:pt x="952" y="1043"/>
                        </a:lnTo>
                        <a:lnTo>
                          <a:pt x="918" y="1086"/>
                        </a:lnTo>
                        <a:lnTo>
                          <a:pt x="883" y="1125"/>
                        </a:lnTo>
                        <a:lnTo>
                          <a:pt x="850" y="1158"/>
                        </a:lnTo>
                        <a:lnTo>
                          <a:pt x="817" y="1182"/>
                        </a:lnTo>
                        <a:lnTo>
                          <a:pt x="786" y="1197"/>
                        </a:lnTo>
                        <a:lnTo>
                          <a:pt x="783" y="1198"/>
                        </a:lnTo>
                        <a:lnTo>
                          <a:pt x="781" y="1199"/>
                        </a:lnTo>
                        <a:lnTo>
                          <a:pt x="777" y="1200"/>
                        </a:lnTo>
                        <a:lnTo>
                          <a:pt x="774" y="1201"/>
                        </a:lnTo>
                        <a:lnTo>
                          <a:pt x="746" y="1207"/>
                        </a:lnTo>
                        <a:lnTo>
                          <a:pt x="720" y="1210"/>
                        </a:lnTo>
                        <a:lnTo>
                          <a:pt x="697" y="1208"/>
                        </a:lnTo>
                        <a:lnTo>
                          <a:pt x="675" y="1203"/>
                        </a:lnTo>
                        <a:lnTo>
                          <a:pt x="655" y="1195"/>
                        </a:lnTo>
                        <a:lnTo>
                          <a:pt x="637" y="1182"/>
                        </a:lnTo>
                        <a:lnTo>
                          <a:pt x="622" y="1167"/>
                        </a:lnTo>
                        <a:lnTo>
                          <a:pt x="608" y="1148"/>
                        </a:lnTo>
                        <a:lnTo>
                          <a:pt x="596" y="1128"/>
                        </a:lnTo>
                        <a:lnTo>
                          <a:pt x="586" y="1104"/>
                        </a:lnTo>
                        <a:lnTo>
                          <a:pt x="578" y="1077"/>
                        </a:lnTo>
                        <a:lnTo>
                          <a:pt x="572" y="1047"/>
                        </a:lnTo>
                        <a:lnTo>
                          <a:pt x="568" y="1015"/>
                        </a:lnTo>
                        <a:lnTo>
                          <a:pt x="565" y="980"/>
                        </a:lnTo>
                        <a:lnTo>
                          <a:pt x="564" y="945"/>
                        </a:lnTo>
                        <a:lnTo>
                          <a:pt x="565" y="905"/>
                        </a:lnTo>
                        <a:close/>
                      </a:path>
                    </a:pathLst>
                  </a:custGeom>
                  <a:solidFill>
                    <a:srgbClr val="D6BCB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2" name="Freeform 82"/>
                  <p:cNvSpPr>
                    <a:spLocks/>
                  </p:cNvSpPr>
                  <p:nvPr/>
                </p:nvSpPr>
                <p:spPr bwMode="auto">
                  <a:xfrm>
                    <a:off x="853" y="3192"/>
                    <a:ext cx="216" cy="220"/>
                  </a:xfrm>
                  <a:custGeom>
                    <a:avLst/>
                    <a:gdLst>
                      <a:gd name="T0" fmla="*/ 0 w 1157"/>
                      <a:gd name="T1" fmla="*/ 0 h 1181"/>
                      <a:gd name="T2" fmla="*/ 0 w 1157"/>
                      <a:gd name="T3" fmla="*/ 0 h 1181"/>
                      <a:gd name="T4" fmla="*/ 0 w 1157"/>
                      <a:gd name="T5" fmla="*/ 0 h 1181"/>
                      <a:gd name="T6" fmla="*/ 0 w 1157"/>
                      <a:gd name="T7" fmla="*/ 0 h 1181"/>
                      <a:gd name="T8" fmla="*/ 0 w 1157"/>
                      <a:gd name="T9" fmla="*/ 0 h 1181"/>
                      <a:gd name="T10" fmla="*/ 0 w 1157"/>
                      <a:gd name="T11" fmla="*/ 0 h 1181"/>
                      <a:gd name="T12" fmla="*/ 0 w 1157"/>
                      <a:gd name="T13" fmla="*/ 0 h 1181"/>
                      <a:gd name="T14" fmla="*/ 0 w 1157"/>
                      <a:gd name="T15" fmla="*/ 0 h 1181"/>
                      <a:gd name="T16" fmla="*/ 0 w 1157"/>
                      <a:gd name="T17" fmla="*/ 0 h 1181"/>
                      <a:gd name="T18" fmla="*/ 0 w 1157"/>
                      <a:gd name="T19" fmla="*/ 0 h 1181"/>
                      <a:gd name="T20" fmla="*/ 0 w 1157"/>
                      <a:gd name="T21" fmla="*/ 0 h 1181"/>
                      <a:gd name="T22" fmla="*/ 0 w 1157"/>
                      <a:gd name="T23" fmla="*/ 0 h 1181"/>
                      <a:gd name="T24" fmla="*/ 0 w 1157"/>
                      <a:gd name="T25" fmla="*/ 0 h 1181"/>
                      <a:gd name="T26" fmla="*/ 0 w 1157"/>
                      <a:gd name="T27" fmla="*/ 0 h 1181"/>
                      <a:gd name="T28" fmla="*/ 0 w 1157"/>
                      <a:gd name="T29" fmla="*/ 0 h 1181"/>
                      <a:gd name="T30" fmla="*/ 0 w 1157"/>
                      <a:gd name="T31" fmla="*/ 0 h 1181"/>
                      <a:gd name="T32" fmla="*/ 0 w 1157"/>
                      <a:gd name="T33" fmla="*/ 0 h 1181"/>
                      <a:gd name="T34" fmla="*/ 0 w 1157"/>
                      <a:gd name="T35" fmla="*/ 0 h 1181"/>
                      <a:gd name="T36" fmla="*/ 0 w 1157"/>
                      <a:gd name="T37" fmla="*/ 0 h 1181"/>
                      <a:gd name="T38" fmla="*/ 0 w 1157"/>
                      <a:gd name="T39" fmla="*/ 0 h 1181"/>
                      <a:gd name="T40" fmla="*/ 0 w 1157"/>
                      <a:gd name="T41" fmla="*/ 0 h 1181"/>
                      <a:gd name="T42" fmla="*/ 0 w 1157"/>
                      <a:gd name="T43" fmla="*/ 0 h 1181"/>
                      <a:gd name="T44" fmla="*/ 0 w 1157"/>
                      <a:gd name="T45" fmla="*/ 0 h 1181"/>
                      <a:gd name="T46" fmla="*/ 0 w 1157"/>
                      <a:gd name="T47" fmla="*/ 0 h 1181"/>
                      <a:gd name="T48" fmla="*/ 0 w 1157"/>
                      <a:gd name="T49" fmla="*/ 0 h 1181"/>
                      <a:gd name="T50" fmla="*/ 0 w 1157"/>
                      <a:gd name="T51" fmla="*/ 0 h 1181"/>
                      <a:gd name="T52" fmla="*/ 0 w 1157"/>
                      <a:gd name="T53" fmla="*/ 0 h 1181"/>
                      <a:gd name="T54" fmla="*/ 0 w 1157"/>
                      <a:gd name="T55" fmla="*/ 0 h 1181"/>
                      <a:gd name="T56" fmla="*/ 0 w 1157"/>
                      <a:gd name="T57" fmla="*/ 0 h 1181"/>
                      <a:gd name="T58" fmla="*/ 0 w 1157"/>
                      <a:gd name="T59" fmla="*/ 0 h 1181"/>
                      <a:gd name="T60" fmla="*/ 0 w 1157"/>
                      <a:gd name="T61" fmla="*/ 0 h 1181"/>
                      <a:gd name="T62" fmla="*/ 0 w 1157"/>
                      <a:gd name="T63" fmla="*/ 0 h 1181"/>
                      <a:gd name="T64" fmla="*/ 0 w 1157"/>
                      <a:gd name="T65" fmla="*/ 0 h 1181"/>
                      <a:gd name="T66" fmla="*/ 0 w 1157"/>
                      <a:gd name="T67" fmla="*/ 0 h 1181"/>
                      <a:gd name="T68" fmla="*/ 0 w 1157"/>
                      <a:gd name="T69" fmla="*/ 0 h 1181"/>
                      <a:gd name="T70" fmla="*/ 0 w 1157"/>
                      <a:gd name="T71" fmla="*/ 0 h 1181"/>
                      <a:gd name="T72" fmla="*/ 0 w 1157"/>
                      <a:gd name="T73" fmla="*/ 0 h 1181"/>
                      <a:gd name="T74" fmla="*/ 0 w 1157"/>
                      <a:gd name="T75" fmla="*/ 0 h 1181"/>
                      <a:gd name="T76" fmla="*/ 0 w 1157"/>
                      <a:gd name="T77" fmla="*/ 0 h 1181"/>
                      <a:gd name="T78" fmla="*/ 0 w 1157"/>
                      <a:gd name="T79" fmla="*/ 0 h 1181"/>
                      <a:gd name="T80" fmla="*/ 0 w 1157"/>
                      <a:gd name="T81" fmla="*/ 0 h 1181"/>
                      <a:gd name="T82" fmla="*/ 0 w 1157"/>
                      <a:gd name="T83" fmla="*/ 0 h 1181"/>
                      <a:gd name="T84" fmla="*/ 0 w 1157"/>
                      <a:gd name="T85" fmla="*/ 0 h 1181"/>
                      <a:gd name="T86" fmla="*/ 0 w 1157"/>
                      <a:gd name="T87" fmla="*/ 0 h 1181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157" h="1181">
                        <a:moveTo>
                          <a:pt x="565" y="877"/>
                        </a:moveTo>
                        <a:lnTo>
                          <a:pt x="564" y="839"/>
                        </a:lnTo>
                        <a:lnTo>
                          <a:pt x="558" y="797"/>
                        </a:lnTo>
                        <a:lnTo>
                          <a:pt x="552" y="752"/>
                        </a:lnTo>
                        <a:lnTo>
                          <a:pt x="541" y="703"/>
                        </a:lnTo>
                        <a:lnTo>
                          <a:pt x="529" y="655"/>
                        </a:lnTo>
                        <a:lnTo>
                          <a:pt x="514" y="604"/>
                        </a:lnTo>
                        <a:lnTo>
                          <a:pt x="497" y="554"/>
                        </a:lnTo>
                        <a:lnTo>
                          <a:pt x="479" y="503"/>
                        </a:lnTo>
                        <a:lnTo>
                          <a:pt x="459" y="453"/>
                        </a:lnTo>
                        <a:lnTo>
                          <a:pt x="439" y="406"/>
                        </a:lnTo>
                        <a:lnTo>
                          <a:pt x="418" y="361"/>
                        </a:lnTo>
                        <a:lnTo>
                          <a:pt x="396" y="320"/>
                        </a:lnTo>
                        <a:lnTo>
                          <a:pt x="374" y="282"/>
                        </a:lnTo>
                        <a:lnTo>
                          <a:pt x="351" y="249"/>
                        </a:lnTo>
                        <a:lnTo>
                          <a:pt x="329" y="222"/>
                        </a:lnTo>
                        <a:lnTo>
                          <a:pt x="309" y="200"/>
                        </a:lnTo>
                        <a:lnTo>
                          <a:pt x="304" y="196"/>
                        </a:lnTo>
                        <a:lnTo>
                          <a:pt x="301" y="194"/>
                        </a:lnTo>
                        <a:lnTo>
                          <a:pt x="295" y="192"/>
                        </a:lnTo>
                        <a:lnTo>
                          <a:pt x="290" y="188"/>
                        </a:lnTo>
                        <a:lnTo>
                          <a:pt x="284" y="186"/>
                        </a:lnTo>
                        <a:lnTo>
                          <a:pt x="279" y="184"/>
                        </a:lnTo>
                        <a:lnTo>
                          <a:pt x="273" y="182"/>
                        </a:lnTo>
                        <a:lnTo>
                          <a:pt x="267" y="179"/>
                        </a:lnTo>
                        <a:lnTo>
                          <a:pt x="249" y="175"/>
                        </a:lnTo>
                        <a:lnTo>
                          <a:pt x="229" y="171"/>
                        </a:lnTo>
                        <a:lnTo>
                          <a:pt x="207" y="168"/>
                        </a:lnTo>
                        <a:lnTo>
                          <a:pt x="184" y="165"/>
                        </a:lnTo>
                        <a:lnTo>
                          <a:pt x="160" y="163"/>
                        </a:lnTo>
                        <a:lnTo>
                          <a:pt x="137" y="161"/>
                        </a:lnTo>
                        <a:lnTo>
                          <a:pt x="114" y="158"/>
                        </a:lnTo>
                        <a:lnTo>
                          <a:pt x="91" y="156"/>
                        </a:lnTo>
                        <a:lnTo>
                          <a:pt x="70" y="154"/>
                        </a:lnTo>
                        <a:lnTo>
                          <a:pt x="51" y="150"/>
                        </a:lnTo>
                        <a:lnTo>
                          <a:pt x="33" y="147"/>
                        </a:lnTo>
                        <a:lnTo>
                          <a:pt x="19" y="142"/>
                        </a:lnTo>
                        <a:lnTo>
                          <a:pt x="9" y="137"/>
                        </a:lnTo>
                        <a:lnTo>
                          <a:pt x="2" y="131"/>
                        </a:lnTo>
                        <a:lnTo>
                          <a:pt x="0" y="123"/>
                        </a:lnTo>
                        <a:lnTo>
                          <a:pt x="2" y="115"/>
                        </a:lnTo>
                        <a:lnTo>
                          <a:pt x="3" y="114"/>
                        </a:lnTo>
                        <a:lnTo>
                          <a:pt x="6" y="110"/>
                        </a:lnTo>
                        <a:lnTo>
                          <a:pt x="9" y="105"/>
                        </a:lnTo>
                        <a:lnTo>
                          <a:pt x="15" y="100"/>
                        </a:lnTo>
                        <a:lnTo>
                          <a:pt x="23" y="93"/>
                        </a:lnTo>
                        <a:lnTo>
                          <a:pt x="33" y="85"/>
                        </a:lnTo>
                        <a:lnTo>
                          <a:pt x="47" y="77"/>
                        </a:lnTo>
                        <a:lnTo>
                          <a:pt x="62" y="67"/>
                        </a:lnTo>
                        <a:lnTo>
                          <a:pt x="82" y="58"/>
                        </a:lnTo>
                        <a:lnTo>
                          <a:pt x="104" y="50"/>
                        </a:lnTo>
                        <a:lnTo>
                          <a:pt x="129" y="43"/>
                        </a:lnTo>
                        <a:lnTo>
                          <a:pt x="158" y="36"/>
                        </a:lnTo>
                        <a:lnTo>
                          <a:pt x="191" y="31"/>
                        </a:lnTo>
                        <a:lnTo>
                          <a:pt x="228" y="26"/>
                        </a:lnTo>
                        <a:lnTo>
                          <a:pt x="269" y="24"/>
                        </a:lnTo>
                        <a:lnTo>
                          <a:pt x="315" y="24"/>
                        </a:lnTo>
                        <a:lnTo>
                          <a:pt x="329" y="24"/>
                        </a:lnTo>
                        <a:lnTo>
                          <a:pt x="343" y="24"/>
                        </a:lnTo>
                        <a:lnTo>
                          <a:pt x="357" y="24"/>
                        </a:lnTo>
                        <a:lnTo>
                          <a:pt x="371" y="25"/>
                        </a:lnTo>
                        <a:lnTo>
                          <a:pt x="385" y="25"/>
                        </a:lnTo>
                        <a:lnTo>
                          <a:pt x="398" y="26"/>
                        </a:lnTo>
                        <a:lnTo>
                          <a:pt x="412" y="26"/>
                        </a:lnTo>
                        <a:lnTo>
                          <a:pt x="426" y="27"/>
                        </a:lnTo>
                        <a:lnTo>
                          <a:pt x="451" y="28"/>
                        </a:lnTo>
                        <a:lnTo>
                          <a:pt x="474" y="28"/>
                        </a:lnTo>
                        <a:lnTo>
                          <a:pt x="496" y="28"/>
                        </a:lnTo>
                        <a:lnTo>
                          <a:pt x="515" y="28"/>
                        </a:lnTo>
                        <a:lnTo>
                          <a:pt x="532" y="28"/>
                        </a:lnTo>
                        <a:lnTo>
                          <a:pt x="549" y="27"/>
                        </a:lnTo>
                        <a:lnTo>
                          <a:pt x="564" y="26"/>
                        </a:lnTo>
                        <a:lnTo>
                          <a:pt x="578" y="25"/>
                        </a:lnTo>
                        <a:lnTo>
                          <a:pt x="592" y="23"/>
                        </a:lnTo>
                        <a:lnTo>
                          <a:pt x="606" y="21"/>
                        </a:lnTo>
                        <a:lnTo>
                          <a:pt x="620" y="19"/>
                        </a:lnTo>
                        <a:lnTo>
                          <a:pt x="634" y="16"/>
                        </a:lnTo>
                        <a:lnTo>
                          <a:pt x="649" y="13"/>
                        </a:lnTo>
                        <a:lnTo>
                          <a:pt x="666" y="10"/>
                        </a:lnTo>
                        <a:lnTo>
                          <a:pt x="683" y="5"/>
                        </a:lnTo>
                        <a:lnTo>
                          <a:pt x="701" y="2"/>
                        </a:lnTo>
                        <a:lnTo>
                          <a:pt x="727" y="0"/>
                        </a:lnTo>
                        <a:lnTo>
                          <a:pt x="757" y="1"/>
                        </a:lnTo>
                        <a:lnTo>
                          <a:pt x="790" y="5"/>
                        </a:lnTo>
                        <a:lnTo>
                          <a:pt x="825" y="14"/>
                        </a:lnTo>
                        <a:lnTo>
                          <a:pt x="863" y="27"/>
                        </a:lnTo>
                        <a:lnTo>
                          <a:pt x="901" y="43"/>
                        </a:lnTo>
                        <a:lnTo>
                          <a:pt x="939" y="64"/>
                        </a:lnTo>
                        <a:lnTo>
                          <a:pt x="977" y="87"/>
                        </a:lnTo>
                        <a:lnTo>
                          <a:pt x="1012" y="115"/>
                        </a:lnTo>
                        <a:lnTo>
                          <a:pt x="1046" y="145"/>
                        </a:lnTo>
                        <a:lnTo>
                          <a:pt x="1077" y="178"/>
                        </a:lnTo>
                        <a:lnTo>
                          <a:pt x="1103" y="215"/>
                        </a:lnTo>
                        <a:lnTo>
                          <a:pt x="1126" y="255"/>
                        </a:lnTo>
                        <a:lnTo>
                          <a:pt x="1142" y="298"/>
                        </a:lnTo>
                        <a:lnTo>
                          <a:pt x="1154" y="344"/>
                        </a:lnTo>
                        <a:lnTo>
                          <a:pt x="1157" y="392"/>
                        </a:lnTo>
                        <a:lnTo>
                          <a:pt x="1155" y="444"/>
                        </a:lnTo>
                        <a:lnTo>
                          <a:pt x="1147" y="498"/>
                        </a:lnTo>
                        <a:lnTo>
                          <a:pt x="1134" y="556"/>
                        </a:lnTo>
                        <a:lnTo>
                          <a:pt x="1118" y="616"/>
                        </a:lnTo>
                        <a:lnTo>
                          <a:pt x="1099" y="677"/>
                        </a:lnTo>
                        <a:lnTo>
                          <a:pt x="1076" y="738"/>
                        </a:lnTo>
                        <a:lnTo>
                          <a:pt x="1049" y="798"/>
                        </a:lnTo>
                        <a:lnTo>
                          <a:pt x="1021" y="856"/>
                        </a:lnTo>
                        <a:lnTo>
                          <a:pt x="992" y="913"/>
                        </a:lnTo>
                        <a:lnTo>
                          <a:pt x="960" y="966"/>
                        </a:lnTo>
                        <a:lnTo>
                          <a:pt x="928" y="1015"/>
                        </a:lnTo>
                        <a:lnTo>
                          <a:pt x="896" y="1059"/>
                        </a:lnTo>
                        <a:lnTo>
                          <a:pt x="864" y="1097"/>
                        </a:lnTo>
                        <a:lnTo>
                          <a:pt x="833" y="1129"/>
                        </a:lnTo>
                        <a:lnTo>
                          <a:pt x="801" y="1154"/>
                        </a:lnTo>
                        <a:lnTo>
                          <a:pt x="773" y="1169"/>
                        </a:lnTo>
                        <a:lnTo>
                          <a:pt x="770" y="1170"/>
                        </a:lnTo>
                        <a:lnTo>
                          <a:pt x="767" y="1171"/>
                        </a:lnTo>
                        <a:lnTo>
                          <a:pt x="765" y="1172"/>
                        </a:lnTo>
                        <a:lnTo>
                          <a:pt x="761" y="1173"/>
                        </a:lnTo>
                        <a:lnTo>
                          <a:pt x="735" y="1179"/>
                        </a:lnTo>
                        <a:lnTo>
                          <a:pt x="710" y="1181"/>
                        </a:lnTo>
                        <a:lnTo>
                          <a:pt x="689" y="1179"/>
                        </a:lnTo>
                        <a:lnTo>
                          <a:pt x="669" y="1173"/>
                        </a:lnTo>
                        <a:lnTo>
                          <a:pt x="651" y="1165"/>
                        </a:lnTo>
                        <a:lnTo>
                          <a:pt x="634" y="1153"/>
                        </a:lnTo>
                        <a:lnTo>
                          <a:pt x="621" y="1136"/>
                        </a:lnTo>
                        <a:lnTo>
                          <a:pt x="608" y="1118"/>
                        </a:lnTo>
                        <a:lnTo>
                          <a:pt x="598" y="1096"/>
                        </a:lnTo>
                        <a:lnTo>
                          <a:pt x="588" y="1072"/>
                        </a:lnTo>
                        <a:lnTo>
                          <a:pt x="580" y="1045"/>
                        </a:lnTo>
                        <a:lnTo>
                          <a:pt x="575" y="1015"/>
                        </a:lnTo>
                        <a:lnTo>
                          <a:pt x="570" y="984"/>
                        </a:lnTo>
                        <a:lnTo>
                          <a:pt x="568" y="951"/>
                        </a:lnTo>
                        <a:lnTo>
                          <a:pt x="565" y="915"/>
                        </a:lnTo>
                        <a:lnTo>
                          <a:pt x="565" y="877"/>
                        </a:lnTo>
                        <a:close/>
                      </a:path>
                    </a:pathLst>
                  </a:custGeom>
                  <a:solidFill>
                    <a:srgbClr val="CEAD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3" name="Freeform 83"/>
                  <p:cNvSpPr>
                    <a:spLocks/>
                  </p:cNvSpPr>
                  <p:nvPr/>
                </p:nvSpPr>
                <p:spPr bwMode="auto">
                  <a:xfrm>
                    <a:off x="856" y="3195"/>
                    <a:ext cx="208" cy="216"/>
                  </a:xfrm>
                  <a:custGeom>
                    <a:avLst/>
                    <a:gdLst>
                      <a:gd name="T0" fmla="*/ 0 w 1117"/>
                      <a:gd name="T1" fmla="*/ 0 h 1156"/>
                      <a:gd name="T2" fmla="*/ 0 w 1117"/>
                      <a:gd name="T3" fmla="*/ 0 h 1156"/>
                      <a:gd name="T4" fmla="*/ 0 w 1117"/>
                      <a:gd name="T5" fmla="*/ 0 h 1156"/>
                      <a:gd name="T6" fmla="*/ 0 w 1117"/>
                      <a:gd name="T7" fmla="*/ 0 h 1156"/>
                      <a:gd name="T8" fmla="*/ 0 w 1117"/>
                      <a:gd name="T9" fmla="*/ 0 h 1156"/>
                      <a:gd name="T10" fmla="*/ 0 w 1117"/>
                      <a:gd name="T11" fmla="*/ 0 h 1156"/>
                      <a:gd name="T12" fmla="*/ 0 w 1117"/>
                      <a:gd name="T13" fmla="*/ 0 h 1156"/>
                      <a:gd name="T14" fmla="*/ 0 w 1117"/>
                      <a:gd name="T15" fmla="*/ 0 h 1156"/>
                      <a:gd name="T16" fmla="*/ 0 w 1117"/>
                      <a:gd name="T17" fmla="*/ 0 h 1156"/>
                      <a:gd name="T18" fmla="*/ 0 w 1117"/>
                      <a:gd name="T19" fmla="*/ 0 h 1156"/>
                      <a:gd name="T20" fmla="*/ 0 w 1117"/>
                      <a:gd name="T21" fmla="*/ 0 h 1156"/>
                      <a:gd name="T22" fmla="*/ 0 w 1117"/>
                      <a:gd name="T23" fmla="*/ 0 h 1156"/>
                      <a:gd name="T24" fmla="*/ 0 w 1117"/>
                      <a:gd name="T25" fmla="*/ 0 h 1156"/>
                      <a:gd name="T26" fmla="*/ 0 w 1117"/>
                      <a:gd name="T27" fmla="*/ 0 h 1156"/>
                      <a:gd name="T28" fmla="*/ 0 w 1117"/>
                      <a:gd name="T29" fmla="*/ 0 h 1156"/>
                      <a:gd name="T30" fmla="*/ 0 w 1117"/>
                      <a:gd name="T31" fmla="*/ 0 h 1156"/>
                      <a:gd name="T32" fmla="*/ 0 w 1117"/>
                      <a:gd name="T33" fmla="*/ 0 h 1156"/>
                      <a:gd name="T34" fmla="*/ 0 w 1117"/>
                      <a:gd name="T35" fmla="*/ 0 h 1156"/>
                      <a:gd name="T36" fmla="*/ 0 w 1117"/>
                      <a:gd name="T37" fmla="*/ 0 h 1156"/>
                      <a:gd name="T38" fmla="*/ 0 w 1117"/>
                      <a:gd name="T39" fmla="*/ 0 h 1156"/>
                      <a:gd name="T40" fmla="*/ 0 w 1117"/>
                      <a:gd name="T41" fmla="*/ 0 h 1156"/>
                      <a:gd name="T42" fmla="*/ 0 w 1117"/>
                      <a:gd name="T43" fmla="*/ 0 h 1156"/>
                      <a:gd name="T44" fmla="*/ 0 w 1117"/>
                      <a:gd name="T45" fmla="*/ 0 h 1156"/>
                      <a:gd name="T46" fmla="*/ 0 w 1117"/>
                      <a:gd name="T47" fmla="*/ 0 h 1156"/>
                      <a:gd name="T48" fmla="*/ 0 w 1117"/>
                      <a:gd name="T49" fmla="*/ 0 h 1156"/>
                      <a:gd name="T50" fmla="*/ 0 w 1117"/>
                      <a:gd name="T51" fmla="*/ 0 h 1156"/>
                      <a:gd name="T52" fmla="*/ 0 w 1117"/>
                      <a:gd name="T53" fmla="*/ 0 h 1156"/>
                      <a:gd name="T54" fmla="*/ 0 w 1117"/>
                      <a:gd name="T55" fmla="*/ 0 h 1156"/>
                      <a:gd name="T56" fmla="*/ 0 w 1117"/>
                      <a:gd name="T57" fmla="*/ 0 h 1156"/>
                      <a:gd name="T58" fmla="*/ 0 w 1117"/>
                      <a:gd name="T59" fmla="*/ 0 h 1156"/>
                      <a:gd name="T60" fmla="*/ 0 w 1117"/>
                      <a:gd name="T61" fmla="*/ 0 h 1156"/>
                      <a:gd name="T62" fmla="*/ 0 w 1117"/>
                      <a:gd name="T63" fmla="*/ 0 h 1156"/>
                      <a:gd name="T64" fmla="*/ 0 w 1117"/>
                      <a:gd name="T65" fmla="*/ 0 h 1156"/>
                      <a:gd name="T66" fmla="*/ 0 w 1117"/>
                      <a:gd name="T67" fmla="*/ 0 h 1156"/>
                      <a:gd name="T68" fmla="*/ 0 w 1117"/>
                      <a:gd name="T69" fmla="*/ 0 h 1156"/>
                      <a:gd name="T70" fmla="*/ 0 w 1117"/>
                      <a:gd name="T71" fmla="*/ 0 h 1156"/>
                      <a:gd name="T72" fmla="*/ 0 w 1117"/>
                      <a:gd name="T73" fmla="*/ 0 h 1156"/>
                      <a:gd name="T74" fmla="*/ 0 w 1117"/>
                      <a:gd name="T75" fmla="*/ 0 h 1156"/>
                      <a:gd name="T76" fmla="*/ 0 w 1117"/>
                      <a:gd name="T77" fmla="*/ 0 h 1156"/>
                      <a:gd name="T78" fmla="*/ 0 w 1117"/>
                      <a:gd name="T79" fmla="*/ 0 h 1156"/>
                      <a:gd name="T80" fmla="*/ 0 w 1117"/>
                      <a:gd name="T81" fmla="*/ 0 h 1156"/>
                      <a:gd name="T82" fmla="*/ 0 w 1117"/>
                      <a:gd name="T83" fmla="*/ 0 h 1156"/>
                      <a:gd name="T84" fmla="*/ 0 w 1117"/>
                      <a:gd name="T85" fmla="*/ 0 h 1156"/>
                      <a:gd name="T86" fmla="*/ 0 w 1117"/>
                      <a:gd name="T87" fmla="*/ 0 h 115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117" h="1156">
                        <a:moveTo>
                          <a:pt x="564" y="851"/>
                        </a:moveTo>
                        <a:lnTo>
                          <a:pt x="562" y="813"/>
                        </a:lnTo>
                        <a:lnTo>
                          <a:pt x="556" y="770"/>
                        </a:lnTo>
                        <a:lnTo>
                          <a:pt x="548" y="725"/>
                        </a:lnTo>
                        <a:lnTo>
                          <a:pt x="538" y="677"/>
                        </a:lnTo>
                        <a:lnTo>
                          <a:pt x="525" y="627"/>
                        </a:lnTo>
                        <a:lnTo>
                          <a:pt x="511" y="577"/>
                        </a:lnTo>
                        <a:lnTo>
                          <a:pt x="495" y="525"/>
                        </a:lnTo>
                        <a:lnTo>
                          <a:pt x="478" y="474"/>
                        </a:lnTo>
                        <a:lnTo>
                          <a:pt x="460" y="426"/>
                        </a:lnTo>
                        <a:lnTo>
                          <a:pt x="440" y="377"/>
                        </a:lnTo>
                        <a:lnTo>
                          <a:pt x="420" y="334"/>
                        </a:lnTo>
                        <a:lnTo>
                          <a:pt x="400" y="292"/>
                        </a:lnTo>
                        <a:lnTo>
                          <a:pt x="379" y="254"/>
                        </a:lnTo>
                        <a:lnTo>
                          <a:pt x="358" y="222"/>
                        </a:lnTo>
                        <a:lnTo>
                          <a:pt x="337" y="195"/>
                        </a:lnTo>
                        <a:lnTo>
                          <a:pt x="317" y="175"/>
                        </a:lnTo>
                        <a:lnTo>
                          <a:pt x="313" y="171"/>
                        </a:lnTo>
                        <a:lnTo>
                          <a:pt x="309" y="169"/>
                        </a:lnTo>
                        <a:lnTo>
                          <a:pt x="304" y="167"/>
                        </a:lnTo>
                        <a:lnTo>
                          <a:pt x="299" y="164"/>
                        </a:lnTo>
                        <a:lnTo>
                          <a:pt x="294" y="162"/>
                        </a:lnTo>
                        <a:lnTo>
                          <a:pt x="288" y="160"/>
                        </a:lnTo>
                        <a:lnTo>
                          <a:pt x="282" y="159"/>
                        </a:lnTo>
                        <a:lnTo>
                          <a:pt x="276" y="156"/>
                        </a:lnTo>
                        <a:lnTo>
                          <a:pt x="258" y="153"/>
                        </a:lnTo>
                        <a:lnTo>
                          <a:pt x="237" y="149"/>
                        </a:lnTo>
                        <a:lnTo>
                          <a:pt x="215" y="146"/>
                        </a:lnTo>
                        <a:lnTo>
                          <a:pt x="192" y="144"/>
                        </a:lnTo>
                        <a:lnTo>
                          <a:pt x="168" y="141"/>
                        </a:lnTo>
                        <a:lnTo>
                          <a:pt x="144" y="139"/>
                        </a:lnTo>
                        <a:lnTo>
                          <a:pt x="120" y="138"/>
                        </a:lnTo>
                        <a:lnTo>
                          <a:pt x="98" y="136"/>
                        </a:lnTo>
                        <a:lnTo>
                          <a:pt x="76" y="132"/>
                        </a:lnTo>
                        <a:lnTo>
                          <a:pt x="55" y="130"/>
                        </a:lnTo>
                        <a:lnTo>
                          <a:pt x="38" y="126"/>
                        </a:lnTo>
                        <a:lnTo>
                          <a:pt x="23" y="123"/>
                        </a:lnTo>
                        <a:lnTo>
                          <a:pt x="12" y="117"/>
                        </a:lnTo>
                        <a:lnTo>
                          <a:pt x="3" y="113"/>
                        </a:lnTo>
                        <a:lnTo>
                          <a:pt x="0" y="106"/>
                        </a:lnTo>
                        <a:lnTo>
                          <a:pt x="1" y="98"/>
                        </a:lnTo>
                        <a:lnTo>
                          <a:pt x="2" y="96"/>
                        </a:lnTo>
                        <a:lnTo>
                          <a:pt x="3" y="94"/>
                        </a:lnTo>
                        <a:lnTo>
                          <a:pt x="7" y="89"/>
                        </a:lnTo>
                        <a:lnTo>
                          <a:pt x="13" y="84"/>
                        </a:lnTo>
                        <a:lnTo>
                          <a:pt x="20" y="78"/>
                        </a:lnTo>
                        <a:lnTo>
                          <a:pt x="30" y="70"/>
                        </a:lnTo>
                        <a:lnTo>
                          <a:pt x="43" y="63"/>
                        </a:lnTo>
                        <a:lnTo>
                          <a:pt x="58" y="55"/>
                        </a:lnTo>
                        <a:lnTo>
                          <a:pt x="76" y="47"/>
                        </a:lnTo>
                        <a:lnTo>
                          <a:pt x="97" y="40"/>
                        </a:lnTo>
                        <a:lnTo>
                          <a:pt x="122" y="33"/>
                        </a:lnTo>
                        <a:lnTo>
                          <a:pt x="151" y="26"/>
                        </a:lnTo>
                        <a:lnTo>
                          <a:pt x="184" y="22"/>
                        </a:lnTo>
                        <a:lnTo>
                          <a:pt x="221" y="18"/>
                        </a:lnTo>
                        <a:lnTo>
                          <a:pt x="264" y="16"/>
                        </a:lnTo>
                        <a:lnTo>
                          <a:pt x="310" y="16"/>
                        </a:lnTo>
                        <a:lnTo>
                          <a:pt x="323" y="16"/>
                        </a:lnTo>
                        <a:lnTo>
                          <a:pt x="336" y="17"/>
                        </a:lnTo>
                        <a:lnTo>
                          <a:pt x="349" y="17"/>
                        </a:lnTo>
                        <a:lnTo>
                          <a:pt x="362" y="18"/>
                        </a:lnTo>
                        <a:lnTo>
                          <a:pt x="375" y="18"/>
                        </a:lnTo>
                        <a:lnTo>
                          <a:pt x="388" y="19"/>
                        </a:lnTo>
                        <a:lnTo>
                          <a:pt x="402" y="19"/>
                        </a:lnTo>
                        <a:lnTo>
                          <a:pt x="416" y="20"/>
                        </a:lnTo>
                        <a:lnTo>
                          <a:pt x="442" y="22"/>
                        </a:lnTo>
                        <a:lnTo>
                          <a:pt x="466" y="24"/>
                        </a:lnTo>
                        <a:lnTo>
                          <a:pt x="488" y="24"/>
                        </a:lnTo>
                        <a:lnTo>
                          <a:pt x="508" y="25"/>
                        </a:lnTo>
                        <a:lnTo>
                          <a:pt x="525" y="25"/>
                        </a:lnTo>
                        <a:lnTo>
                          <a:pt x="541" y="24"/>
                        </a:lnTo>
                        <a:lnTo>
                          <a:pt x="557" y="24"/>
                        </a:lnTo>
                        <a:lnTo>
                          <a:pt x="571" y="23"/>
                        </a:lnTo>
                        <a:lnTo>
                          <a:pt x="585" y="20"/>
                        </a:lnTo>
                        <a:lnTo>
                          <a:pt x="599" y="19"/>
                        </a:lnTo>
                        <a:lnTo>
                          <a:pt x="613" y="17"/>
                        </a:lnTo>
                        <a:lnTo>
                          <a:pt x="627" y="15"/>
                        </a:lnTo>
                        <a:lnTo>
                          <a:pt x="642" y="12"/>
                        </a:lnTo>
                        <a:lnTo>
                          <a:pt x="656" y="9"/>
                        </a:lnTo>
                        <a:lnTo>
                          <a:pt x="674" y="5"/>
                        </a:lnTo>
                        <a:lnTo>
                          <a:pt x="692" y="2"/>
                        </a:lnTo>
                        <a:lnTo>
                          <a:pt x="715" y="0"/>
                        </a:lnTo>
                        <a:lnTo>
                          <a:pt x="743" y="2"/>
                        </a:lnTo>
                        <a:lnTo>
                          <a:pt x="773" y="7"/>
                        </a:lnTo>
                        <a:lnTo>
                          <a:pt x="806" y="15"/>
                        </a:lnTo>
                        <a:lnTo>
                          <a:pt x="841" y="27"/>
                        </a:lnTo>
                        <a:lnTo>
                          <a:pt x="876" y="42"/>
                        </a:lnTo>
                        <a:lnTo>
                          <a:pt x="912" y="62"/>
                        </a:lnTo>
                        <a:lnTo>
                          <a:pt x="947" y="84"/>
                        </a:lnTo>
                        <a:lnTo>
                          <a:pt x="981" y="110"/>
                        </a:lnTo>
                        <a:lnTo>
                          <a:pt x="1012" y="139"/>
                        </a:lnTo>
                        <a:lnTo>
                          <a:pt x="1041" y="171"/>
                        </a:lnTo>
                        <a:lnTo>
                          <a:pt x="1066" y="207"/>
                        </a:lnTo>
                        <a:lnTo>
                          <a:pt x="1087" y="245"/>
                        </a:lnTo>
                        <a:lnTo>
                          <a:pt x="1103" y="286"/>
                        </a:lnTo>
                        <a:lnTo>
                          <a:pt x="1114" y="331"/>
                        </a:lnTo>
                        <a:lnTo>
                          <a:pt x="1117" y="380"/>
                        </a:lnTo>
                        <a:lnTo>
                          <a:pt x="1115" y="430"/>
                        </a:lnTo>
                        <a:lnTo>
                          <a:pt x="1108" y="485"/>
                        </a:lnTo>
                        <a:lnTo>
                          <a:pt x="1096" y="541"/>
                        </a:lnTo>
                        <a:lnTo>
                          <a:pt x="1081" y="600"/>
                        </a:lnTo>
                        <a:lnTo>
                          <a:pt x="1062" y="658"/>
                        </a:lnTo>
                        <a:lnTo>
                          <a:pt x="1041" y="718"/>
                        </a:lnTo>
                        <a:lnTo>
                          <a:pt x="1017" y="778"/>
                        </a:lnTo>
                        <a:lnTo>
                          <a:pt x="990" y="836"/>
                        </a:lnTo>
                        <a:lnTo>
                          <a:pt x="963" y="891"/>
                        </a:lnTo>
                        <a:lnTo>
                          <a:pt x="934" y="943"/>
                        </a:lnTo>
                        <a:lnTo>
                          <a:pt x="905" y="991"/>
                        </a:lnTo>
                        <a:lnTo>
                          <a:pt x="874" y="1035"/>
                        </a:lnTo>
                        <a:lnTo>
                          <a:pt x="845" y="1073"/>
                        </a:lnTo>
                        <a:lnTo>
                          <a:pt x="815" y="1104"/>
                        </a:lnTo>
                        <a:lnTo>
                          <a:pt x="787" y="1128"/>
                        </a:lnTo>
                        <a:lnTo>
                          <a:pt x="760" y="1145"/>
                        </a:lnTo>
                        <a:lnTo>
                          <a:pt x="757" y="1146"/>
                        </a:lnTo>
                        <a:lnTo>
                          <a:pt x="754" y="1146"/>
                        </a:lnTo>
                        <a:lnTo>
                          <a:pt x="751" y="1147"/>
                        </a:lnTo>
                        <a:lnTo>
                          <a:pt x="749" y="1148"/>
                        </a:lnTo>
                        <a:lnTo>
                          <a:pt x="724" y="1154"/>
                        </a:lnTo>
                        <a:lnTo>
                          <a:pt x="701" y="1156"/>
                        </a:lnTo>
                        <a:lnTo>
                          <a:pt x="681" y="1154"/>
                        </a:lnTo>
                        <a:lnTo>
                          <a:pt x="662" y="1148"/>
                        </a:lnTo>
                        <a:lnTo>
                          <a:pt x="646" y="1139"/>
                        </a:lnTo>
                        <a:lnTo>
                          <a:pt x="631" y="1126"/>
                        </a:lnTo>
                        <a:lnTo>
                          <a:pt x="618" y="1110"/>
                        </a:lnTo>
                        <a:lnTo>
                          <a:pt x="608" y="1090"/>
                        </a:lnTo>
                        <a:lnTo>
                          <a:pt x="598" y="1069"/>
                        </a:lnTo>
                        <a:lnTo>
                          <a:pt x="590" y="1044"/>
                        </a:lnTo>
                        <a:lnTo>
                          <a:pt x="583" y="1017"/>
                        </a:lnTo>
                        <a:lnTo>
                          <a:pt x="577" y="988"/>
                        </a:lnTo>
                        <a:lnTo>
                          <a:pt x="572" y="956"/>
                        </a:lnTo>
                        <a:lnTo>
                          <a:pt x="569" y="922"/>
                        </a:lnTo>
                        <a:lnTo>
                          <a:pt x="567" y="888"/>
                        </a:lnTo>
                        <a:lnTo>
                          <a:pt x="564" y="851"/>
                        </a:lnTo>
                        <a:close/>
                      </a:path>
                    </a:pathLst>
                  </a:custGeom>
                  <a:solidFill>
                    <a:srgbClr val="C49B9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4" name="Freeform 84"/>
                  <p:cNvSpPr>
                    <a:spLocks/>
                  </p:cNvSpPr>
                  <p:nvPr/>
                </p:nvSpPr>
                <p:spPr bwMode="auto">
                  <a:xfrm>
                    <a:off x="859" y="3199"/>
                    <a:ext cx="201" cy="210"/>
                  </a:xfrm>
                  <a:custGeom>
                    <a:avLst/>
                    <a:gdLst>
                      <a:gd name="T0" fmla="*/ 0 w 1078"/>
                      <a:gd name="T1" fmla="*/ 0 h 1129"/>
                      <a:gd name="T2" fmla="*/ 0 w 1078"/>
                      <a:gd name="T3" fmla="*/ 0 h 1129"/>
                      <a:gd name="T4" fmla="*/ 0 w 1078"/>
                      <a:gd name="T5" fmla="*/ 0 h 1129"/>
                      <a:gd name="T6" fmla="*/ 0 w 1078"/>
                      <a:gd name="T7" fmla="*/ 0 h 1129"/>
                      <a:gd name="T8" fmla="*/ 0 w 1078"/>
                      <a:gd name="T9" fmla="*/ 0 h 1129"/>
                      <a:gd name="T10" fmla="*/ 0 w 1078"/>
                      <a:gd name="T11" fmla="*/ 0 h 1129"/>
                      <a:gd name="T12" fmla="*/ 0 w 1078"/>
                      <a:gd name="T13" fmla="*/ 0 h 1129"/>
                      <a:gd name="T14" fmla="*/ 0 w 1078"/>
                      <a:gd name="T15" fmla="*/ 0 h 1129"/>
                      <a:gd name="T16" fmla="*/ 0 w 1078"/>
                      <a:gd name="T17" fmla="*/ 0 h 1129"/>
                      <a:gd name="T18" fmla="*/ 0 w 1078"/>
                      <a:gd name="T19" fmla="*/ 0 h 1129"/>
                      <a:gd name="T20" fmla="*/ 0 w 1078"/>
                      <a:gd name="T21" fmla="*/ 0 h 1129"/>
                      <a:gd name="T22" fmla="*/ 0 w 1078"/>
                      <a:gd name="T23" fmla="*/ 0 h 1129"/>
                      <a:gd name="T24" fmla="*/ 0 w 1078"/>
                      <a:gd name="T25" fmla="*/ 0 h 1129"/>
                      <a:gd name="T26" fmla="*/ 0 w 1078"/>
                      <a:gd name="T27" fmla="*/ 0 h 1129"/>
                      <a:gd name="T28" fmla="*/ 0 w 1078"/>
                      <a:gd name="T29" fmla="*/ 0 h 1129"/>
                      <a:gd name="T30" fmla="*/ 0 w 1078"/>
                      <a:gd name="T31" fmla="*/ 0 h 1129"/>
                      <a:gd name="T32" fmla="*/ 0 w 1078"/>
                      <a:gd name="T33" fmla="*/ 0 h 1129"/>
                      <a:gd name="T34" fmla="*/ 0 w 1078"/>
                      <a:gd name="T35" fmla="*/ 0 h 1129"/>
                      <a:gd name="T36" fmla="*/ 0 w 1078"/>
                      <a:gd name="T37" fmla="*/ 0 h 1129"/>
                      <a:gd name="T38" fmla="*/ 0 w 1078"/>
                      <a:gd name="T39" fmla="*/ 0 h 1129"/>
                      <a:gd name="T40" fmla="*/ 0 w 1078"/>
                      <a:gd name="T41" fmla="*/ 0 h 1129"/>
                      <a:gd name="T42" fmla="*/ 0 w 1078"/>
                      <a:gd name="T43" fmla="*/ 0 h 1129"/>
                      <a:gd name="T44" fmla="*/ 0 w 1078"/>
                      <a:gd name="T45" fmla="*/ 0 h 1129"/>
                      <a:gd name="T46" fmla="*/ 0 w 1078"/>
                      <a:gd name="T47" fmla="*/ 0 h 1129"/>
                      <a:gd name="T48" fmla="*/ 0 w 1078"/>
                      <a:gd name="T49" fmla="*/ 0 h 1129"/>
                      <a:gd name="T50" fmla="*/ 0 w 1078"/>
                      <a:gd name="T51" fmla="*/ 0 h 1129"/>
                      <a:gd name="T52" fmla="*/ 0 w 1078"/>
                      <a:gd name="T53" fmla="*/ 0 h 1129"/>
                      <a:gd name="T54" fmla="*/ 0 w 1078"/>
                      <a:gd name="T55" fmla="*/ 0 h 1129"/>
                      <a:gd name="T56" fmla="*/ 0 w 1078"/>
                      <a:gd name="T57" fmla="*/ 0 h 1129"/>
                      <a:gd name="T58" fmla="*/ 0 w 1078"/>
                      <a:gd name="T59" fmla="*/ 0 h 1129"/>
                      <a:gd name="T60" fmla="*/ 0 w 1078"/>
                      <a:gd name="T61" fmla="*/ 0 h 1129"/>
                      <a:gd name="T62" fmla="*/ 0 w 1078"/>
                      <a:gd name="T63" fmla="*/ 0 h 1129"/>
                      <a:gd name="T64" fmla="*/ 0 w 1078"/>
                      <a:gd name="T65" fmla="*/ 0 h 1129"/>
                      <a:gd name="T66" fmla="*/ 0 w 1078"/>
                      <a:gd name="T67" fmla="*/ 0 h 1129"/>
                      <a:gd name="T68" fmla="*/ 0 w 1078"/>
                      <a:gd name="T69" fmla="*/ 0 h 1129"/>
                      <a:gd name="T70" fmla="*/ 0 w 1078"/>
                      <a:gd name="T71" fmla="*/ 0 h 1129"/>
                      <a:gd name="T72" fmla="*/ 0 w 1078"/>
                      <a:gd name="T73" fmla="*/ 0 h 1129"/>
                      <a:gd name="T74" fmla="*/ 0 w 1078"/>
                      <a:gd name="T75" fmla="*/ 0 h 1129"/>
                      <a:gd name="T76" fmla="*/ 0 w 1078"/>
                      <a:gd name="T77" fmla="*/ 0 h 1129"/>
                      <a:gd name="T78" fmla="*/ 0 w 1078"/>
                      <a:gd name="T79" fmla="*/ 0 h 1129"/>
                      <a:gd name="T80" fmla="*/ 0 w 1078"/>
                      <a:gd name="T81" fmla="*/ 0 h 1129"/>
                      <a:gd name="T82" fmla="*/ 0 w 1078"/>
                      <a:gd name="T83" fmla="*/ 0 h 1129"/>
                      <a:gd name="T84" fmla="*/ 0 w 1078"/>
                      <a:gd name="T85" fmla="*/ 0 h 1129"/>
                      <a:gd name="T86" fmla="*/ 0 w 1078"/>
                      <a:gd name="T87" fmla="*/ 0 h 1129"/>
                      <a:gd name="T88" fmla="*/ 0 w 1078"/>
                      <a:gd name="T89" fmla="*/ 0 h 1129"/>
                      <a:gd name="T90" fmla="*/ 0 w 1078"/>
                      <a:gd name="T91" fmla="*/ 0 h 1129"/>
                      <a:gd name="T92" fmla="*/ 0 w 1078"/>
                      <a:gd name="T93" fmla="*/ 0 h 1129"/>
                      <a:gd name="T94" fmla="*/ 0 w 1078"/>
                      <a:gd name="T95" fmla="*/ 0 h 1129"/>
                      <a:gd name="T96" fmla="*/ 0 w 1078"/>
                      <a:gd name="T97" fmla="*/ 0 h 1129"/>
                      <a:gd name="T98" fmla="*/ 0 w 1078"/>
                      <a:gd name="T99" fmla="*/ 0 h 1129"/>
                      <a:gd name="T100" fmla="*/ 0 w 1078"/>
                      <a:gd name="T101" fmla="*/ 0 h 1129"/>
                      <a:gd name="T102" fmla="*/ 0 w 1078"/>
                      <a:gd name="T103" fmla="*/ 0 h 1129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0" t="0" r="r" b="b"/>
                    <a:pathLst>
                      <a:path w="1078" h="1129">
                        <a:moveTo>
                          <a:pt x="0" y="80"/>
                        </a:moveTo>
                        <a:lnTo>
                          <a:pt x="1" y="78"/>
                        </a:lnTo>
                        <a:lnTo>
                          <a:pt x="2" y="75"/>
                        </a:lnTo>
                        <a:lnTo>
                          <a:pt x="7" y="70"/>
                        </a:lnTo>
                        <a:lnTo>
                          <a:pt x="13" y="65"/>
                        </a:lnTo>
                        <a:lnTo>
                          <a:pt x="22" y="58"/>
                        </a:lnTo>
                        <a:lnTo>
                          <a:pt x="35" y="50"/>
                        </a:lnTo>
                        <a:lnTo>
                          <a:pt x="50" y="42"/>
                        </a:lnTo>
                        <a:lnTo>
                          <a:pt x="69" y="33"/>
                        </a:lnTo>
                        <a:lnTo>
                          <a:pt x="92" y="27"/>
                        </a:lnTo>
                        <a:lnTo>
                          <a:pt x="120" y="20"/>
                        </a:lnTo>
                        <a:lnTo>
                          <a:pt x="153" y="14"/>
                        </a:lnTo>
                        <a:lnTo>
                          <a:pt x="191" y="9"/>
                        </a:lnTo>
                        <a:lnTo>
                          <a:pt x="235" y="6"/>
                        </a:lnTo>
                        <a:lnTo>
                          <a:pt x="286" y="6"/>
                        </a:lnTo>
                        <a:lnTo>
                          <a:pt x="342" y="7"/>
                        </a:lnTo>
                        <a:lnTo>
                          <a:pt x="406" y="12"/>
                        </a:lnTo>
                        <a:lnTo>
                          <a:pt x="433" y="14"/>
                        </a:lnTo>
                        <a:lnTo>
                          <a:pt x="457" y="16"/>
                        </a:lnTo>
                        <a:lnTo>
                          <a:pt x="479" y="17"/>
                        </a:lnTo>
                        <a:lnTo>
                          <a:pt x="500" y="19"/>
                        </a:lnTo>
                        <a:lnTo>
                          <a:pt x="517" y="19"/>
                        </a:lnTo>
                        <a:lnTo>
                          <a:pt x="535" y="19"/>
                        </a:lnTo>
                        <a:lnTo>
                          <a:pt x="550" y="19"/>
                        </a:lnTo>
                        <a:lnTo>
                          <a:pt x="563" y="17"/>
                        </a:lnTo>
                        <a:lnTo>
                          <a:pt x="577" y="16"/>
                        </a:lnTo>
                        <a:lnTo>
                          <a:pt x="591" y="15"/>
                        </a:lnTo>
                        <a:lnTo>
                          <a:pt x="605" y="14"/>
                        </a:lnTo>
                        <a:lnTo>
                          <a:pt x="619" y="12"/>
                        </a:lnTo>
                        <a:lnTo>
                          <a:pt x="632" y="9"/>
                        </a:lnTo>
                        <a:lnTo>
                          <a:pt x="649" y="7"/>
                        </a:lnTo>
                        <a:lnTo>
                          <a:pt x="665" y="5"/>
                        </a:lnTo>
                        <a:lnTo>
                          <a:pt x="683" y="1"/>
                        </a:lnTo>
                        <a:lnTo>
                          <a:pt x="704" y="0"/>
                        </a:lnTo>
                        <a:lnTo>
                          <a:pt x="729" y="1"/>
                        </a:lnTo>
                        <a:lnTo>
                          <a:pt x="757" y="6"/>
                        </a:lnTo>
                        <a:lnTo>
                          <a:pt x="788" y="14"/>
                        </a:lnTo>
                        <a:lnTo>
                          <a:pt x="820" y="25"/>
                        </a:lnTo>
                        <a:lnTo>
                          <a:pt x="852" y="40"/>
                        </a:lnTo>
                        <a:lnTo>
                          <a:pt x="886" y="59"/>
                        </a:lnTo>
                        <a:lnTo>
                          <a:pt x="919" y="80"/>
                        </a:lnTo>
                        <a:lnTo>
                          <a:pt x="950" y="104"/>
                        </a:lnTo>
                        <a:lnTo>
                          <a:pt x="980" y="131"/>
                        </a:lnTo>
                        <a:lnTo>
                          <a:pt x="1007" y="162"/>
                        </a:lnTo>
                        <a:lnTo>
                          <a:pt x="1031" y="197"/>
                        </a:lnTo>
                        <a:lnTo>
                          <a:pt x="1050" y="234"/>
                        </a:lnTo>
                        <a:lnTo>
                          <a:pt x="1065" y="274"/>
                        </a:lnTo>
                        <a:lnTo>
                          <a:pt x="1075" y="318"/>
                        </a:lnTo>
                        <a:lnTo>
                          <a:pt x="1078" y="365"/>
                        </a:lnTo>
                        <a:lnTo>
                          <a:pt x="1076" y="416"/>
                        </a:lnTo>
                        <a:lnTo>
                          <a:pt x="1069" y="470"/>
                        </a:lnTo>
                        <a:lnTo>
                          <a:pt x="1057" y="528"/>
                        </a:lnTo>
                        <a:lnTo>
                          <a:pt x="1042" y="586"/>
                        </a:lnTo>
                        <a:lnTo>
                          <a:pt x="1025" y="646"/>
                        </a:lnTo>
                        <a:lnTo>
                          <a:pt x="1004" y="706"/>
                        </a:lnTo>
                        <a:lnTo>
                          <a:pt x="981" y="766"/>
                        </a:lnTo>
                        <a:lnTo>
                          <a:pt x="956" y="824"/>
                        </a:lnTo>
                        <a:lnTo>
                          <a:pt x="930" y="879"/>
                        </a:lnTo>
                        <a:lnTo>
                          <a:pt x="902" y="931"/>
                        </a:lnTo>
                        <a:lnTo>
                          <a:pt x="873" y="978"/>
                        </a:lnTo>
                        <a:lnTo>
                          <a:pt x="844" y="1021"/>
                        </a:lnTo>
                        <a:lnTo>
                          <a:pt x="816" y="1057"/>
                        </a:lnTo>
                        <a:lnTo>
                          <a:pt x="788" y="1086"/>
                        </a:lnTo>
                        <a:lnTo>
                          <a:pt x="761" y="1108"/>
                        </a:lnTo>
                        <a:lnTo>
                          <a:pt x="736" y="1121"/>
                        </a:lnTo>
                        <a:lnTo>
                          <a:pt x="692" y="1129"/>
                        </a:lnTo>
                        <a:lnTo>
                          <a:pt x="657" y="1120"/>
                        </a:lnTo>
                        <a:lnTo>
                          <a:pt x="629" y="1097"/>
                        </a:lnTo>
                        <a:lnTo>
                          <a:pt x="607" y="1061"/>
                        </a:lnTo>
                        <a:lnTo>
                          <a:pt x="592" y="1014"/>
                        </a:lnTo>
                        <a:lnTo>
                          <a:pt x="579" y="957"/>
                        </a:lnTo>
                        <a:lnTo>
                          <a:pt x="571" y="893"/>
                        </a:lnTo>
                        <a:lnTo>
                          <a:pt x="564" y="822"/>
                        </a:lnTo>
                        <a:lnTo>
                          <a:pt x="560" y="784"/>
                        </a:lnTo>
                        <a:lnTo>
                          <a:pt x="554" y="742"/>
                        </a:lnTo>
                        <a:lnTo>
                          <a:pt x="545" y="696"/>
                        </a:lnTo>
                        <a:lnTo>
                          <a:pt x="535" y="647"/>
                        </a:lnTo>
                        <a:lnTo>
                          <a:pt x="522" y="598"/>
                        </a:lnTo>
                        <a:lnTo>
                          <a:pt x="508" y="546"/>
                        </a:lnTo>
                        <a:lnTo>
                          <a:pt x="493" y="495"/>
                        </a:lnTo>
                        <a:lnTo>
                          <a:pt x="477" y="445"/>
                        </a:lnTo>
                        <a:lnTo>
                          <a:pt x="460" y="395"/>
                        </a:lnTo>
                        <a:lnTo>
                          <a:pt x="441" y="347"/>
                        </a:lnTo>
                        <a:lnTo>
                          <a:pt x="423" y="302"/>
                        </a:lnTo>
                        <a:lnTo>
                          <a:pt x="403" y="260"/>
                        </a:lnTo>
                        <a:lnTo>
                          <a:pt x="384" y="224"/>
                        </a:lnTo>
                        <a:lnTo>
                          <a:pt x="363" y="192"/>
                        </a:lnTo>
                        <a:lnTo>
                          <a:pt x="343" y="166"/>
                        </a:lnTo>
                        <a:lnTo>
                          <a:pt x="324" y="146"/>
                        </a:lnTo>
                        <a:lnTo>
                          <a:pt x="312" y="139"/>
                        </a:lnTo>
                        <a:lnTo>
                          <a:pt x="295" y="134"/>
                        </a:lnTo>
                        <a:lnTo>
                          <a:pt x="274" y="129"/>
                        </a:lnTo>
                        <a:lnTo>
                          <a:pt x="250" y="126"/>
                        </a:lnTo>
                        <a:lnTo>
                          <a:pt x="225" y="122"/>
                        </a:lnTo>
                        <a:lnTo>
                          <a:pt x="196" y="120"/>
                        </a:lnTo>
                        <a:lnTo>
                          <a:pt x="167" y="118"/>
                        </a:lnTo>
                        <a:lnTo>
                          <a:pt x="138" y="115"/>
                        </a:lnTo>
                        <a:lnTo>
                          <a:pt x="111" y="113"/>
                        </a:lnTo>
                        <a:lnTo>
                          <a:pt x="84" y="111"/>
                        </a:lnTo>
                        <a:lnTo>
                          <a:pt x="60" y="108"/>
                        </a:lnTo>
                        <a:lnTo>
                          <a:pt x="38" y="104"/>
                        </a:lnTo>
                        <a:lnTo>
                          <a:pt x="21" y="100"/>
                        </a:lnTo>
                        <a:lnTo>
                          <a:pt x="8" y="95"/>
                        </a:lnTo>
                        <a:lnTo>
                          <a:pt x="1" y="88"/>
                        </a:lnTo>
                        <a:lnTo>
                          <a:pt x="0" y="80"/>
                        </a:lnTo>
                        <a:close/>
                      </a:path>
                    </a:pathLst>
                  </a:custGeom>
                  <a:solidFill>
                    <a:srgbClr val="BA898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5" name="Freeform 85"/>
                  <p:cNvSpPr>
                    <a:spLocks/>
                  </p:cNvSpPr>
                  <p:nvPr/>
                </p:nvSpPr>
                <p:spPr bwMode="auto">
                  <a:xfrm>
                    <a:off x="909" y="3171"/>
                    <a:ext cx="64" cy="80"/>
                  </a:xfrm>
                  <a:custGeom>
                    <a:avLst/>
                    <a:gdLst>
                      <a:gd name="T0" fmla="*/ 0 w 341"/>
                      <a:gd name="T1" fmla="*/ 0 h 429"/>
                      <a:gd name="T2" fmla="*/ 0 w 341"/>
                      <a:gd name="T3" fmla="*/ 0 h 429"/>
                      <a:gd name="T4" fmla="*/ 0 w 341"/>
                      <a:gd name="T5" fmla="*/ 0 h 429"/>
                      <a:gd name="T6" fmla="*/ 0 w 341"/>
                      <a:gd name="T7" fmla="*/ 0 h 429"/>
                      <a:gd name="T8" fmla="*/ 0 w 341"/>
                      <a:gd name="T9" fmla="*/ 0 h 429"/>
                      <a:gd name="T10" fmla="*/ 0 w 341"/>
                      <a:gd name="T11" fmla="*/ 0 h 429"/>
                      <a:gd name="T12" fmla="*/ 0 w 341"/>
                      <a:gd name="T13" fmla="*/ 0 h 429"/>
                      <a:gd name="T14" fmla="*/ 0 w 341"/>
                      <a:gd name="T15" fmla="*/ 0 h 429"/>
                      <a:gd name="T16" fmla="*/ 0 w 341"/>
                      <a:gd name="T17" fmla="*/ 0 h 429"/>
                      <a:gd name="T18" fmla="*/ 0 w 341"/>
                      <a:gd name="T19" fmla="*/ 0 h 429"/>
                      <a:gd name="T20" fmla="*/ 0 w 341"/>
                      <a:gd name="T21" fmla="*/ 0 h 429"/>
                      <a:gd name="T22" fmla="*/ 0 w 341"/>
                      <a:gd name="T23" fmla="*/ 0 h 429"/>
                      <a:gd name="T24" fmla="*/ 0 w 341"/>
                      <a:gd name="T25" fmla="*/ 0 h 429"/>
                      <a:gd name="T26" fmla="*/ 0 w 341"/>
                      <a:gd name="T27" fmla="*/ 0 h 429"/>
                      <a:gd name="T28" fmla="*/ 0 w 341"/>
                      <a:gd name="T29" fmla="*/ 0 h 429"/>
                      <a:gd name="T30" fmla="*/ 0 w 341"/>
                      <a:gd name="T31" fmla="*/ 0 h 429"/>
                      <a:gd name="T32" fmla="*/ 0 w 341"/>
                      <a:gd name="T33" fmla="*/ 0 h 429"/>
                      <a:gd name="T34" fmla="*/ 0 w 341"/>
                      <a:gd name="T35" fmla="*/ 0 h 429"/>
                      <a:gd name="T36" fmla="*/ 0 w 341"/>
                      <a:gd name="T37" fmla="*/ 0 h 429"/>
                      <a:gd name="T38" fmla="*/ 0 w 341"/>
                      <a:gd name="T39" fmla="*/ 0 h 429"/>
                      <a:gd name="T40" fmla="*/ 0 w 341"/>
                      <a:gd name="T41" fmla="*/ 0 h 429"/>
                      <a:gd name="T42" fmla="*/ 0 w 341"/>
                      <a:gd name="T43" fmla="*/ 0 h 429"/>
                      <a:gd name="T44" fmla="*/ 0 w 341"/>
                      <a:gd name="T45" fmla="*/ 0 h 429"/>
                      <a:gd name="T46" fmla="*/ 0 w 341"/>
                      <a:gd name="T47" fmla="*/ 0 h 429"/>
                      <a:gd name="T48" fmla="*/ 0 w 341"/>
                      <a:gd name="T49" fmla="*/ 0 h 429"/>
                      <a:gd name="T50" fmla="*/ 0 w 341"/>
                      <a:gd name="T51" fmla="*/ 0 h 429"/>
                      <a:gd name="T52" fmla="*/ 0 w 341"/>
                      <a:gd name="T53" fmla="*/ 0 h 429"/>
                      <a:gd name="T54" fmla="*/ 0 w 341"/>
                      <a:gd name="T55" fmla="*/ 0 h 429"/>
                      <a:gd name="T56" fmla="*/ 0 w 341"/>
                      <a:gd name="T57" fmla="*/ 0 h 429"/>
                      <a:gd name="T58" fmla="*/ 0 w 341"/>
                      <a:gd name="T59" fmla="*/ 0 h 429"/>
                      <a:gd name="T60" fmla="*/ 0 w 341"/>
                      <a:gd name="T61" fmla="*/ 0 h 429"/>
                      <a:gd name="T62" fmla="*/ 0 w 341"/>
                      <a:gd name="T63" fmla="*/ 0 h 429"/>
                      <a:gd name="T64" fmla="*/ 0 w 341"/>
                      <a:gd name="T65" fmla="*/ 0 h 429"/>
                      <a:gd name="T66" fmla="*/ 0 w 341"/>
                      <a:gd name="T67" fmla="*/ 0 h 429"/>
                      <a:gd name="T68" fmla="*/ 0 w 341"/>
                      <a:gd name="T69" fmla="*/ 0 h 429"/>
                      <a:gd name="T70" fmla="*/ 0 w 341"/>
                      <a:gd name="T71" fmla="*/ 0 h 429"/>
                      <a:gd name="T72" fmla="*/ 0 w 341"/>
                      <a:gd name="T73" fmla="*/ 0 h 429"/>
                      <a:gd name="T74" fmla="*/ 0 w 341"/>
                      <a:gd name="T75" fmla="*/ 0 h 429"/>
                      <a:gd name="T76" fmla="*/ 0 w 341"/>
                      <a:gd name="T77" fmla="*/ 0 h 429"/>
                      <a:gd name="T78" fmla="*/ 0 w 341"/>
                      <a:gd name="T79" fmla="*/ 0 h 429"/>
                      <a:gd name="T80" fmla="*/ 0 w 341"/>
                      <a:gd name="T81" fmla="*/ 0 h 429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341" h="429">
                        <a:moveTo>
                          <a:pt x="52" y="22"/>
                        </a:moveTo>
                        <a:lnTo>
                          <a:pt x="52" y="23"/>
                        </a:lnTo>
                        <a:lnTo>
                          <a:pt x="53" y="25"/>
                        </a:lnTo>
                        <a:lnTo>
                          <a:pt x="55" y="30"/>
                        </a:lnTo>
                        <a:lnTo>
                          <a:pt x="60" y="34"/>
                        </a:lnTo>
                        <a:lnTo>
                          <a:pt x="66" y="40"/>
                        </a:lnTo>
                        <a:lnTo>
                          <a:pt x="74" y="46"/>
                        </a:lnTo>
                        <a:lnTo>
                          <a:pt x="83" y="50"/>
                        </a:lnTo>
                        <a:lnTo>
                          <a:pt x="97" y="54"/>
                        </a:lnTo>
                        <a:lnTo>
                          <a:pt x="113" y="57"/>
                        </a:lnTo>
                        <a:lnTo>
                          <a:pt x="132" y="57"/>
                        </a:lnTo>
                        <a:lnTo>
                          <a:pt x="155" y="56"/>
                        </a:lnTo>
                        <a:lnTo>
                          <a:pt x="183" y="53"/>
                        </a:lnTo>
                        <a:lnTo>
                          <a:pt x="215" y="45"/>
                        </a:lnTo>
                        <a:lnTo>
                          <a:pt x="252" y="34"/>
                        </a:lnTo>
                        <a:lnTo>
                          <a:pt x="294" y="19"/>
                        </a:lnTo>
                        <a:lnTo>
                          <a:pt x="341" y="0"/>
                        </a:lnTo>
                        <a:lnTo>
                          <a:pt x="339" y="2"/>
                        </a:lnTo>
                        <a:lnTo>
                          <a:pt x="330" y="8"/>
                        </a:lnTo>
                        <a:lnTo>
                          <a:pt x="318" y="17"/>
                        </a:lnTo>
                        <a:lnTo>
                          <a:pt x="302" y="31"/>
                        </a:lnTo>
                        <a:lnTo>
                          <a:pt x="282" y="47"/>
                        </a:lnTo>
                        <a:lnTo>
                          <a:pt x="259" y="68"/>
                        </a:lnTo>
                        <a:lnTo>
                          <a:pt x="235" y="91"/>
                        </a:lnTo>
                        <a:lnTo>
                          <a:pt x="208" y="117"/>
                        </a:lnTo>
                        <a:lnTo>
                          <a:pt x="181" y="147"/>
                        </a:lnTo>
                        <a:lnTo>
                          <a:pt x="154" y="180"/>
                        </a:lnTo>
                        <a:lnTo>
                          <a:pt x="127" y="215"/>
                        </a:lnTo>
                        <a:lnTo>
                          <a:pt x="100" y="253"/>
                        </a:lnTo>
                        <a:lnTo>
                          <a:pt x="75" y="293"/>
                        </a:lnTo>
                        <a:lnTo>
                          <a:pt x="52" y="337"/>
                        </a:lnTo>
                        <a:lnTo>
                          <a:pt x="31" y="382"/>
                        </a:lnTo>
                        <a:lnTo>
                          <a:pt x="14" y="429"/>
                        </a:lnTo>
                        <a:lnTo>
                          <a:pt x="11" y="418"/>
                        </a:lnTo>
                        <a:lnTo>
                          <a:pt x="7" y="388"/>
                        </a:lnTo>
                        <a:lnTo>
                          <a:pt x="2" y="342"/>
                        </a:lnTo>
                        <a:lnTo>
                          <a:pt x="0" y="284"/>
                        </a:lnTo>
                        <a:lnTo>
                          <a:pt x="1" y="220"/>
                        </a:lnTo>
                        <a:lnTo>
                          <a:pt x="8" y="152"/>
                        </a:lnTo>
                        <a:lnTo>
                          <a:pt x="24" y="85"/>
                        </a:lnTo>
                        <a:lnTo>
                          <a:pt x="52" y="2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6" name="Freeform 86"/>
                  <p:cNvSpPr>
                    <a:spLocks/>
                  </p:cNvSpPr>
                  <p:nvPr/>
                </p:nvSpPr>
                <p:spPr bwMode="auto">
                  <a:xfrm>
                    <a:off x="899" y="3056"/>
                    <a:ext cx="9" cy="31"/>
                  </a:xfrm>
                  <a:custGeom>
                    <a:avLst/>
                    <a:gdLst>
                      <a:gd name="T0" fmla="*/ 0 w 50"/>
                      <a:gd name="T1" fmla="*/ 0 h 168"/>
                      <a:gd name="T2" fmla="*/ 0 w 50"/>
                      <a:gd name="T3" fmla="*/ 0 h 168"/>
                      <a:gd name="T4" fmla="*/ 0 w 50"/>
                      <a:gd name="T5" fmla="*/ 0 h 168"/>
                      <a:gd name="T6" fmla="*/ 0 w 50"/>
                      <a:gd name="T7" fmla="*/ 0 h 168"/>
                      <a:gd name="T8" fmla="*/ 0 w 50"/>
                      <a:gd name="T9" fmla="*/ 0 h 168"/>
                      <a:gd name="T10" fmla="*/ 0 w 50"/>
                      <a:gd name="T11" fmla="*/ 0 h 168"/>
                      <a:gd name="T12" fmla="*/ 0 w 50"/>
                      <a:gd name="T13" fmla="*/ 0 h 168"/>
                      <a:gd name="T14" fmla="*/ 0 w 50"/>
                      <a:gd name="T15" fmla="*/ 0 h 168"/>
                      <a:gd name="T16" fmla="*/ 0 w 50"/>
                      <a:gd name="T17" fmla="*/ 0 h 168"/>
                      <a:gd name="T18" fmla="*/ 0 w 50"/>
                      <a:gd name="T19" fmla="*/ 0 h 168"/>
                      <a:gd name="T20" fmla="*/ 0 w 50"/>
                      <a:gd name="T21" fmla="*/ 0 h 168"/>
                      <a:gd name="T22" fmla="*/ 0 w 50"/>
                      <a:gd name="T23" fmla="*/ 0 h 168"/>
                      <a:gd name="T24" fmla="*/ 0 w 50"/>
                      <a:gd name="T25" fmla="*/ 0 h 168"/>
                      <a:gd name="T26" fmla="*/ 0 w 50"/>
                      <a:gd name="T27" fmla="*/ 0 h 168"/>
                      <a:gd name="T28" fmla="*/ 0 w 50"/>
                      <a:gd name="T29" fmla="*/ 0 h 168"/>
                      <a:gd name="T30" fmla="*/ 0 w 50"/>
                      <a:gd name="T31" fmla="*/ 0 h 168"/>
                      <a:gd name="T32" fmla="*/ 0 w 50"/>
                      <a:gd name="T33" fmla="*/ 0 h 168"/>
                      <a:gd name="T34" fmla="*/ 0 w 50"/>
                      <a:gd name="T35" fmla="*/ 0 h 168"/>
                      <a:gd name="T36" fmla="*/ 0 w 50"/>
                      <a:gd name="T37" fmla="*/ 0 h 168"/>
                      <a:gd name="T38" fmla="*/ 0 w 50"/>
                      <a:gd name="T39" fmla="*/ 0 h 168"/>
                      <a:gd name="T40" fmla="*/ 0 w 50"/>
                      <a:gd name="T41" fmla="*/ 0 h 168"/>
                      <a:gd name="T42" fmla="*/ 0 w 50"/>
                      <a:gd name="T43" fmla="*/ 0 h 168"/>
                      <a:gd name="T44" fmla="*/ 0 w 50"/>
                      <a:gd name="T45" fmla="*/ 0 h 168"/>
                      <a:gd name="T46" fmla="*/ 0 w 50"/>
                      <a:gd name="T47" fmla="*/ 0 h 168"/>
                      <a:gd name="T48" fmla="*/ 0 w 50"/>
                      <a:gd name="T49" fmla="*/ 0 h 168"/>
                      <a:gd name="T50" fmla="*/ 0 w 50"/>
                      <a:gd name="T51" fmla="*/ 0 h 168"/>
                      <a:gd name="T52" fmla="*/ 0 w 50"/>
                      <a:gd name="T53" fmla="*/ 0 h 168"/>
                      <a:gd name="T54" fmla="*/ 0 w 50"/>
                      <a:gd name="T55" fmla="*/ 0 h 168"/>
                      <a:gd name="T56" fmla="*/ 0 w 50"/>
                      <a:gd name="T57" fmla="*/ 0 h 168"/>
                      <a:gd name="T58" fmla="*/ 0 w 50"/>
                      <a:gd name="T59" fmla="*/ 0 h 168"/>
                      <a:gd name="T60" fmla="*/ 0 w 50"/>
                      <a:gd name="T61" fmla="*/ 0 h 168"/>
                      <a:gd name="T62" fmla="*/ 0 w 50"/>
                      <a:gd name="T63" fmla="*/ 0 h 168"/>
                      <a:gd name="T64" fmla="*/ 0 w 50"/>
                      <a:gd name="T65" fmla="*/ 0 h 168"/>
                      <a:gd name="T66" fmla="*/ 0 w 50"/>
                      <a:gd name="T67" fmla="*/ 0 h 16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50" h="168">
                        <a:moveTo>
                          <a:pt x="50" y="0"/>
                        </a:moveTo>
                        <a:lnTo>
                          <a:pt x="42" y="9"/>
                        </a:lnTo>
                        <a:lnTo>
                          <a:pt x="35" y="20"/>
                        </a:lnTo>
                        <a:lnTo>
                          <a:pt x="28" y="30"/>
                        </a:lnTo>
                        <a:lnTo>
                          <a:pt x="23" y="40"/>
                        </a:lnTo>
                        <a:lnTo>
                          <a:pt x="18" y="52"/>
                        </a:lnTo>
                        <a:lnTo>
                          <a:pt x="13" y="63"/>
                        </a:lnTo>
                        <a:lnTo>
                          <a:pt x="9" y="75"/>
                        </a:lnTo>
                        <a:lnTo>
                          <a:pt x="5" y="86"/>
                        </a:lnTo>
                        <a:lnTo>
                          <a:pt x="1" y="106"/>
                        </a:lnTo>
                        <a:lnTo>
                          <a:pt x="0" y="129"/>
                        </a:lnTo>
                        <a:lnTo>
                          <a:pt x="3" y="151"/>
                        </a:lnTo>
                        <a:lnTo>
                          <a:pt x="15" y="168"/>
                        </a:lnTo>
                        <a:lnTo>
                          <a:pt x="18" y="168"/>
                        </a:lnTo>
                        <a:lnTo>
                          <a:pt x="20" y="167"/>
                        </a:lnTo>
                        <a:lnTo>
                          <a:pt x="23" y="165"/>
                        </a:lnTo>
                        <a:lnTo>
                          <a:pt x="23" y="162"/>
                        </a:lnTo>
                        <a:lnTo>
                          <a:pt x="17" y="145"/>
                        </a:lnTo>
                        <a:lnTo>
                          <a:pt x="13" y="128"/>
                        </a:lnTo>
                        <a:lnTo>
                          <a:pt x="11" y="111"/>
                        </a:lnTo>
                        <a:lnTo>
                          <a:pt x="11" y="92"/>
                        </a:lnTo>
                        <a:lnTo>
                          <a:pt x="12" y="81"/>
                        </a:lnTo>
                        <a:lnTo>
                          <a:pt x="16" y="68"/>
                        </a:lnTo>
                        <a:lnTo>
                          <a:pt x="19" y="55"/>
                        </a:lnTo>
                        <a:lnTo>
                          <a:pt x="24" y="44"/>
                        </a:lnTo>
                        <a:lnTo>
                          <a:pt x="29" y="32"/>
                        </a:lnTo>
                        <a:lnTo>
                          <a:pt x="35" y="21"/>
                        </a:lnTo>
                        <a:lnTo>
                          <a:pt x="42" y="10"/>
                        </a:lnTo>
                        <a:lnTo>
                          <a:pt x="50" y="1"/>
                        </a:lnTo>
                        <a:lnTo>
                          <a:pt x="5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7" name="Freeform 87"/>
                  <p:cNvSpPr>
                    <a:spLocks/>
                  </p:cNvSpPr>
                  <p:nvPr/>
                </p:nvSpPr>
                <p:spPr bwMode="auto">
                  <a:xfrm>
                    <a:off x="901" y="3067"/>
                    <a:ext cx="9" cy="54"/>
                  </a:xfrm>
                  <a:custGeom>
                    <a:avLst/>
                    <a:gdLst>
                      <a:gd name="T0" fmla="*/ 0 w 45"/>
                      <a:gd name="T1" fmla="*/ 0 h 291"/>
                      <a:gd name="T2" fmla="*/ 0 w 45"/>
                      <a:gd name="T3" fmla="*/ 0 h 291"/>
                      <a:gd name="T4" fmla="*/ 0 w 45"/>
                      <a:gd name="T5" fmla="*/ 0 h 291"/>
                      <a:gd name="T6" fmla="*/ 0 w 45"/>
                      <a:gd name="T7" fmla="*/ 0 h 291"/>
                      <a:gd name="T8" fmla="*/ 0 w 45"/>
                      <a:gd name="T9" fmla="*/ 0 h 291"/>
                      <a:gd name="T10" fmla="*/ 0 w 45"/>
                      <a:gd name="T11" fmla="*/ 0 h 291"/>
                      <a:gd name="T12" fmla="*/ 0 w 45"/>
                      <a:gd name="T13" fmla="*/ 0 h 291"/>
                      <a:gd name="T14" fmla="*/ 0 w 45"/>
                      <a:gd name="T15" fmla="*/ 0 h 291"/>
                      <a:gd name="T16" fmla="*/ 0 w 45"/>
                      <a:gd name="T17" fmla="*/ 0 h 291"/>
                      <a:gd name="T18" fmla="*/ 0 w 45"/>
                      <a:gd name="T19" fmla="*/ 0 h 291"/>
                      <a:gd name="T20" fmla="*/ 0 w 45"/>
                      <a:gd name="T21" fmla="*/ 0 h 291"/>
                      <a:gd name="T22" fmla="*/ 0 w 45"/>
                      <a:gd name="T23" fmla="*/ 0 h 291"/>
                      <a:gd name="T24" fmla="*/ 0 w 45"/>
                      <a:gd name="T25" fmla="*/ 0 h 291"/>
                      <a:gd name="T26" fmla="*/ 0 w 45"/>
                      <a:gd name="T27" fmla="*/ 0 h 291"/>
                      <a:gd name="T28" fmla="*/ 0 w 45"/>
                      <a:gd name="T29" fmla="*/ 0 h 291"/>
                      <a:gd name="T30" fmla="*/ 0 w 45"/>
                      <a:gd name="T31" fmla="*/ 0 h 291"/>
                      <a:gd name="T32" fmla="*/ 0 w 45"/>
                      <a:gd name="T33" fmla="*/ 0 h 291"/>
                      <a:gd name="T34" fmla="*/ 0 w 45"/>
                      <a:gd name="T35" fmla="*/ 0 h 291"/>
                      <a:gd name="T36" fmla="*/ 0 w 45"/>
                      <a:gd name="T37" fmla="*/ 0 h 291"/>
                      <a:gd name="T38" fmla="*/ 0 w 45"/>
                      <a:gd name="T39" fmla="*/ 0 h 291"/>
                      <a:gd name="T40" fmla="*/ 0 w 45"/>
                      <a:gd name="T41" fmla="*/ 0 h 291"/>
                      <a:gd name="T42" fmla="*/ 0 w 45"/>
                      <a:gd name="T43" fmla="*/ 0 h 291"/>
                      <a:gd name="T44" fmla="*/ 0 w 45"/>
                      <a:gd name="T45" fmla="*/ 0 h 291"/>
                      <a:gd name="T46" fmla="*/ 0 w 45"/>
                      <a:gd name="T47" fmla="*/ 0 h 291"/>
                      <a:gd name="T48" fmla="*/ 0 w 45"/>
                      <a:gd name="T49" fmla="*/ 0 h 291"/>
                      <a:gd name="T50" fmla="*/ 0 w 45"/>
                      <a:gd name="T51" fmla="*/ 0 h 291"/>
                      <a:gd name="T52" fmla="*/ 0 w 45"/>
                      <a:gd name="T53" fmla="*/ 0 h 291"/>
                      <a:gd name="T54" fmla="*/ 0 w 45"/>
                      <a:gd name="T55" fmla="*/ 0 h 291"/>
                      <a:gd name="T56" fmla="*/ 0 w 45"/>
                      <a:gd name="T57" fmla="*/ 0 h 291"/>
                      <a:gd name="T58" fmla="*/ 0 w 45"/>
                      <a:gd name="T59" fmla="*/ 0 h 291"/>
                      <a:gd name="T60" fmla="*/ 0 w 45"/>
                      <a:gd name="T61" fmla="*/ 0 h 291"/>
                      <a:gd name="T62" fmla="*/ 0 w 45"/>
                      <a:gd name="T63" fmla="*/ 0 h 291"/>
                      <a:gd name="T64" fmla="*/ 0 w 45"/>
                      <a:gd name="T65" fmla="*/ 0 h 291"/>
                      <a:gd name="T66" fmla="*/ 0 w 45"/>
                      <a:gd name="T67" fmla="*/ 0 h 291"/>
                      <a:gd name="T68" fmla="*/ 0 w 45"/>
                      <a:gd name="T69" fmla="*/ 0 h 291"/>
                      <a:gd name="T70" fmla="*/ 0 w 45"/>
                      <a:gd name="T71" fmla="*/ 0 h 291"/>
                      <a:gd name="T72" fmla="*/ 0 w 45"/>
                      <a:gd name="T73" fmla="*/ 0 h 291"/>
                      <a:gd name="T74" fmla="*/ 0 w 45"/>
                      <a:gd name="T75" fmla="*/ 0 h 291"/>
                      <a:gd name="T76" fmla="*/ 0 w 45"/>
                      <a:gd name="T77" fmla="*/ 0 h 291"/>
                      <a:gd name="T78" fmla="*/ 0 w 45"/>
                      <a:gd name="T79" fmla="*/ 0 h 291"/>
                      <a:gd name="T80" fmla="*/ 0 w 45"/>
                      <a:gd name="T81" fmla="*/ 0 h 291"/>
                      <a:gd name="T82" fmla="*/ 0 w 45"/>
                      <a:gd name="T83" fmla="*/ 0 h 29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45" h="291">
                        <a:moveTo>
                          <a:pt x="0" y="0"/>
                        </a:moveTo>
                        <a:lnTo>
                          <a:pt x="22" y="14"/>
                        </a:lnTo>
                        <a:lnTo>
                          <a:pt x="35" y="32"/>
                        </a:lnTo>
                        <a:lnTo>
                          <a:pt x="41" y="53"/>
                        </a:lnTo>
                        <a:lnTo>
                          <a:pt x="39" y="75"/>
                        </a:lnTo>
                        <a:lnTo>
                          <a:pt x="36" y="99"/>
                        </a:lnTo>
                        <a:lnTo>
                          <a:pt x="29" y="122"/>
                        </a:lnTo>
                        <a:lnTo>
                          <a:pt x="21" y="145"/>
                        </a:lnTo>
                        <a:lnTo>
                          <a:pt x="15" y="167"/>
                        </a:lnTo>
                        <a:lnTo>
                          <a:pt x="12" y="183"/>
                        </a:lnTo>
                        <a:lnTo>
                          <a:pt x="9" y="200"/>
                        </a:lnTo>
                        <a:lnTo>
                          <a:pt x="8" y="217"/>
                        </a:lnTo>
                        <a:lnTo>
                          <a:pt x="9" y="234"/>
                        </a:lnTo>
                        <a:lnTo>
                          <a:pt x="13" y="250"/>
                        </a:lnTo>
                        <a:lnTo>
                          <a:pt x="19" y="265"/>
                        </a:lnTo>
                        <a:lnTo>
                          <a:pt x="28" y="279"/>
                        </a:lnTo>
                        <a:lnTo>
                          <a:pt x="39" y="291"/>
                        </a:lnTo>
                        <a:lnTo>
                          <a:pt x="42" y="291"/>
                        </a:lnTo>
                        <a:lnTo>
                          <a:pt x="44" y="290"/>
                        </a:lnTo>
                        <a:lnTo>
                          <a:pt x="45" y="288"/>
                        </a:lnTo>
                        <a:lnTo>
                          <a:pt x="45" y="286"/>
                        </a:lnTo>
                        <a:lnTo>
                          <a:pt x="32" y="265"/>
                        </a:lnTo>
                        <a:lnTo>
                          <a:pt x="23" y="243"/>
                        </a:lnTo>
                        <a:lnTo>
                          <a:pt x="20" y="221"/>
                        </a:lnTo>
                        <a:lnTo>
                          <a:pt x="20" y="199"/>
                        </a:lnTo>
                        <a:lnTo>
                          <a:pt x="22" y="177"/>
                        </a:lnTo>
                        <a:lnTo>
                          <a:pt x="26" y="155"/>
                        </a:lnTo>
                        <a:lnTo>
                          <a:pt x="31" y="134"/>
                        </a:lnTo>
                        <a:lnTo>
                          <a:pt x="38" y="111"/>
                        </a:lnTo>
                        <a:lnTo>
                          <a:pt x="43" y="94"/>
                        </a:lnTo>
                        <a:lnTo>
                          <a:pt x="45" y="78"/>
                        </a:lnTo>
                        <a:lnTo>
                          <a:pt x="45" y="62"/>
                        </a:lnTo>
                        <a:lnTo>
                          <a:pt x="43" y="46"/>
                        </a:lnTo>
                        <a:lnTo>
                          <a:pt x="37" y="32"/>
                        </a:lnTo>
                        <a:lnTo>
                          <a:pt x="29" y="20"/>
                        </a:lnTo>
                        <a:lnTo>
                          <a:pt x="17" y="8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8" name="Freeform 88"/>
                  <p:cNvSpPr>
                    <a:spLocks/>
                  </p:cNvSpPr>
                  <p:nvPr/>
                </p:nvSpPr>
                <p:spPr bwMode="auto">
                  <a:xfrm>
                    <a:off x="923" y="3070"/>
                    <a:ext cx="37" cy="7"/>
                  </a:xfrm>
                  <a:custGeom>
                    <a:avLst/>
                    <a:gdLst>
                      <a:gd name="T0" fmla="*/ 0 w 197"/>
                      <a:gd name="T1" fmla="*/ 0 h 39"/>
                      <a:gd name="T2" fmla="*/ 0 w 197"/>
                      <a:gd name="T3" fmla="*/ 0 h 39"/>
                      <a:gd name="T4" fmla="*/ 0 w 197"/>
                      <a:gd name="T5" fmla="*/ 0 h 39"/>
                      <a:gd name="T6" fmla="*/ 0 w 197"/>
                      <a:gd name="T7" fmla="*/ 0 h 39"/>
                      <a:gd name="T8" fmla="*/ 0 w 197"/>
                      <a:gd name="T9" fmla="*/ 0 h 39"/>
                      <a:gd name="T10" fmla="*/ 0 w 197"/>
                      <a:gd name="T11" fmla="*/ 0 h 39"/>
                      <a:gd name="T12" fmla="*/ 0 w 197"/>
                      <a:gd name="T13" fmla="*/ 0 h 39"/>
                      <a:gd name="T14" fmla="*/ 0 w 197"/>
                      <a:gd name="T15" fmla="*/ 0 h 39"/>
                      <a:gd name="T16" fmla="*/ 0 w 197"/>
                      <a:gd name="T17" fmla="*/ 0 h 39"/>
                      <a:gd name="T18" fmla="*/ 0 w 197"/>
                      <a:gd name="T19" fmla="*/ 0 h 39"/>
                      <a:gd name="T20" fmla="*/ 0 w 197"/>
                      <a:gd name="T21" fmla="*/ 0 h 39"/>
                      <a:gd name="T22" fmla="*/ 0 w 197"/>
                      <a:gd name="T23" fmla="*/ 0 h 39"/>
                      <a:gd name="T24" fmla="*/ 0 w 197"/>
                      <a:gd name="T25" fmla="*/ 0 h 39"/>
                      <a:gd name="T26" fmla="*/ 0 w 197"/>
                      <a:gd name="T27" fmla="*/ 0 h 39"/>
                      <a:gd name="T28" fmla="*/ 0 w 197"/>
                      <a:gd name="T29" fmla="*/ 0 h 39"/>
                      <a:gd name="T30" fmla="*/ 0 w 197"/>
                      <a:gd name="T31" fmla="*/ 0 h 39"/>
                      <a:gd name="T32" fmla="*/ 0 w 197"/>
                      <a:gd name="T33" fmla="*/ 0 h 39"/>
                      <a:gd name="T34" fmla="*/ 0 w 197"/>
                      <a:gd name="T35" fmla="*/ 0 h 39"/>
                      <a:gd name="T36" fmla="*/ 0 w 197"/>
                      <a:gd name="T37" fmla="*/ 0 h 39"/>
                      <a:gd name="T38" fmla="*/ 0 w 197"/>
                      <a:gd name="T39" fmla="*/ 0 h 39"/>
                      <a:gd name="T40" fmla="*/ 0 w 197"/>
                      <a:gd name="T41" fmla="*/ 0 h 39"/>
                      <a:gd name="T42" fmla="*/ 0 w 197"/>
                      <a:gd name="T43" fmla="*/ 0 h 39"/>
                      <a:gd name="T44" fmla="*/ 0 w 197"/>
                      <a:gd name="T45" fmla="*/ 0 h 39"/>
                      <a:gd name="T46" fmla="*/ 0 w 197"/>
                      <a:gd name="T47" fmla="*/ 0 h 39"/>
                      <a:gd name="T48" fmla="*/ 0 w 197"/>
                      <a:gd name="T49" fmla="*/ 0 h 39"/>
                      <a:gd name="T50" fmla="*/ 0 w 197"/>
                      <a:gd name="T51" fmla="*/ 0 h 39"/>
                      <a:gd name="T52" fmla="*/ 0 w 197"/>
                      <a:gd name="T53" fmla="*/ 0 h 39"/>
                      <a:gd name="T54" fmla="*/ 0 w 197"/>
                      <a:gd name="T55" fmla="*/ 0 h 39"/>
                      <a:gd name="T56" fmla="*/ 0 w 197"/>
                      <a:gd name="T57" fmla="*/ 0 h 39"/>
                      <a:gd name="T58" fmla="*/ 0 w 197"/>
                      <a:gd name="T59" fmla="*/ 0 h 39"/>
                      <a:gd name="T60" fmla="*/ 0 w 197"/>
                      <a:gd name="T61" fmla="*/ 0 h 39"/>
                      <a:gd name="T62" fmla="*/ 0 w 197"/>
                      <a:gd name="T63" fmla="*/ 0 h 39"/>
                      <a:gd name="T64" fmla="*/ 0 w 197"/>
                      <a:gd name="T65" fmla="*/ 0 h 39"/>
                      <a:gd name="T66" fmla="*/ 0 w 197"/>
                      <a:gd name="T67" fmla="*/ 0 h 39"/>
                      <a:gd name="T68" fmla="*/ 0 w 197"/>
                      <a:gd name="T69" fmla="*/ 0 h 39"/>
                      <a:gd name="T70" fmla="*/ 0 w 197"/>
                      <a:gd name="T71" fmla="*/ 0 h 39"/>
                      <a:gd name="T72" fmla="*/ 0 w 197"/>
                      <a:gd name="T73" fmla="*/ 0 h 39"/>
                      <a:gd name="T74" fmla="*/ 0 w 197"/>
                      <a:gd name="T75" fmla="*/ 0 h 39"/>
                      <a:gd name="T76" fmla="*/ 0 w 197"/>
                      <a:gd name="T77" fmla="*/ 0 h 39"/>
                      <a:gd name="T78" fmla="*/ 0 w 197"/>
                      <a:gd name="T79" fmla="*/ 0 h 39"/>
                      <a:gd name="T80" fmla="*/ 0 w 197"/>
                      <a:gd name="T81" fmla="*/ 0 h 39"/>
                      <a:gd name="T82" fmla="*/ 0 w 197"/>
                      <a:gd name="T83" fmla="*/ 0 h 39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97" h="39">
                        <a:moveTo>
                          <a:pt x="0" y="17"/>
                        </a:moveTo>
                        <a:lnTo>
                          <a:pt x="8" y="22"/>
                        </a:lnTo>
                        <a:lnTo>
                          <a:pt x="18" y="25"/>
                        </a:lnTo>
                        <a:lnTo>
                          <a:pt x="28" y="25"/>
                        </a:lnTo>
                        <a:lnTo>
                          <a:pt x="40" y="25"/>
                        </a:lnTo>
                        <a:lnTo>
                          <a:pt x="52" y="24"/>
                        </a:lnTo>
                        <a:lnTo>
                          <a:pt x="63" y="23"/>
                        </a:lnTo>
                        <a:lnTo>
                          <a:pt x="73" y="22"/>
                        </a:lnTo>
                        <a:lnTo>
                          <a:pt x="82" y="21"/>
                        </a:lnTo>
                        <a:lnTo>
                          <a:pt x="97" y="21"/>
                        </a:lnTo>
                        <a:lnTo>
                          <a:pt x="111" y="22"/>
                        </a:lnTo>
                        <a:lnTo>
                          <a:pt x="126" y="23"/>
                        </a:lnTo>
                        <a:lnTo>
                          <a:pt x="140" y="25"/>
                        </a:lnTo>
                        <a:lnTo>
                          <a:pt x="154" y="29"/>
                        </a:lnTo>
                        <a:lnTo>
                          <a:pt x="167" y="32"/>
                        </a:lnTo>
                        <a:lnTo>
                          <a:pt x="181" y="36"/>
                        </a:lnTo>
                        <a:lnTo>
                          <a:pt x="195" y="39"/>
                        </a:lnTo>
                        <a:lnTo>
                          <a:pt x="196" y="39"/>
                        </a:lnTo>
                        <a:lnTo>
                          <a:pt x="197" y="39"/>
                        </a:lnTo>
                        <a:lnTo>
                          <a:pt x="197" y="38"/>
                        </a:lnTo>
                        <a:lnTo>
                          <a:pt x="197" y="37"/>
                        </a:lnTo>
                        <a:lnTo>
                          <a:pt x="186" y="30"/>
                        </a:lnTo>
                        <a:lnTo>
                          <a:pt x="174" y="24"/>
                        </a:lnTo>
                        <a:lnTo>
                          <a:pt x="164" y="17"/>
                        </a:lnTo>
                        <a:lnTo>
                          <a:pt x="152" y="11"/>
                        </a:lnTo>
                        <a:lnTo>
                          <a:pt x="141" y="7"/>
                        </a:lnTo>
                        <a:lnTo>
                          <a:pt x="129" y="3"/>
                        </a:lnTo>
                        <a:lnTo>
                          <a:pt x="117" y="1"/>
                        </a:lnTo>
                        <a:lnTo>
                          <a:pt x="103" y="0"/>
                        </a:lnTo>
                        <a:lnTo>
                          <a:pt x="90" y="0"/>
                        </a:lnTo>
                        <a:lnTo>
                          <a:pt x="78" y="0"/>
                        </a:lnTo>
                        <a:lnTo>
                          <a:pt x="64" y="1"/>
                        </a:lnTo>
                        <a:lnTo>
                          <a:pt x="50" y="2"/>
                        </a:lnTo>
                        <a:lnTo>
                          <a:pt x="37" y="5"/>
                        </a:lnTo>
                        <a:lnTo>
                          <a:pt x="25" y="8"/>
                        </a:lnTo>
                        <a:lnTo>
                          <a:pt x="12" y="13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59" name="Freeform 89"/>
                  <p:cNvSpPr>
                    <a:spLocks/>
                  </p:cNvSpPr>
                  <p:nvPr/>
                </p:nvSpPr>
                <p:spPr bwMode="auto">
                  <a:xfrm>
                    <a:off x="908" y="3125"/>
                    <a:ext cx="15" cy="5"/>
                  </a:xfrm>
                  <a:custGeom>
                    <a:avLst/>
                    <a:gdLst>
                      <a:gd name="T0" fmla="*/ 0 w 83"/>
                      <a:gd name="T1" fmla="*/ 0 h 30"/>
                      <a:gd name="T2" fmla="*/ 0 w 83"/>
                      <a:gd name="T3" fmla="*/ 0 h 30"/>
                      <a:gd name="T4" fmla="*/ 0 w 83"/>
                      <a:gd name="T5" fmla="*/ 0 h 30"/>
                      <a:gd name="T6" fmla="*/ 0 w 83"/>
                      <a:gd name="T7" fmla="*/ 0 h 30"/>
                      <a:gd name="T8" fmla="*/ 0 w 83"/>
                      <a:gd name="T9" fmla="*/ 0 h 30"/>
                      <a:gd name="T10" fmla="*/ 0 w 83"/>
                      <a:gd name="T11" fmla="*/ 0 h 30"/>
                      <a:gd name="T12" fmla="*/ 0 w 83"/>
                      <a:gd name="T13" fmla="*/ 0 h 30"/>
                      <a:gd name="T14" fmla="*/ 0 w 83"/>
                      <a:gd name="T15" fmla="*/ 0 h 30"/>
                      <a:gd name="T16" fmla="*/ 0 w 83"/>
                      <a:gd name="T17" fmla="*/ 0 h 30"/>
                      <a:gd name="T18" fmla="*/ 0 w 83"/>
                      <a:gd name="T19" fmla="*/ 0 h 30"/>
                      <a:gd name="T20" fmla="*/ 0 w 83"/>
                      <a:gd name="T21" fmla="*/ 0 h 30"/>
                      <a:gd name="T22" fmla="*/ 0 w 83"/>
                      <a:gd name="T23" fmla="*/ 0 h 30"/>
                      <a:gd name="T24" fmla="*/ 0 w 83"/>
                      <a:gd name="T25" fmla="*/ 0 h 30"/>
                      <a:gd name="T26" fmla="*/ 0 w 83"/>
                      <a:gd name="T27" fmla="*/ 0 h 30"/>
                      <a:gd name="T28" fmla="*/ 0 w 83"/>
                      <a:gd name="T29" fmla="*/ 0 h 30"/>
                      <a:gd name="T30" fmla="*/ 0 w 83"/>
                      <a:gd name="T31" fmla="*/ 0 h 30"/>
                      <a:gd name="T32" fmla="*/ 0 w 83"/>
                      <a:gd name="T33" fmla="*/ 0 h 30"/>
                      <a:gd name="T34" fmla="*/ 0 w 83"/>
                      <a:gd name="T35" fmla="*/ 0 h 30"/>
                      <a:gd name="T36" fmla="*/ 0 w 83"/>
                      <a:gd name="T37" fmla="*/ 0 h 30"/>
                      <a:gd name="T38" fmla="*/ 0 w 83"/>
                      <a:gd name="T39" fmla="*/ 0 h 30"/>
                      <a:gd name="T40" fmla="*/ 0 w 83"/>
                      <a:gd name="T41" fmla="*/ 0 h 30"/>
                      <a:gd name="T42" fmla="*/ 0 w 83"/>
                      <a:gd name="T43" fmla="*/ 0 h 30"/>
                      <a:gd name="T44" fmla="*/ 0 w 83"/>
                      <a:gd name="T45" fmla="*/ 0 h 30"/>
                      <a:gd name="T46" fmla="*/ 0 w 83"/>
                      <a:gd name="T47" fmla="*/ 0 h 30"/>
                      <a:gd name="T48" fmla="*/ 0 w 83"/>
                      <a:gd name="T49" fmla="*/ 0 h 30"/>
                      <a:gd name="T50" fmla="*/ 0 w 83"/>
                      <a:gd name="T51" fmla="*/ 0 h 30"/>
                      <a:gd name="T52" fmla="*/ 0 w 83"/>
                      <a:gd name="T53" fmla="*/ 0 h 30"/>
                      <a:gd name="T54" fmla="*/ 0 w 83"/>
                      <a:gd name="T55" fmla="*/ 0 h 30"/>
                      <a:gd name="T56" fmla="*/ 0 w 83"/>
                      <a:gd name="T57" fmla="*/ 0 h 30"/>
                      <a:gd name="T58" fmla="*/ 0 w 83"/>
                      <a:gd name="T59" fmla="*/ 0 h 30"/>
                      <a:gd name="T60" fmla="*/ 0 w 83"/>
                      <a:gd name="T61" fmla="*/ 0 h 30"/>
                      <a:gd name="T62" fmla="*/ 0 w 83"/>
                      <a:gd name="T63" fmla="*/ 0 h 30"/>
                      <a:gd name="T64" fmla="*/ 0 w 83"/>
                      <a:gd name="T65" fmla="*/ 0 h 30"/>
                      <a:gd name="T66" fmla="*/ 0 w 83"/>
                      <a:gd name="T67" fmla="*/ 0 h 30"/>
                      <a:gd name="T68" fmla="*/ 0 w 83"/>
                      <a:gd name="T69" fmla="*/ 0 h 30"/>
                      <a:gd name="T70" fmla="*/ 0 w 83"/>
                      <a:gd name="T71" fmla="*/ 0 h 30"/>
                      <a:gd name="T72" fmla="*/ 0 w 83"/>
                      <a:gd name="T73" fmla="*/ 0 h 30"/>
                      <a:gd name="T74" fmla="*/ 0 w 83"/>
                      <a:gd name="T75" fmla="*/ 0 h 30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83" h="30">
                        <a:moveTo>
                          <a:pt x="0" y="1"/>
                        </a:moveTo>
                        <a:lnTo>
                          <a:pt x="7" y="7"/>
                        </a:lnTo>
                        <a:lnTo>
                          <a:pt x="13" y="10"/>
                        </a:lnTo>
                        <a:lnTo>
                          <a:pt x="20" y="13"/>
                        </a:lnTo>
                        <a:lnTo>
                          <a:pt x="29" y="14"/>
                        </a:lnTo>
                        <a:lnTo>
                          <a:pt x="36" y="15"/>
                        </a:lnTo>
                        <a:lnTo>
                          <a:pt x="43" y="17"/>
                        </a:lnTo>
                        <a:lnTo>
                          <a:pt x="50" y="20"/>
                        </a:lnTo>
                        <a:lnTo>
                          <a:pt x="56" y="22"/>
                        </a:lnTo>
                        <a:lnTo>
                          <a:pt x="63" y="24"/>
                        </a:lnTo>
                        <a:lnTo>
                          <a:pt x="69" y="25"/>
                        </a:lnTo>
                        <a:lnTo>
                          <a:pt x="75" y="28"/>
                        </a:lnTo>
                        <a:lnTo>
                          <a:pt x="81" y="30"/>
                        </a:lnTo>
                        <a:lnTo>
                          <a:pt x="82" y="30"/>
                        </a:lnTo>
                        <a:lnTo>
                          <a:pt x="83" y="29"/>
                        </a:lnTo>
                        <a:lnTo>
                          <a:pt x="83" y="28"/>
                        </a:lnTo>
                        <a:lnTo>
                          <a:pt x="78" y="25"/>
                        </a:lnTo>
                        <a:lnTo>
                          <a:pt x="73" y="23"/>
                        </a:lnTo>
                        <a:lnTo>
                          <a:pt x="68" y="21"/>
                        </a:lnTo>
                        <a:lnTo>
                          <a:pt x="62" y="18"/>
                        </a:lnTo>
                        <a:lnTo>
                          <a:pt x="58" y="17"/>
                        </a:lnTo>
                        <a:lnTo>
                          <a:pt x="52" y="16"/>
                        </a:lnTo>
                        <a:lnTo>
                          <a:pt x="47" y="14"/>
                        </a:lnTo>
                        <a:lnTo>
                          <a:pt x="42" y="13"/>
                        </a:lnTo>
                        <a:lnTo>
                          <a:pt x="35" y="12"/>
                        </a:lnTo>
                        <a:lnTo>
                          <a:pt x="29" y="12"/>
                        </a:lnTo>
                        <a:lnTo>
                          <a:pt x="22" y="12"/>
                        </a:lnTo>
                        <a:lnTo>
                          <a:pt x="15" y="10"/>
                        </a:lnTo>
                        <a:lnTo>
                          <a:pt x="12" y="9"/>
                        </a:lnTo>
                        <a:lnTo>
                          <a:pt x="8" y="6"/>
                        </a:lnTo>
                        <a:lnTo>
                          <a:pt x="5" y="3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0" name="Freeform 90"/>
                  <p:cNvSpPr>
                    <a:spLocks/>
                  </p:cNvSpPr>
                  <p:nvPr/>
                </p:nvSpPr>
                <p:spPr bwMode="auto">
                  <a:xfrm>
                    <a:off x="909" y="3130"/>
                    <a:ext cx="11" cy="5"/>
                  </a:xfrm>
                  <a:custGeom>
                    <a:avLst/>
                    <a:gdLst>
                      <a:gd name="T0" fmla="*/ 0 w 54"/>
                      <a:gd name="T1" fmla="*/ 0 h 23"/>
                      <a:gd name="T2" fmla="*/ 0 w 54"/>
                      <a:gd name="T3" fmla="*/ 0 h 23"/>
                      <a:gd name="T4" fmla="*/ 0 w 54"/>
                      <a:gd name="T5" fmla="*/ 0 h 23"/>
                      <a:gd name="T6" fmla="*/ 0 w 54"/>
                      <a:gd name="T7" fmla="*/ 0 h 23"/>
                      <a:gd name="T8" fmla="*/ 0 w 54"/>
                      <a:gd name="T9" fmla="*/ 0 h 23"/>
                      <a:gd name="T10" fmla="*/ 0 w 54"/>
                      <a:gd name="T11" fmla="*/ 0 h 23"/>
                      <a:gd name="T12" fmla="*/ 0 w 54"/>
                      <a:gd name="T13" fmla="*/ 0 h 23"/>
                      <a:gd name="T14" fmla="*/ 0 w 54"/>
                      <a:gd name="T15" fmla="*/ 0 h 23"/>
                      <a:gd name="T16" fmla="*/ 0 w 54"/>
                      <a:gd name="T17" fmla="*/ 0 h 23"/>
                      <a:gd name="T18" fmla="*/ 0 w 54"/>
                      <a:gd name="T19" fmla="*/ 0 h 23"/>
                      <a:gd name="T20" fmla="*/ 0 w 54"/>
                      <a:gd name="T21" fmla="*/ 0 h 23"/>
                      <a:gd name="T22" fmla="*/ 0 w 54"/>
                      <a:gd name="T23" fmla="*/ 0 h 23"/>
                      <a:gd name="T24" fmla="*/ 0 w 54"/>
                      <a:gd name="T25" fmla="*/ 0 h 23"/>
                      <a:gd name="T26" fmla="*/ 0 w 54"/>
                      <a:gd name="T27" fmla="*/ 0 h 23"/>
                      <a:gd name="T28" fmla="*/ 0 w 54"/>
                      <a:gd name="T29" fmla="*/ 0 h 23"/>
                      <a:gd name="T30" fmla="*/ 0 w 54"/>
                      <a:gd name="T31" fmla="*/ 0 h 23"/>
                      <a:gd name="T32" fmla="*/ 0 w 54"/>
                      <a:gd name="T33" fmla="*/ 0 h 23"/>
                      <a:gd name="T34" fmla="*/ 0 w 54"/>
                      <a:gd name="T35" fmla="*/ 0 h 23"/>
                      <a:gd name="T36" fmla="*/ 0 w 54"/>
                      <a:gd name="T37" fmla="*/ 0 h 23"/>
                      <a:gd name="T38" fmla="*/ 0 w 54"/>
                      <a:gd name="T39" fmla="*/ 0 h 23"/>
                      <a:gd name="T40" fmla="*/ 0 w 54"/>
                      <a:gd name="T41" fmla="*/ 0 h 23"/>
                      <a:gd name="T42" fmla="*/ 0 w 54"/>
                      <a:gd name="T43" fmla="*/ 0 h 23"/>
                      <a:gd name="T44" fmla="*/ 0 w 54"/>
                      <a:gd name="T45" fmla="*/ 0 h 23"/>
                      <a:gd name="T46" fmla="*/ 0 w 54"/>
                      <a:gd name="T47" fmla="*/ 0 h 23"/>
                      <a:gd name="T48" fmla="*/ 0 w 54"/>
                      <a:gd name="T49" fmla="*/ 0 h 23"/>
                      <a:gd name="T50" fmla="*/ 0 w 54"/>
                      <a:gd name="T51" fmla="*/ 0 h 23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54" h="23">
                        <a:moveTo>
                          <a:pt x="0" y="1"/>
                        </a:moveTo>
                        <a:lnTo>
                          <a:pt x="5" y="7"/>
                        </a:lnTo>
                        <a:lnTo>
                          <a:pt x="10" y="11"/>
                        </a:lnTo>
                        <a:lnTo>
                          <a:pt x="16" y="15"/>
                        </a:lnTo>
                        <a:lnTo>
                          <a:pt x="22" y="18"/>
                        </a:lnTo>
                        <a:lnTo>
                          <a:pt x="28" y="21"/>
                        </a:lnTo>
                        <a:lnTo>
                          <a:pt x="35" y="23"/>
                        </a:lnTo>
                        <a:lnTo>
                          <a:pt x="41" y="23"/>
                        </a:lnTo>
                        <a:lnTo>
                          <a:pt x="49" y="22"/>
                        </a:lnTo>
                        <a:lnTo>
                          <a:pt x="52" y="21"/>
                        </a:lnTo>
                        <a:lnTo>
                          <a:pt x="53" y="18"/>
                        </a:lnTo>
                        <a:lnTo>
                          <a:pt x="54" y="16"/>
                        </a:lnTo>
                        <a:lnTo>
                          <a:pt x="52" y="15"/>
                        </a:lnTo>
                        <a:lnTo>
                          <a:pt x="46" y="14"/>
                        </a:lnTo>
                        <a:lnTo>
                          <a:pt x="40" y="14"/>
                        </a:lnTo>
                        <a:lnTo>
                          <a:pt x="33" y="14"/>
                        </a:lnTo>
                        <a:lnTo>
                          <a:pt x="28" y="14"/>
                        </a:lnTo>
                        <a:lnTo>
                          <a:pt x="20" y="11"/>
                        </a:lnTo>
                        <a:lnTo>
                          <a:pt x="13" y="8"/>
                        </a:lnTo>
                        <a:lnTo>
                          <a:pt x="7" y="5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1" name="Freeform 91"/>
                  <p:cNvSpPr>
                    <a:spLocks/>
                  </p:cNvSpPr>
                  <p:nvPr/>
                </p:nvSpPr>
                <p:spPr bwMode="auto">
                  <a:xfrm>
                    <a:off x="897" y="3085"/>
                    <a:ext cx="16" cy="66"/>
                  </a:xfrm>
                  <a:custGeom>
                    <a:avLst/>
                    <a:gdLst>
                      <a:gd name="T0" fmla="*/ 0 w 85"/>
                      <a:gd name="T1" fmla="*/ 0 h 354"/>
                      <a:gd name="T2" fmla="*/ 0 w 85"/>
                      <a:gd name="T3" fmla="*/ 0 h 354"/>
                      <a:gd name="T4" fmla="*/ 0 w 85"/>
                      <a:gd name="T5" fmla="*/ 0 h 354"/>
                      <a:gd name="T6" fmla="*/ 0 w 85"/>
                      <a:gd name="T7" fmla="*/ 0 h 354"/>
                      <a:gd name="T8" fmla="*/ 0 w 85"/>
                      <a:gd name="T9" fmla="*/ 0 h 354"/>
                      <a:gd name="T10" fmla="*/ 0 w 85"/>
                      <a:gd name="T11" fmla="*/ 0 h 354"/>
                      <a:gd name="T12" fmla="*/ 0 w 85"/>
                      <a:gd name="T13" fmla="*/ 0 h 354"/>
                      <a:gd name="T14" fmla="*/ 0 w 85"/>
                      <a:gd name="T15" fmla="*/ 0 h 354"/>
                      <a:gd name="T16" fmla="*/ 0 w 85"/>
                      <a:gd name="T17" fmla="*/ 0 h 354"/>
                      <a:gd name="T18" fmla="*/ 0 w 85"/>
                      <a:gd name="T19" fmla="*/ 0 h 354"/>
                      <a:gd name="T20" fmla="*/ 0 w 85"/>
                      <a:gd name="T21" fmla="*/ 0 h 354"/>
                      <a:gd name="T22" fmla="*/ 0 w 85"/>
                      <a:gd name="T23" fmla="*/ 0 h 354"/>
                      <a:gd name="T24" fmla="*/ 0 w 85"/>
                      <a:gd name="T25" fmla="*/ 0 h 354"/>
                      <a:gd name="T26" fmla="*/ 0 w 85"/>
                      <a:gd name="T27" fmla="*/ 0 h 354"/>
                      <a:gd name="T28" fmla="*/ 0 w 85"/>
                      <a:gd name="T29" fmla="*/ 0 h 354"/>
                      <a:gd name="T30" fmla="*/ 0 w 85"/>
                      <a:gd name="T31" fmla="*/ 0 h 354"/>
                      <a:gd name="T32" fmla="*/ 0 w 85"/>
                      <a:gd name="T33" fmla="*/ 0 h 354"/>
                      <a:gd name="T34" fmla="*/ 0 w 85"/>
                      <a:gd name="T35" fmla="*/ 0 h 354"/>
                      <a:gd name="T36" fmla="*/ 0 w 85"/>
                      <a:gd name="T37" fmla="*/ 0 h 354"/>
                      <a:gd name="T38" fmla="*/ 0 w 85"/>
                      <a:gd name="T39" fmla="*/ 0 h 354"/>
                      <a:gd name="T40" fmla="*/ 0 w 85"/>
                      <a:gd name="T41" fmla="*/ 0 h 354"/>
                      <a:gd name="T42" fmla="*/ 0 w 85"/>
                      <a:gd name="T43" fmla="*/ 0 h 354"/>
                      <a:gd name="T44" fmla="*/ 0 w 85"/>
                      <a:gd name="T45" fmla="*/ 0 h 354"/>
                      <a:gd name="T46" fmla="*/ 0 w 85"/>
                      <a:gd name="T47" fmla="*/ 0 h 354"/>
                      <a:gd name="T48" fmla="*/ 0 w 85"/>
                      <a:gd name="T49" fmla="*/ 0 h 354"/>
                      <a:gd name="T50" fmla="*/ 0 w 85"/>
                      <a:gd name="T51" fmla="*/ 0 h 354"/>
                      <a:gd name="T52" fmla="*/ 0 w 85"/>
                      <a:gd name="T53" fmla="*/ 0 h 354"/>
                      <a:gd name="T54" fmla="*/ 0 w 85"/>
                      <a:gd name="T55" fmla="*/ 0 h 354"/>
                      <a:gd name="T56" fmla="*/ 0 w 85"/>
                      <a:gd name="T57" fmla="*/ 0 h 354"/>
                      <a:gd name="T58" fmla="*/ 0 w 85"/>
                      <a:gd name="T59" fmla="*/ 0 h 354"/>
                      <a:gd name="T60" fmla="*/ 0 w 85"/>
                      <a:gd name="T61" fmla="*/ 0 h 354"/>
                      <a:gd name="T62" fmla="*/ 0 w 85"/>
                      <a:gd name="T63" fmla="*/ 0 h 354"/>
                      <a:gd name="T64" fmla="*/ 0 w 85"/>
                      <a:gd name="T65" fmla="*/ 0 h 354"/>
                      <a:gd name="T66" fmla="*/ 0 w 85"/>
                      <a:gd name="T67" fmla="*/ 0 h 354"/>
                      <a:gd name="T68" fmla="*/ 0 w 85"/>
                      <a:gd name="T69" fmla="*/ 0 h 354"/>
                      <a:gd name="T70" fmla="*/ 0 w 85"/>
                      <a:gd name="T71" fmla="*/ 0 h 354"/>
                      <a:gd name="T72" fmla="*/ 0 w 85"/>
                      <a:gd name="T73" fmla="*/ 0 h 354"/>
                      <a:gd name="T74" fmla="*/ 0 w 85"/>
                      <a:gd name="T75" fmla="*/ 0 h 354"/>
                      <a:gd name="T76" fmla="*/ 0 w 85"/>
                      <a:gd name="T77" fmla="*/ 0 h 354"/>
                      <a:gd name="T78" fmla="*/ 0 w 85"/>
                      <a:gd name="T79" fmla="*/ 0 h 354"/>
                      <a:gd name="T80" fmla="*/ 0 w 85"/>
                      <a:gd name="T81" fmla="*/ 0 h 354"/>
                      <a:gd name="T82" fmla="*/ 0 w 85"/>
                      <a:gd name="T83" fmla="*/ 0 h 354"/>
                      <a:gd name="T84" fmla="*/ 0 w 85"/>
                      <a:gd name="T85" fmla="*/ 0 h 354"/>
                      <a:gd name="T86" fmla="*/ 0 w 85"/>
                      <a:gd name="T87" fmla="*/ 0 h 354"/>
                      <a:gd name="T88" fmla="*/ 0 w 85"/>
                      <a:gd name="T89" fmla="*/ 0 h 354"/>
                      <a:gd name="T90" fmla="*/ 0 w 85"/>
                      <a:gd name="T91" fmla="*/ 0 h 354"/>
                      <a:gd name="T92" fmla="*/ 0 w 85"/>
                      <a:gd name="T93" fmla="*/ 0 h 354"/>
                      <a:gd name="T94" fmla="*/ 0 w 85"/>
                      <a:gd name="T95" fmla="*/ 0 h 354"/>
                      <a:gd name="T96" fmla="*/ 0 w 85"/>
                      <a:gd name="T97" fmla="*/ 0 h 354"/>
                      <a:gd name="T98" fmla="*/ 0 w 85"/>
                      <a:gd name="T99" fmla="*/ 0 h 354"/>
                      <a:gd name="T100" fmla="*/ 0 w 85"/>
                      <a:gd name="T101" fmla="*/ 0 h 354"/>
                      <a:gd name="T102" fmla="*/ 0 w 85"/>
                      <a:gd name="T103" fmla="*/ 0 h 354"/>
                      <a:gd name="T104" fmla="*/ 0 w 85"/>
                      <a:gd name="T105" fmla="*/ 0 h 354"/>
                      <a:gd name="T106" fmla="*/ 0 w 85"/>
                      <a:gd name="T107" fmla="*/ 0 h 354"/>
                      <a:gd name="T108" fmla="*/ 0 w 85"/>
                      <a:gd name="T109" fmla="*/ 0 h 354"/>
                      <a:gd name="T110" fmla="*/ 0 w 85"/>
                      <a:gd name="T111" fmla="*/ 0 h 354"/>
                      <a:gd name="T112" fmla="*/ 0 w 85"/>
                      <a:gd name="T113" fmla="*/ 0 h 354"/>
                      <a:gd name="T114" fmla="*/ 0 w 85"/>
                      <a:gd name="T115" fmla="*/ 0 h 354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85" h="354">
                        <a:moveTo>
                          <a:pt x="40" y="0"/>
                        </a:moveTo>
                        <a:lnTo>
                          <a:pt x="33" y="11"/>
                        </a:lnTo>
                        <a:lnTo>
                          <a:pt x="28" y="21"/>
                        </a:lnTo>
                        <a:lnTo>
                          <a:pt x="22" y="32"/>
                        </a:lnTo>
                        <a:lnTo>
                          <a:pt x="16" y="43"/>
                        </a:lnTo>
                        <a:lnTo>
                          <a:pt x="12" y="55"/>
                        </a:lnTo>
                        <a:lnTo>
                          <a:pt x="7" y="66"/>
                        </a:lnTo>
                        <a:lnTo>
                          <a:pt x="3" y="78"/>
                        </a:lnTo>
                        <a:lnTo>
                          <a:pt x="1" y="89"/>
                        </a:lnTo>
                        <a:lnTo>
                          <a:pt x="0" y="117"/>
                        </a:lnTo>
                        <a:lnTo>
                          <a:pt x="6" y="141"/>
                        </a:lnTo>
                        <a:lnTo>
                          <a:pt x="15" y="165"/>
                        </a:lnTo>
                        <a:lnTo>
                          <a:pt x="24" y="190"/>
                        </a:lnTo>
                        <a:lnTo>
                          <a:pt x="32" y="217"/>
                        </a:lnTo>
                        <a:lnTo>
                          <a:pt x="38" y="242"/>
                        </a:lnTo>
                        <a:lnTo>
                          <a:pt x="43" y="269"/>
                        </a:lnTo>
                        <a:lnTo>
                          <a:pt x="45" y="296"/>
                        </a:lnTo>
                        <a:lnTo>
                          <a:pt x="46" y="306"/>
                        </a:lnTo>
                        <a:lnTo>
                          <a:pt x="47" y="315"/>
                        </a:lnTo>
                        <a:lnTo>
                          <a:pt x="51" y="323"/>
                        </a:lnTo>
                        <a:lnTo>
                          <a:pt x="54" y="331"/>
                        </a:lnTo>
                        <a:lnTo>
                          <a:pt x="60" y="338"/>
                        </a:lnTo>
                        <a:lnTo>
                          <a:pt x="66" y="344"/>
                        </a:lnTo>
                        <a:lnTo>
                          <a:pt x="74" y="349"/>
                        </a:lnTo>
                        <a:lnTo>
                          <a:pt x="83" y="354"/>
                        </a:lnTo>
                        <a:lnTo>
                          <a:pt x="84" y="354"/>
                        </a:lnTo>
                        <a:lnTo>
                          <a:pt x="85" y="353"/>
                        </a:lnTo>
                        <a:lnTo>
                          <a:pt x="85" y="352"/>
                        </a:lnTo>
                        <a:lnTo>
                          <a:pt x="85" y="351"/>
                        </a:lnTo>
                        <a:lnTo>
                          <a:pt x="76" y="345"/>
                        </a:lnTo>
                        <a:lnTo>
                          <a:pt x="69" y="338"/>
                        </a:lnTo>
                        <a:lnTo>
                          <a:pt x="62" y="331"/>
                        </a:lnTo>
                        <a:lnTo>
                          <a:pt x="58" y="323"/>
                        </a:lnTo>
                        <a:lnTo>
                          <a:pt x="54" y="315"/>
                        </a:lnTo>
                        <a:lnTo>
                          <a:pt x="52" y="307"/>
                        </a:lnTo>
                        <a:lnTo>
                          <a:pt x="51" y="296"/>
                        </a:lnTo>
                        <a:lnTo>
                          <a:pt x="50" y="286"/>
                        </a:lnTo>
                        <a:lnTo>
                          <a:pt x="48" y="265"/>
                        </a:lnTo>
                        <a:lnTo>
                          <a:pt x="46" y="246"/>
                        </a:lnTo>
                        <a:lnTo>
                          <a:pt x="41" y="226"/>
                        </a:lnTo>
                        <a:lnTo>
                          <a:pt x="37" y="205"/>
                        </a:lnTo>
                        <a:lnTo>
                          <a:pt x="30" y="182"/>
                        </a:lnTo>
                        <a:lnTo>
                          <a:pt x="21" y="161"/>
                        </a:lnTo>
                        <a:lnTo>
                          <a:pt x="13" y="139"/>
                        </a:lnTo>
                        <a:lnTo>
                          <a:pt x="7" y="116"/>
                        </a:lnTo>
                        <a:lnTo>
                          <a:pt x="6" y="101"/>
                        </a:lnTo>
                        <a:lnTo>
                          <a:pt x="7" y="86"/>
                        </a:lnTo>
                        <a:lnTo>
                          <a:pt x="9" y="71"/>
                        </a:lnTo>
                        <a:lnTo>
                          <a:pt x="14" y="56"/>
                        </a:lnTo>
                        <a:lnTo>
                          <a:pt x="20" y="41"/>
                        </a:lnTo>
                        <a:lnTo>
                          <a:pt x="25" y="27"/>
                        </a:lnTo>
                        <a:lnTo>
                          <a:pt x="32" y="13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2" name="Freeform 92"/>
                  <p:cNvSpPr>
                    <a:spLocks/>
                  </p:cNvSpPr>
                  <p:nvPr/>
                </p:nvSpPr>
                <p:spPr bwMode="auto">
                  <a:xfrm>
                    <a:off x="910" y="3117"/>
                    <a:ext cx="57" cy="37"/>
                  </a:xfrm>
                  <a:custGeom>
                    <a:avLst/>
                    <a:gdLst>
                      <a:gd name="T0" fmla="*/ 0 w 304"/>
                      <a:gd name="T1" fmla="*/ 0 h 199"/>
                      <a:gd name="T2" fmla="*/ 0 w 304"/>
                      <a:gd name="T3" fmla="*/ 0 h 199"/>
                      <a:gd name="T4" fmla="*/ 0 w 304"/>
                      <a:gd name="T5" fmla="*/ 0 h 199"/>
                      <a:gd name="T6" fmla="*/ 0 w 304"/>
                      <a:gd name="T7" fmla="*/ 0 h 199"/>
                      <a:gd name="T8" fmla="*/ 0 w 304"/>
                      <a:gd name="T9" fmla="*/ 0 h 199"/>
                      <a:gd name="T10" fmla="*/ 0 w 304"/>
                      <a:gd name="T11" fmla="*/ 0 h 199"/>
                      <a:gd name="T12" fmla="*/ 0 w 304"/>
                      <a:gd name="T13" fmla="*/ 0 h 199"/>
                      <a:gd name="T14" fmla="*/ 0 w 304"/>
                      <a:gd name="T15" fmla="*/ 0 h 199"/>
                      <a:gd name="T16" fmla="*/ 0 w 304"/>
                      <a:gd name="T17" fmla="*/ 0 h 199"/>
                      <a:gd name="T18" fmla="*/ 0 w 304"/>
                      <a:gd name="T19" fmla="*/ 0 h 199"/>
                      <a:gd name="T20" fmla="*/ 0 w 304"/>
                      <a:gd name="T21" fmla="*/ 0 h 199"/>
                      <a:gd name="T22" fmla="*/ 0 w 304"/>
                      <a:gd name="T23" fmla="*/ 0 h 199"/>
                      <a:gd name="T24" fmla="*/ 0 w 304"/>
                      <a:gd name="T25" fmla="*/ 0 h 199"/>
                      <a:gd name="T26" fmla="*/ 0 w 304"/>
                      <a:gd name="T27" fmla="*/ 0 h 199"/>
                      <a:gd name="T28" fmla="*/ 0 w 304"/>
                      <a:gd name="T29" fmla="*/ 0 h 199"/>
                      <a:gd name="T30" fmla="*/ 0 w 304"/>
                      <a:gd name="T31" fmla="*/ 0 h 199"/>
                      <a:gd name="T32" fmla="*/ 0 w 304"/>
                      <a:gd name="T33" fmla="*/ 0 h 199"/>
                      <a:gd name="T34" fmla="*/ 0 w 304"/>
                      <a:gd name="T35" fmla="*/ 0 h 199"/>
                      <a:gd name="T36" fmla="*/ 0 w 304"/>
                      <a:gd name="T37" fmla="*/ 0 h 199"/>
                      <a:gd name="T38" fmla="*/ 0 w 304"/>
                      <a:gd name="T39" fmla="*/ 0 h 199"/>
                      <a:gd name="T40" fmla="*/ 0 w 304"/>
                      <a:gd name="T41" fmla="*/ 0 h 199"/>
                      <a:gd name="T42" fmla="*/ 0 w 304"/>
                      <a:gd name="T43" fmla="*/ 0 h 199"/>
                      <a:gd name="T44" fmla="*/ 0 w 304"/>
                      <a:gd name="T45" fmla="*/ 0 h 199"/>
                      <a:gd name="T46" fmla="*/ 0 w 304"/>
                      <a:gd name="T47" fmla="*/ 0 h 199"/>
                      <a:gd name="T48" fmla="*/ 0 w 304"/>
                      <a:gd name="T49" fmla="*/ 0 h 199"/>
                      <a:gd name="T50" fmla="*/ 0 w 304"/>
                      <a:gd name="T51" fmla="*/ 0 h 199"/>
                      <a:gd name="T52" fmla="*/ 0 w 304"/>
                      <a:gd name="T53" fmla="*/ 0 h 199"/>
                      <a:gd name="T54" fmla="*/ 0 w 304"/>
                      <a:gd name="T55" fmla="*/ 0 h 199"/>
                      <a:gd name="T56" fmla="*/ 0 w 304"/>
                      <a:gd name="T57" fmla="*/ 0 h 199"/>
                      <a:gd name="T58" fmla="*/ 0 w 304"/>
                      <a:gd name="T59" fmla="*/ 0 h 199"/>
                      <a:gd name="T60" fmla="*/ 0 w 304"/>
                      <a:gd name="T61" fmla="*/ 0 h 199"/>
                      <a:gd name="T62" fmla="*/ 0 w 304"/>
                      <a:gd name="T63" fmla="*/ 0 h 199"/>
                      <a:gd name="T64" fmla="*/ 0 w 304"/>
                      <a:gd name="T65" fmla="*/ 0 h 199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304" h="199">
                        <a:moveTo>
                          <a:pt x="304" y="0"/>
                        </a:moveTo>
                        <a:lnTo>
                          <a:pt x="299" y="12"/>
                        </a:lnTo>
                        <a:lnTo>
                          <a:pt x="295" y="24"/>
                        </a:lnTo>
                        <a:lnTo>
                          <a:pt x="290" y="36"/>
                        </a:lnTo>
                        <a:lnTo>
                          <a:pt x="285" y="47"/>
                        </a:lnTo>
                        <a:lnTo>
                          <a:pt x="281" y="59"/>
                        </a:lnTo>
                        <a:lnTo>
                          <a:pt x="275" y="70"/>
                        </a:lnTo>
                        <a:lnTo>
                          <a:pt x="269" y="82"/>
                        </a:lnTo>
                        <a:lnTo>
                          <a:pt x="263" y="93"/>
                        </a:lnTo>
                        <a:lnTo>
                          <a:pt x="258" y="103"/>
                        </a:lnTo>
                        <a:lnTo>
                          <a:pt x="251" y="111"/>
                        </a:lnTo>
                        <a:lnTo>
                          <a:pt x="243" y="118"/>
                        </a:lnTo>
                        <a:lnTo>
                          <a:pt x="235" y="124"/>
                        </a:lnTo>
                        <a:lnTo>
                          <a:pt x="225" y="130"/>
                        </a:lnTo>
                        <a:lnTo>
                          <a:pt x="216" y="135"/>
                        </a:lnTo>
                        <a:lnTo>
                          <a:pt x="206" y="139"/>
                        </a:lnTo>
                        <a:lnTo>
                          <a:pt x="196" y="144"/>
                        </a:lnTo>
                        <a:lnTo>
                          <a:pt x="186" y="148"/>
                        </a:lnTo>
                        <a:lnTo>
                          <a:pt x="176" y="151"/>
                        </a:lnTo>
                        <a:lnTo>
                          <a:pt x="167" y="154"/>
                        </a:lnTo>
                        <a:lnTo>
                          <a:pt x="157" y="157"/>
                        </a:lnTo>
                        <a:lnTo>
                          <a:pt x="148" y="160"/>
                        </a:lnTo>
                        <a:lnTo>
                          <a:pt x="138" y="162"/>
                        </a:lnTo>
                        <a:lnTo>
                          <a:pt x="129" y="166"/>
                        </a:lnTo>
                        <a:lnTo>
                          <a:pt x="118" y="168"/>
                        </a:lnTo>
                        <a:lnTo>
                          <a:pt x="105" y="171"/>
                        </a:lnTo>
                        <a:lnTo>
                          <a:pt x="91" y="173"/>
                        </a:lnTo>
                        <a:lnTo>
                          <a:pt x="77" y="174"/>
                        </a:lnTo>
                        <a:lnTo>
                          <a:pt x="63" y="174"/>
                        </a:lnTo>
                        <a:lnTo>
                          <a:pt x="48" y="175"/>
                        </a:lnTo>
                        <a:lnTo>
                          <a:pt x="34" y="175"/>
                        </a:lnTo>
                        <a:lnTo>
                          <a:pt x="20" y="176"/>
                        </a:lnTo>
                        <a:lnTo>
                          <a:pt x="7" y="179"/>
                        </a:lnTo>
                        <a:lnTo>
                          <a:pt x="3" y="181"/>
                        </a:lnTo>
                        <a:lnTo>
                          <a:pt x="1" y="186"/>
                        </a:lnTo>
                        <a:lnTo>
                          <a:pt x="0" y="189"/>
                        </a:lnTo>
                        <a:lnTo>
                          <a:pt x="2" y="192"/>
                        </a:lnTo>
                        <a:lnTo>
                          <a:pt x="15" y="196"/>
                        </a:lnTo>
                        <a:lnTo>
                          <a:pt x="27" y="198"/>
                        </a:lnTo>
                        <a:lnTo>
                          <a:pt x="40" y="199"/>
                        </a:lnTo>
                        <a:lnTo>
                          <a:pt x="53" y="198"/>
                        </a:lnTo>
                        <a:lnTo>
                          <a:pt x="67" y="198"/>
                        </a:lnTo>
                        <a:lnTo>
                          <a:pt x="79" y="196"/>
                        </a:lnTo>
                        <a:lnTo>
                          <a:pt x="93" y="192"/>
                        </a:lnTo>
                        <a:lnTo>
                          <a:pt x="107" y="189"/>
                        </a:lnTo>
                        <a:lnTo>
                          <a:pt x="119" y="186"/>
                        </a:lnTo>
                        <a:lnTo>
                          <a:pt x="133" y="181"/>
                        </a:lnTo>
                        <a:lnTo>
                          <a:pt x="146" y="176"/>
                        </a:lnTo>
                        <a:lnTo>
                          <a:pt x="159" y="172"/>
                        </a:lnTo>
                        <a:lnTo>
                          <a:pt x="171" y="166"/>
                        </a:lnTo>
                        <a:lnTo>
                          <a:pt x="183" y="161"/>
                        </a:lnTo>
                        <a:lnTo>
                          <a:pt x="194" y="156"/>
                        </a:lnTo>
                        <a:lnTo>
                          <a:pt x="206" y="151"/>
                        </a:lnTo>
                        <a:lnTo>
                          <a:pt x="230" y="138"/>
                        </a:lnTo>
                        <a:lnTo>
                          <a:pt x="248" y="122"/>
                        </a:lnTo>
                        <a:lnTo>
                          <a:pt x="262" y="105"/>
                        </a:lnTo>
                        <a:lnTo>
                          <a:pt x="274" y="86"/>
                        </a:lnTo>
                        <a:lnTo>
                          <a:pt x="283" y="66"/>
                        </a:lnTo>
                        <a:lnTo>
                          <a:pt x="290" y="45"/>
                        </a:lnTo>
                        <a:lnTo>
                          <a:pt x="297" y="23"/>
                        </a:lnTo>
                        <a:lnTo>
                          <a:pt x="30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3" name="Freeform 93"/>
                  <p:cNvSpPr>
                    <a:spLocks/>
                  </p:cNvSpPr>
                  <p:nvPr/>
                </p:nvSpPr>
                <p:spPr bwMode="auto">
                  <a:xfrm>
                    <a:off x="929" y="3087"/>
                    <a:ext cx="23" cy="5"/>
                  </a:xfrm>
                  <a:custGeom>
                    <a:avLst/>
                    <a:gdLst>
                      <a:gd name="T0" fmla="*/ 0 w 123"/>
                      <a:gd name="T1" fmla="*/ 0 h 29"/>
                      <a:gd name="T2" fmla="*/ 0 w 123"/>
                      <a:gd name="T3" fmla="*/ 0 h 29"/>
                      <a:gd name="T4" fmla="*/ 0 w 123"/>
                      <a:gd name="T5" fmla="*/ 0 h 29"/>
                      <a:gd name="T6" fmla="*/ 0 w 123"/>
                      <a:gd name="T7" fmla="*/ 0 h 29"/>
                      <a:gd name="T8" fmla="*/ 0 w 123"/>
                      <a:gd name="T9" fmla="*/ 0 h 29"/>
                      <a:gd name="T10" fmla="*/ 0 w 123"/>
                      <a:gd name="T11" fmla="*/ 0 h 29"/>
                      <a:gd name="T12" fmla="*/ 0 w 123"/>
                      <a:gd name="T13" fmla="*/ 0 h 29"/>
                      <a:gd name="T14" fmla="*/ 0 w 123"/>
                      <a:gd name="T15" fmla="*/ 0 h 29"/>
                      <a:gd name="T16" fmla="*/ 0 w 123"/>
                      <a:gd name="T17" fmla="*/ 0 h 29"/>
                      <a:gd name="T18" fmla="*/ 0 w 123"/>
                      <a:gd name="T19" fmla="*/ 0 h 29"/>
                      <a:gd name="T20" fmla="*/ 0 w 123"/>
                      <a:gd name="T21" fmla="*/ 0 h 29"/>
                      <a:gd name="T22" fmla="*/ 0 w 123"/>
                      <a:gd name="T23" fmla="*/ 0 h 29"/>
                      <a:gd name="T24" fmla="*/ 0 w 123"/>
                      <a:gd name="T25" fmla="*/ 0 h 29"/>
                      <a:gd name="T26" fmla="*/ 0 w 123"/>
                      <a:gd name="T27" fmla="*/ 0 h 29"/>
                      <a:gd name="T28" fmla="*/ 0 w 123"/>
                      <a:gd name="T29" fmla="*/ 0 h 29"/>
                      <a:gd name="T30" fmla="*/ 0 w 123"/>
                      <a:gd name="T31" fmla="*/ 0 h 29"/>
                      <a:gd name="T32" fmla="*/ 0 w 123"/>
                      <a:gd name="T33" fmla="*/ 0 h 29"/>
                      <a:gd name="T34" fmla="*/ 0 w 123"/>
                      <a:gd name="T35" fmla="*/ 0 h 29"/>
                      <a:gd name="T36" fmla="*/ 0 w 123"/>
                      <a:gd name="T37" fmla="*/ 0 h 29"/>
                      <a:gd name="T38" fmla="*/ 0 w 123"/>
                      <a:gd name="T39" fmla="*/ 0 h 29"/>
                      <a:gd name="T40" fmla="*/ 0 w 123"/>
                      <a:gd name="T41" fmla="*/ 0 h 29"/>
                      <a:gd name="T42" fmla="*/ 0 w 123"/>
                      <a:gd name="T43" fmla="*/ 0 h 29"/>
                      <a:gd name="T44" fmla="*/ 0 w 123"/>
                      <a:gd name="T45" fmla="*/ 0 h 29"/>
                      <a:gd name="T46" fmla="*/ 0 w 123"/>
                      <a:gd name="T47" fmla="*/ 0 h 29"/>
                      <a:gd name="T48" fmla="*/ 0 w 123"/>
                      <a:gd name="T49" fmla="*/ 0 h 29"/>
                      <a:gd name="T50" fmla="*/ 0 w 123"/>
                      <a:gd name="T51" fmla="*/ 0 h 2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123" h="29">
                        <a:moveTo>
                          <a:pt x="0" y="0"/>
                        </a:moveTo>
                        <a:lnTo>
                          <a:pt x="9" y="14"/>
                        </a:lnTo>
                        <a:lnTo>
                          <a:pt x="23" y="23"/>
                        </a:lnTo>
                        <a:lnTo>
                          <a:pt x="38" y="28"/>
                        </a:lnTo>
                        <a:lnTo>
                          <a:pt x="55" y="29"/>
                        </a:lnTo>
                        <a:lnTo>
                          <a:pt x="72" y="28"/>
                        </a:lnTo>
                        <a:lnTo>
                          <a:pt x="90" y="25"/>
                        </a:lnTo>
                        <a:lnTo>
                          <a:pt x="106" y="22"/>
                        </a:lnTo>
                        <a:lnTo>
                          <a:pt x="121" y="19"/>
                        </a:lnTo>
                        <a:lnTo>
                          <a:pt x="122" y="17"/>
                        </a:lnTo>
                        <a:lnTo>
                          <a:pt x="123" y="16"/>
                        </a:lnTo>
                        <a:lnTo>
                          <a:pt x="123" y="14"/>
                        </a:lnTo>
                        <a:lnTo>
                          <a:pt x="122" y="14"/>
                        </a:lnTo>
                        <a:lnTo>
                          <a:pt x="107" y="15"/>
                        </a:lnTo>
                        <a:lnTo>
                          <a:pt x="92" y="15"/>
                        </a:lnTo>
                        <a:lnTo>
                          <a:pt x="76" y="16"/>
                        </a:lnTo>
                        <a:lnTo>
                          <a:pt x="60" y="15"/>
                        </a:lnTo>
                        <a:lnTo>
                          <a:pt x="44" y="14"/>
                        </a:lnTo>
                        <a:lnTo>
                          <a:pt x="29" y="12"/>
                        </a:lnTo>
                        <a:lnTo>
                          <a:pt x="14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4" name="Freeform 94"/>
                  <p:cNvSpPr>
                    <a:spLocks/>
                  </p:cNvSpPr>
                  <p:nvPr/>
                </p:nvSpPr>
                <p:spPr bwMode="auto">
                  <a:xfrm>
                    <a:off x="899" y="3083"/>
                    <a:ext cx="11" cy="5"/>
                  </a:xfrm>
                  <a:custGeom>
                    <a:avLst/>
                    <a:gdLst>
                      <a:gd name="T0" fmla="*/ 0 w 55"/>
                      <a:gd name="T1" fmla="*/ 0 h 30"/>
                      <a:gd name="T2" fmla="*/ 0 w 55"/>
                      <a:gd name="T3" fmla="*/ 0 h 30"/>
                      <a:gd name="T4" fmla="*/ 0 w 55"/>
                      <a:gd name="T5" fmla="*/ 0 h 30"/>
                      <a:gd name="T6" fmla="*/ 0 w 55"/>
                      <a:gd name="T7" fmla="*/ 0 h 30"/>
                      <a:gd name="T8" fmla="*/ 0 w 55"/>
                      <a:gd name="T9" fmla="*/ 0 h 30"/>
                      <a:gd name="T10" fmla="*/ 0 w 55"/>
                      <a:gd name="T11" fmla="*/ 0 h 30"/>
                      <a:gd name="T12" fmla="*/ 0 w 55"/>
                      <a:gd name="T13" fmla="*/ 0 h 30"/>
                      <a:gd name="T14" fmla="*/ 0 w 55"/>
                      <a:gd name="T15" fmla="*/ 0 h 30"/>
                      <a:gd name="T16" fmla="*/ 0 w 55"/>
                      <a:gd name="T17" fmla="*/ 0 h 30"/>
                      <a:gd name="T18" fmla="*/ 0 w 55"/>
                      <a:gd name="T19" fmla="*/ 0 h 30"/>
                      <a:gd name="T20" fmla="*/ 0 w 55"/>
                      <a:gd name="T21" fmla="*/ 0 h 30"/>
                      <a:gd name="T22" fmla="*/ 0 w 55"/>
                      <a:gd name="T23" fmla="*/ 0 h 30"/>
                      <a:gd name="T24" fmla="*/ 0 w 55"/>
                      <a:gd name="T25" fmla="*/ 0 h 30"/>
                      <a:gd name="T26" fmla="*/ 0 w 55"/>
                      <a:gd name="T27" fmla="*/ 0 h 30"/>
                      <a:gd name="T28" fmla="*/ 0 w 55"/>
                      <a:gd name="T29" fmla="*/ 0 h 30"/>
                      <a:gd name="T30" fmla="*/ 0 w 55"/>
                      <a:gd name="T31" fmla="*/ 0 h 30"/>
                      <a:gd name="T32" fmla="*/ 0 w 55"/>
                      <a:gd name="T33" fmla="*/ 0 h 30"/>
                      <a:gd name="T34" fmla="*/ 0 w 55"/>
                      <a:gd name="T35" fmla="*/ 0 h 30"/>
                      <a:gd name="T36" fmla="*/ 0 w 55"/>
                      <a:gd name="T37" fmla="*/ 0 h 30"/>
                      <a:gd name="T38" fmla="*/ 0 w 55"/>
                      <a:gd name="T39" fmla="*/ 0 h 30"/>
                      <a:gd name="T40" fmla="*/ 0 w 55"/>
                      <a:gd name="T41" fmla="*/ 0 h 30"/>
                      <a:gd name="T42" fmla="*/ 0 w 55"/>
                      <a:gd name="T43" fmla="*/ 0 h 30"/>
                      <a:gd name="T44" fmla="*/ 0 w 55"/>
                      <a:gd name="T45" fmla="*/ 0 h 30"/>
                      <a:gd name="T46" fmla="*/ 0 w 55"/>
                      <a:gd name="T47" fmla="*/ 0 h 30"/>
                      <a:gd name="T48" fmla="*/ 0 w 55"/>
                      <a:gd name="T49" fmla="*/ 0 h 30"/>
                      <a:gd name="T50" fmla="*/ 0 w 55"/>
                      <a:gd name="T51" fmla="*/ 0 h 30"/>
                      <a:gd name="T52" fmla="*/ 0 w 55"/>
                      <a:gd name="T53" fmla="*/ 0 h 30"/>
                      <a:gd name="T54" fmla="*/ 0 w 55"/>
                      <a:gd name="T55" fmla="*/ 0 h 30"/>
                      <a:gd name="T56" fmla="*/ 0 w 55"/>
                      <a:gd name="T57" fmla="*/ 0 h 30"/>
                      <a:gd name="T58" fmla="*/ 0 w 55"/>
                      <a:gd name="T59" fmla="*/ 0 h 30"/>
                      <a:gd name="T60" fmla="*/ 0 w 55"/>
                      <a:gd name="T61" fmla="*/ 0 h 30"/>
                      <a:gd name="T62" fmla="*/ 0 w 55"/>
                      <a:gd name="T63" fmla="*/ 0 h 30"/>
                      <a:gd name="T64" fmla="*/ 0 w 55"/>
                      <a:gd name="T65" fmla="*/ 0 h 30"/>
                      <a:gd name="T66" fmla="*/ 0 w 55"/>
                      <a:gd name="T67" fmla="*/ 0 h 30"/>
                      <a:gd name="T68" fmla="*/ 0 w 55"/>
                      <a:gd name="T69" fmla="*/ 0 h 30"/>
                      <a:gd name="T70" fmla="*/ 0 w 55"/>
                      <a:gd name="T71" fmla="*/ 0 h 30"/>
                      <a:gd name="T72" fmla="*/ 0 w 55"/>
                      <a:gd name="T73" fmla="*/ 0 h 30"/>
                      <a:gd name="T74" fmla="*/ 0 w 55"/>
                      <a:gd name="T75" fmla="*/ 0 h 30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55" h="30">
                        <a:moveTo>
                          <a:pt x="0" y="0"/>
                        </a:moveTo>
                        <a:lnTo>
                          <a:pt x="4" y="6"/>
                        </a:lnTo>
                        <a:lnTo>
                          <a:pt x="8" y="12"/>
                        </a:lnTo>
                        <a:lnTo>
                          <a:pt x="13" y="18"/>
                        </a:lnTo>
                        <a:lnTo>
                          <a:pt x="18" y="22"/>
                        </a:lnTo>
                        <a:lnTo>
                          <a:pt x="21" y="24"/>
                        </a:lnTo>
                        <a:lnTo>
                          <a:pt x="24" y="26"/>
                        </a:lnTo>
                        <a:lnTo>
                          <a:pt x="26" y="26"/>
                        </a:lnTo>
                        <a:lnTo>
                          <a:pt x="30" y="27"/>
                        </a:lnTo>
                        <a:lnTo>
                          <a:pt x="32" y="27"/>
                        </a:lnTo>
                        <a:lnTo>
                          <a:pt x="34" y="28"/>
                        </a:lnTo>
                        <a:lnTo>
                          <a:pt x="36" y="29"/>
                        </a:lnTo>
                        <a:lnTo>
                          <a:pt x="38" y="29"/>
                        </a:lnTo>
                        <a:lnTo>
                          <a:pt x="40" y="29"/>
                        </a:lnTo>
                        <a:lnTo>
                          <a:pt x="42" y="29"/>
                        </a:lnTo>
                        <a:lnTo>
                          <a:pt x="44" y="29"/>
                        </a:lnTo>
                        <a:lnTo>
                          <a:pt x="46" y="30"/>
                        </a:lnTo>
                        <a:lnTo>
                          <a:pt x="49" y="29"/>
                        </a:lnTo>
                        <a:lnTo>
                          <a:pt x="52" y="28"/>
                        </a:lnTo>
                        <a:lnTo>
                          <a:pt x="54" y="24"/>
                        </a:lnTo>
                        <a:lnTo>
                          <a:pt x="55" y="22"/>
                        </a:lnTo>
                        <a:lnTo>
                          <a:pt x="52" y="16"/>
                        </a:lnTo>
                        <a:lnTo>
                          <a:pt x="47" y="14"/>
                        </a:lnTo>
                        <a:lnTo>
                          <a:pt x="42" y="14"/>
                        </a:lnTo>
                        <a:lnTo>
                          <a:pt x="36" y="14"/>
                        </a:lnTo>
                        <a:lnTo>
                          <a:pt x="30" y="15"/>
                        </a:lnTo>
                        <a:lnTo>
                          <a:pt x="25" y="15"/>
                        </a:lnTo>
                        <a:lnTo>
                          <a:pt x="19" y="14"/>
                        </a:lnTo>
                        <a:lnTo>
                          <a:pt x="15" y="12"/>
                        </a:lnTo>
                        <a:lnTo>
                          <a:pt x="11" y="9"/>
                        </a:lnTo>
                        <a:lnTo>
                          <a:pt x="8" y="6"/>
                        </a:lnTo>
                        <a:lnTo>
                          <a:pt x="3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5" name="Freeform 95"/>
                  <p:cNvSpPr>
                    <a:spLocks/>
                  </p:cNvSpPr>
                  <p:nvPr/>
                </p:nvSpPr>
                <p:spPr bwMode="auto">
                  <a:xfrm>
                    <a:off x="875" y="3051"/>
                    <a:ext cx="100" cy="26"/>
                  </a:xfrm>
                  <a:custGeom>
                    <a:avLst/>
                    <a:gdLst>
                      <a:gd name="T0" fmla="*/ 0 w 539"/>
                      <a:gd name="T1" fmla="*/ 0 h 138"/>
                      <a:gd name="T2" fmla="*/ 0 w 539"/>
                      <a:gd name="T3" fmla="*/ 0 h 138"/>
                      <a:gd name="T4" fmla="*/ 0 w 539"/>
                      <a:gd name="T5" fmla="*/ 0 h 138"/>
                      <a:gd name="T6" fmla="*/ 0 w 539"/>
                      <a:gd name="T7" fmla="*/ 0 h 138"/>
                      <a:gd name="T8" fmla="*/ 0 w 539"/>
                      <a:gd name="T9" fmla="*/ 0 h 138"/>
                      <a:gd name="T10" fmla="*/ 0 w 539"/>
                      <a:gd name="T11" fmla="*/ 0 h 138"/>
                      <a:gd name="T12" fmla="*/ 0 w 539"/>
                      <a:gd name="T13" fmla="*/ 0 h 138"/>
                      <a:gd name="T14" fmla="*/ 0 w 539"/>
                      <a:gd name="T15" fmla="*/ 0 h 138"/>
                      <a:gd name="T16" fmla="*/ 0 w 539"/>
                      <a:gd name="T17" fmla="*/ 0 h 138"/>
                      <a:gd name="T18" fmla="*/ 0 w 539"/>
                      <a:gd name="T19" fmla="*/ 0 h 138"/>
                      <a:gd name="T20" fmla="*/ 0 w 539"/>
                      <a:gd name="T21" fmla="*/ 0 h 138"/>
                      <a:gd name="T22" fmla="*/ 0 w 539"/>
                      <a:gd name="T23" fmla="*/ 0 h 138"/>
                      <a:gd name="T24" fmla="*/ 0 w 539"/>
                      <a:gd name="T25" fmla="*/ 0 h 138"/>
                      <a:gd name="T26" fmla="*/ 0 w 539"/>
                      <a:gd name="T27" fmla="*/ 0 h 138"/>
                      <a:gd name="T28" fmla="*/ 0 w 539"/>
                      <a:gd name="T29" fmla="*/ 0 h 138"/>
                      <a:gd name="T30" fmla="*/ 0 w 539"/>
                      <a:gd name="T31" fmla="*/ 0 h 138"/>
                      <a:gd name="T32" fmla="*/ 0 w 539"/>
                      <a:gd name="T33" fmla="*/ 0 h 138"/>
                      <a:gd name="T34" fmla="*/ 0 w 539"/>
                      <a:gd name="T35" fmla="*/ 0 h 138"/>
                      <a:gd name="T36" fmla="*/ 0 w 539"/>
                      <a:gd name="T37" fmla="*/ 0 h 138"/>
                      <a:gd name="T38" fmla="*/ 0 w 539"/>
                      <a:gd name="T39" fmla="*/ 0 h 138"/>
                      <a:gd name="T40" fmla="*/ 0 w 539"/>
                      <a:gd name="T41" fmla="*/ 0 h 138"/>
                      <a:gd name="T42" fmla="*/ 0 w 539"/>
                      <a:gd name="T43" fmla="*/ 0 h 138"/>
                      <a:gd name="T44" fmla="*/ 0 w 539"/>
                      <a:gd name="T45" fmla="*/ 0 h 138"/>
                      <a:gd name="T46" fmla="*/ 0 w 539"/>
                      <a:gd name="T47" fmla="*/ 0 h 138"/>
                      <a:gd name="T48" fmla="*/ 0 w 539"/>
                      <a:gd name="T49" fmla="*/ 0 h 138"/>
                      <a:gd name="T50" fmla="*/ 0 w 539"/>
                      <a:gd name="T51" fmla="*/ 0 h 138"/>
                      <a:gd name="T52" fmla="*/ 0 w 539"/>
                      <a:gd name="T53" fmla="*/ 0 h 138"/>
                      <a:gd name="T54" fmla="*/ 0 w 539"/>
                      <a:gd name="T55" fmla="*/ 0 h 138"/>
                      <a:gd name="T56" fmla="*/ 0 w 539"/>
                      <a:gd name="T57" fmla="*/ 0 h 138"/>
                      <a:gd name="T58" fmla="*/ 0 w 539"/>
                      <a:gd name="T59" fmla="*/ 0 h 138"/>
                      <a:gd name="T60" fmla="*/ 0 w 539"/>
                      <a:gd name="T61" fmla="*/ 0 h 138"/>
                      <a:gd name="T62" fmla="*/ 0 w 539"/>
                      <a:gd name="T63" fmla="*/ 0 h 138"/>
                      <a:gd name="T64" fmla="*/ 0 w 539"/>
                      <a:gd name="T65" fmla="*/ 0 h 138"/>
                      <a:gd name="T66" fmla="*/ 0 w 539"/>
                      <a:gd name="T67" fmla="*/ 0 h 138"/>
                      <a:gd name="T68" fmla="*/ 0 w 539"/>
                      <a:gd name="T69" fmla="*/ 0 h 138"/>
                      <a:gd name="T70" fmla="*/ 0 w 539"/>
                      <a:gd name="T71" fmla="*/ 0 h 138"/>
                      <a:gd name="T72" fmla="*/ 0 w 539"/>
                      <a:gd name="T73" fmla="*/ 0 h 138"/>
                      <a:gd name="T74" fmla="*/ 0 w 539"/>
                      <a:gd name="T75" fmla="*/ 0 h 138"/>
                      <a:gd name="T76" fmla="*/ 0 w 539"/>
                      <a:gd name="T77" fmla="*/ 0 h 138"/>
                      <a:gd name="T78" fmla="*/ 0 w 539"/>
                      <a:gd name="T79" fmla="*/ 0 h 138"/>
                      <a:gd name="T80" fmla="*/ 0 w 539"/>
                      <a:gd name="T81" fmla="*/ 0 h 138"/>
                      <a:gd name="T82" fmla="*/ 0 w 539"/>
                      <a:gd name="T83" fmla="*/ 0 h 138"/>
                      <a:gd name="T84" fmla="*/ 0 w 539"/>
                      <a:gd name="T85" fmla="*/ 0 h 138"/>
                      <a:gd name="T86" fmla="*/ 0 w 539"/>
                      <a:gd name="T87" fmla="*/ 0 h 138"/>
                      <a:gd name="T88" fmla="*/ 0 w 539"/>
                      <a:gd name="T89" fmla="*/ 0 h 138"/>
                      <a:gd name="T90" fmla="*/ 0 w 539"/>
                      <a:gd name="T91" fmla="*/ 0 h 138"/>
                      <a:gd name="T92" fmla="*/ 0 w 539"/>
                      <a:gd name="T93" fmla="*/ 0 h 138"/>
                      <a:gd name="T94" fmla="*/ 0 w 539"/>
                      <a:gd name="T95" fmla="*/ 0 h 138"/>
                      <a:gd name="T96" fmla="*/ 0 w 539"/>
                      <a:gd name="T97" fmla="*/ 0 h 138"/>
                      <a:gd name="T98" fmla="*/ 0 w 539"/>
                      <a:gd name="T99" fmla="*/ 0 h 138"/>
                      <a:gd name="T100" fmla="*/ 0 w 539"/>
                      <a:gd name="T101" fmla="*/ 0 h 138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539" h="138">
                        <a:moveTo>
                          <a:pt x="136" y="76"/>
                        </a:moveTo>
                        <a:lnTo>
                          <a:pt x="126" y="74"/>
                        </a:lnTo>
                        <a:lnTo>
                          <a:pt x="117" y="71"/>
                        </a:lnTo>
                        <a:lnTo>
                          <a:pt x="106" y="69"/>
                        </a:lnTo>
                        <a:lnTo>
                          <a:pt x="97" y="67"/>
                        </a:lnTo>
                        <a:lnTo>
                          <a:pt x="88" y="63"/>
                        </a:lnTo>
                        <a:lnTo>
                          <a:pt x="79" y="61"/>
                        </a:lnTo>
                        <a:lnTo>
                          <a:pt x="68" y="57"/>
                        </a:lnTo>
                        <a:lnTo>
                          <a:pt x="59" y="54"/>
                        </a:lnTo>
                        <a:lnTo>
                          <a:pt x="51" y="51"/>
                        </a:lnTo>
                        <a:lnTo>
                          <a:pt x="41" y="46"/>
                        </a:lnTo>
                        <a:lnTo>
                          <a:pt x="30" y="40"/>
                        </a:lnTo>
                        <a:lnTo>
                          <a:pt x="22" y="33"/>
                        </a:lnTo>
                        <a:lnTo>
                          <a:pt x="15" y="26"/>
                        </a:lnTo>
                        <a:lnTo>
                          <a:pt x="14" y="21"/>
                        </a:lnTo>
                        <a:lnTo>
                          <a:pt x="19" y="16"/>
                        </a:lnTo>
                        <a:lnTo>
                          <a:pt x="30" y="13"/>
                        </a:lnTo>
                        <a:lnTo>
                          <a:pt x="51" y="10"/>
                        </a:lnTo>
                        <a:lnTo>
                          <a:pt x="72" y="8"/>
                        </a:lnTo>
                        <a:lnTo>
                          <a:pt x="94" y="8"/>
                        </a:lnTo>
                        <a:lnTo>
                          <a:pt x="116" y="9"/>
                        </a:lnTo>
                        <a:lnTo>
                          <a:pt x="137" y="10"/>
                        </a:lnTo>
                        <a:lnTo>
                          <a:pt x="159" y="13"/>
                        </a:lnTo>
                        <a:lnTo>
                          <a:pt x="180" y="15"/>
                        </a:lnTo>
                        <a:lnTo>
                          <a:pt x="201" y="18"/>
                        </a:lnTo>
                        <a:lnTo>
                          <a:pt x="223" y="23"/>
                        </a:lnTo>
                        <a:lnTo>
                          <a:pt x="246" y="28"/>
                        </a:lnTo>
                        <a:lnTo>
                          <a:pt x="268" y="32"/>
                        </a:lnTo>
                        <a:lnTo>
                          <a:pt x="289" y="38"/>
                        </a:lnTo>
                        <a:lnTo>
                          <a:pt x="311" y="44"/>
                        </a:lnTo>
                        <a:lnTo>
                          <a:pt x="333" y="51"/>
                        </a:lnTo>
                        <a:lnTo>
                          <a:pt x="355" y="56"/>
                        </a:lnTo>
                        <a:lnTo>
                          <a:pt x="377" y="63"/>
                        </a:lnTo>
                        <a:lnTo>
                          <a:pt x="398" y="70"/>
                        </a:lnTo>
                        <a:lnTo>
                          <a:pt x="418" y="78"/>
                        </a:lnTo>
                        <a:lnTo>
                          <a:pt x="439" y="86"/>
                        </a:lnTo>
                        <a:lnTo>
                          <a:pt x="459" y="96"/>
                        </a:lnTo>
                        <a:lnTo>
                          <a:pt x="478" y="106"/>
                        </a:lnTo>
                        <a:lnTo>
                          <a:pt x="497" y="116"/>
                        </a:lnTo>
                        <a:lnTo>
                          <a:pt x="516" y="128"/>
                        </a:lnTo>
                        <a:lnTo>
                          <a:pt x="536" y="138"/>
                        </a:lnTo>
                        <a:lnTo>
                          <a:pt x="537" y="138"/>
                        </a:lnTo>
                        <a:lnTo>
                          <a:pt x="538" y="137"/>
                        </a:lnTo>
                        <a:lnTo>
                          <a:pt x="539" y="136"/>
                        </a:lnTo>
                        <a:lnTo>
                          <a:pt x="538" y="135"/>
                        </a:lnTo>
                        <a:lnTo>
                          <a:pt x="528" y="127"/>
                        </a:lnTo>
                        <a:lnTo>
                          <a:pt x="516" y="120"/>
                        </a:lnTo>
                        <a:lnTo>
                          <a:pt x="506" y="112"/>
                        </a:lnTo>
                        <a:lnTo>
                          <a:pt x="494" y="104"/>
                        </a:lnTo>
                        <a:lnTo>
                          <a:pt x="483" y="97"/>
                        </a:lnTo>
                        <a:lnTo>
                          <a:pt x="471" y="90"/>
                        </a:lnTo>
                        <a:lnTo>
                          <a:pt x="460" y="83"/>
                        </a:lnTo>
                        <a:lnTo>
                          <a:pt x="448" y="76"/>
                        </a:lnTo>
                        <a:lnTo>
                          <a:pt x="436" y="69"/>
                        </a:lnTo>
                        <a:lnTo>
                          <a:pt x="423" y="63"/>
                        </a:lnTo>
                        <a:lnTo>
                          <a:pt x="410" y="59"/>
                        </a:lnTo>
                        <a:lnTo>
                          <a:pt x="398" y="54"/>
                        </a:lnTo>
                        <a:lnTo>
                          <a:pt x="384" y="49"/>
                        </a:lnTo>
                        <a:lnTo>
                          <a:pt x="371" y="45"/>
                        </a:lnTo>
                        <a:lnTo>
                          <a:pt x="359" y="41"/>
                        </a:lnTo>
                        <a:lnTo>
                          <a:pt x="345" y="37"/>
                        </a:lnTo>
                        <a:lnTo>
                          <a:pt x="331" y="33"/>
                        </a:lnTo>
                        <a:lnTo>
                          <a:pt x="317" y="29"/>
                        </a:lnTo>
                        <a:lnTo>
                          <a:pt x="303" y="25"/>
                        </a:lnTo>
                        <a:lnTo>
                          <a:pt x="289" y="22"/>
                        </a:lnTo>
                        <a:lnTo>
                          <a:pt x="276" y="18"/>
                        </a:lnTo>
                        <a:lnTo>
                          <a:pt x="262" y="16"/>
                        </a:lnTo>
                        <a:lnTo>
                          <a:pt x="248" y="13"/>
                        </a:lnTo>
                        <a:lnTo>
                          <a:pt x="234" y="10"/>
                        </a:lnTo>
                        <a:lnTo>
                          <a:pt x="220" y="8"/>
                        </a:lnTo>
                        <a:lnTo>
                          <a:pt x="207" y="6"/>
                        </a:lnTo>
                        <a:lnTo>
                          <a:pt x="192" y="5"/>
                        </a:lnTo>
                        <a:lnTo>
                          <a:pt x="178" y="2"/>
                        </a:lnTo>
                        <a:lnTo>
                          <a:pt x="163" y="1"/>
                        </a:lnTo>
                        <a:lnTo>
                          <a:pt x="149" y="1"/>
                        </a:lnTo>
                        <a:lnTo>
                          <a:pt x="135" y="0"/>
                        </a:lnTo>
                        <a:lnTo>
                          <a:pt x="120" y="0"/>
                        </a:lnTo>
                        <a:lnTo>
                          <a:pt x="107" y="0"/>
                        </a:lnTo>
                        <a:lnTo>
                          <a:pt x="96" y="1"/>
                        </a:lnTo>
                        <a:lnTo>
                          <a:pt x="83" y="1"/>
                        </a:lnTo>
                        <a:lnTo>
                          <a:pt x="72" y="2"/>
                        </a:lnTo>
                        <a:lnTo>
                          <a:pt x="59" y="2"/>
                        </a:lnTo>
                        <a:lnTo>
                          <a:pt x="48" y="5"/>
                        </a:lnTo>
                        <a:lnTo>
                          <a:pt x="35" y="6"/>
                        </a:lnTo>
                        <a:lnTo>
                          <a:pt x="22" y="8"/>
                        </a:lnTo>
                        <a:lnTo>
                          <a:pt x="17" y="9"/>
                        </a:lnTo>
                        <a:lnTo>
                          <a:pt x="10" y="11"/>
                        </a:lnTo>
                        <a:lnTo>
                          <a:pt x="4" y="16"/>
                        </a:lnTo>
                        <a:lnTo>
                          <a:pt x="0" y="22"/>
                        </a:lnTo>
                        <a:lnTo>
                          <a:pt x="3" y="32"/>
                        </a:lnTo>
                        <a:lnTo>
                          <a:pt x="15" y="41"/>
                        </a:lnTo>
                        <a:lnTo>
                          <a:pt x="34" y="49"/>
                        </a:lnTo>
                        <a:lnTo>
                          <a:pt x="58" y="57"/>
                        </a:lnTo>
                        <a:lnTo>
                          <a:pt x="82" y="64"/>
                        </a:lnTo>
                        <a:lnTo>
                          <a:pt x="105" y="70"/>
                        </a:lnTo>
                        <a:lnTo>
                          <a:pt x="124" y="74"/>
                        </a:lnTo>
                        <a:lnTo>
                          <a:pt x="135" y="76"/>
                        </a:lnTo>
                        <a:lnTo>
                          <a:pt x="136" y="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6" name="Freeform 96"/>
                  <p:cNvSpPr>
                    <a:spLocks/>
                  </p:cNvSpPr>
                  <p:nvPr/>
                </p:nvSpPr>
                <p:spPr bwMode="auto">
                  <a:xfrm>
                    <a:off x="907" y="3057"/>
                    <a:ext cx="87" cy="37"/>
                  </a:xfrm>
                  <a:custGeom>
                    <a:avLst/>
                    <a:gdLst>
                      <a:gd name="T0" fmla="*/ 0 w 468"/>
                      <a:gd name="T1" fmla="*/ 0 h 196"/>
                      <a:gd name="T2" fmla="*/ 0 w 468"/>
                      <a:gd name="T3" fmla="*/ 0 h 196"/>
                      <a:gd name="T4" fmla="*/ 0 w 468"/>
                      <a:gd name="T5" fmla="*/ 0 h 196"/>
                      <a:gd name="T6" fmla="*/ 0 w 468"/>
                      <a:gd name="T7" fmla="*/ 0 h 196"/>
                      <a:gd name="T8" fmla="*/ 0 w 468"/>
                      <a:gd name="T9" fmla="*/ 0 h 196"/>
                      <a:gd name="T10" fmla="*/ 0 w 468"/>
                      <a:gd name="T11" fmla="*/ 0 h 196"/>
                      <a:gd name="T12" fmla="*/ 0 w 468"/>
                      <a:gd name="T13" fmla="*/ 0 h 196"/>
                      <a:gd name="T14" fmla="*/ 0 w 468"/>
                      <a:gd name="T15" fmla="*/ 0 h 196"/>
                      <a:gd name="T16" fmla="*/ 0 w 468"/>
                      <a:gd name="T17" fmla="*/ 0 h 196"/>
                      <a:gd name="T18" fmla="*/ 0 w 468"/>
                      <a:gd name="T19" fmla="*/ 0 h 196"/>
                      <a:gd name="T20" fmla="*/ 0 w 468"/>
                      <a:gd name="T21" fmla="*/ 0 h 196"/>
                      <a:gd name="T22" fmla="*/ 0 w 468"/>
                      <a:gd name="T23" fmla="*/ 0 h 196"/>
                      <a:gd name="T24" fmla="*/ 0 w 468"/>
                      <a:gd name="T25" fmla="*/ 0 h 196"/>
                      <a:gd name="T26" fmla="*/ 0 w 468"/>
                      <a:gd name="T27" fmla="*/ 0 h 196"/>
                      <a:gd name="T28" fmla="*/ 0 w 468"/>
                      <a:gd name="T29" fmla="*/ 0 h 196"/>
                      <a:gd name="T30" fmla="*/ 0 w 468"/>
                      <a:gd name="T31" fmla="*/ 0 h 196"/>
                      <a:gd name="T32" fmla="*/ 0 w 468"/>
                      <a:gd name="T33" fmla="*/ 0 h 196"/>
                      <a:gd name="T34" fmla="*/ 0 w 468"/>
                      <a:gd name="T35" fmla="*/ 0 h 196"/>
                      <a:gd name="T36" fmla="*/ 0 w 468"/>
                      <a:gd name="T37" fmla="*/ 0 h 196"/>
                      <a:gd name="T38" fmla="*/ 0 w 468"/>
                      <a:gd name="T39" fmla="*/ 0 h 196"/>
                      <a:gd name="T40" fmla="*/ 0 w 468"/>
                      <a:gd name="T41" fmla="*/ 0 h 196"/>
                      <a:gd name="T42" fmla="*/ 0 w 468"/>
                      <a:gd name="T43" fmla="*/ 0 h 196"/>
                      <a:gd name="T44" fmla="*/ 0 w 468"/>
                      <a:gd name="T45" fmla="*/ 0 h 196"/>
                      <a:gd name="T46" fmla="*/ 0 w 468"/>
                      <a:gd name="T47" fmla="*/ 0 h 196"/>
                      <a:gd name="T48" fmla="*/ 0 w 468"/>
                      <a:gd name="T49" fmla="*/ 0 h 196"/>
                      <a:gd name="T50" fmla="*/ 0 w 468"/>
                      <a:gd name="T51" fmla="*/ 0 h 196"/>
                      <a:gd name="T52" fmla="*/ 0 w 468"/>
                      <a:gd name="T53" fmla="*/ 0 h 196"/>
                      <a:gd name="T54" fmla="*/ 0 w 468"/>
                      <a:gd name="T55" fmla="*/ 0 h 196"/>
                      <a:gd name="T56" fmla="*/ 0 w 468"/>
                      <a:gd name="T57" fmla="*/ 0 h 196"/>
                      <a:gd name="T58" fmla="*/ 0 w 468"/>
                      <a:gd name="T59" fmla="*/ 0 h 196"/>
                      <a:gd name="T60" fmla="*/ 0 w 468"/>
                      <a:gd name="T61" fmla="*/ 0 h 196"/>
                      <a:gd name="T62" fmla="*/ 0 w 468"/>
                      <a:gd name="T63" fmla="*/ 0 h 196"/>
                      <a:gd name="T64" fmla="*/ 0 w 468"/>
                      <a:gd name="T65" fmla="*/ 0 h 196"/>
                      <a:gd name="T66" fmla="*/ 0 w 468"/>
                      <a:gd name="T67" fmla="*/ 0 h 196"/>
                      <a:gd name="T68" fmla="*/ 0 w 468"/>
                      <a:gd name="T69" fmla="*/ 0 h 196"/>
                      <a:gd name="T70" fmla="*/ 0 w 468"/>
                      <a:gd name="T71" fmla="*/ 0 h 196"/>
                      <a:gd name="T72" fmla="*/ 0 w 468"/>
                      <a:gd name="T73" fmla="*/ 0 h 19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468" h="196">
                        <a:moveTo>
                          <a:pt x="0" y="11"/>
                        </a:moveTo>
                        <a:lnTo>
                          <a:pt x="20" y="10"/>
                        </a:lnTo>
                        <a:lnTo>
                          <a:pt x="39" y="8"/>
                        </a:lnTo>
                        <a:lnTo>
                          <a:pt x="60" y="10"/>
                        </a:lnTo>
                        <a:lnTo>
                          <a:pt x="80" y="11"/>
                        </a:lnTo>
                        <a:lnTo>
                          <a:pt x="99" y="13"/>
                        </a:lnTo>
                        <a:lnTo>
                          <a:pt x="119" y="16"/>
                        </a:lnTo>
                        <a:lnTo>
                          <a:pt x="138" y="21"/>
                        </a:lnTo>
                        <a:lnTo>
                          <a:pt x="158" y="26"/>
                        </a:lnTo>
                        <a:lnTo>
                          <a:pt x="178" y="30"/>
                        </a:lnTo>
                        <a:lnTo>
                          <a:pt x="196" y="35"/>
                        </a:lnTo>
                        <a:lnTo>
                          <a:pt x="215" y="41"/>
                        </a:lnTo>
                        <a:lnTo>
                          <a:pt x="233" y="46"/>
                        </a:lnTo>
                        <a:lnTo>
                          <a:pt x="251" y="52"/>
                        </a:lnTo>
                        <a:lnTo>
                          <a:pt x="269" y="59"/>
                        </a:lnTo>
                        <a:lnTo>
                          <a:pt x="287" y="67"/>
                        </a:lnTo>
                        <a:lnTo>
                          <a:pt x="304" y="76"/>
                        </a:lnTo>
                        <a:lnTo>
                          <a:pt x="316" y="83"/>
                        </a:lnTo>
                        <a:lnTo>
                          <a:pt x="327" y="90"/>
                        </a:lnTo>
                        <a:lnTo>
                          <a:pt x="338" y="97"/>
                        </a:lnTo>
                        <a:lnTo>
                          <a:pt x="348" y="104"/>
                        </a:lnTo>
                        <a:lnTo>
                          <a:pt x="358" y="111"/>
                        </a:lnTo>
                        <a:lnTo>
                          <a:pt x="369" y="119"/>
                        </a:lnTo>
                        <a:lnTo>
                          <a:pt x="378" y="127"/>
                        </a:lnTo>
                        <a:lnTo>
                          <a:pt x="388" y="135"/>
                        </a:lnTo>
                        <a:lnTo>
                          <a:pt x="398" y="143"/>
                        </a:lnTo>
                        <a:lnTo>
                          <a:pt x="406" y="150"/>
                        </a:lnTo>
                        <a:lnTo>
                          <a:pt x="415" y="158"/>
                        </a:lnTo>
                        <a:lnTo>
                          <a:pt x="424" y="166"/>
                        </a:lnTo>
                        <a:lnTo>
                          <a:pt x="432" y="174"/>
                        </a:lnTo>
                        <a:lnTo>
                          <a:pt x="441" y="182"/>
                        </a:lnTo>
                        <a:lnTo>
                          <a:pt x="452" y="189"/>
                        </a:lnTo>
                        <a:lnTo>
                          <a:pt x="461" y="196"/>
                        </a:lnTo>
                        <a:lnTo>
                          <a:pt x="463" y="196"/>
                        </a:lnTo>
                        <a:lnTo>
                          <a:pt x="467" y="194"/>
                        </a:lnTo>
                        <a:lnTo>
                          <a:pt x="468" y="190"/>
                        </a:lnTo>
                        <a:lnTo>
                          <a:pt x="468" y="187"/>
                        </a:lnTo>
                        <a:lnTo>
                          <a:pt x="461" y="179"/>
                        </a:lnTo>
                        <a:lnTo>
                          <a:pt x="454" y="171"/>
                        </a:lnTo>
                        <a:lnTo>
                          <a:pt x="446" y="164"/>
                        </a:lnTo>
                        <a:lnTo>
                          <a:pt x="438" y="156"/>
                        </a:lnTo>
                        <a:lnTo>
                          <a:pt x="429" y="149"/>
                        </a:lnTo>
                        <a:lnTo>
                          <a:pt x="421" y="142"/>
                        </a:lnTo>
                        <a:lnTo>
                          <a:pt x="411" y="135"/>
                        </a:lnTo>
                        <a:lnTo>
                          <a:pt x="403" y="128"/>
                        </a:lnTo>
                        <a:lnTo>
                          <a:pt x="392" y="118"/>
                        </a:lnTo>
                        <a:lnTo>
                          <a:pt x="380" y="109"/>
                        </a:lnTo>
                        <a:lnTo>
                          <a:pt x="369" y="99"/>
                        </a:lnTo>
                        <a:lnTo>
                          <a:pt x="356" y="90"/>
                        </a:lnTo>
                        <a:lnTo>
                          <a:pt x="345" y="81"/>
                        </a:lnTo>
                        <a:lnTo>
                          <a:pt x="332" y="73"/>
                        </a:lnTo>
                        <a:lnTo>
                          <a:pt x="318" y="65"/>
                        </a:lnTo>
                        <a:lnTo>
                          <a:pt x="305" y="57"/>
                        </a:lnTo>
                        <a:lnTo>
                          <a:pt x="288" y="49"/>
                        </a:lnTo>
                        <a:lnTo>
                          <a:pt x="272" y="41"/>
                        </a:lnTo>
                        <a:lnTo>
                          <a:pt x="255" y="35"/>
                        </a:lnTo>
                        <a:lnTo>
                          <a:pt x="238" y="29"/>
                        </a:lnTo>
                        <a:lnTo>
                          <a:pt x="219" y="24"/>
                        </a:lnTo>
                        <a:lnTo>
                          <a:pt x="202" y="20"/>
                        </a:lnTo>
                        <a:lnTo>
                          <a:pt x="183" y="15"/>
                        </a:lnTo>
                        <a:lnTo>
                          <a:pt x="165" y="11"/>
                        </a:lnTo>
                        <a:lnTo>
                          <a:pt x="145" y="6"/>
                        </a:lnTo>
                        <a:lnTo>
                          <a:pt x="125" y="4"/>
                        </a:lnTo>
                        <a:lnTo>
                          <a:pt x="104" y="1"/>
                        </a:lnTo>
                        <a:lnTo>
                          <a:pt x="83" y="0"/>
                        </a:lnTo>
                        <a:lnTo>
                          <a:pt x="62" y="1"/>
                        </a:lnTo>
                        <a:lnTo>
                          <a:pt x="42" y="3"/>
                        </a:lnTo>
                        <a:lnTo>
                          <a:pt x="21" y="5"/>
                        </a:lnTo>
                        <a:lnTo>
                          <a:pt x="0" y="1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7" name="Freeform 97"/>
                  <p:cNvSpPr>
                    <a:spLocks/>
                  </p:cNvSpPr>
                  <p:nvPr/>
                </p:nvSpPr>
                <p:spPr bwMode="auto">
                  <a:xfrm>
                    <a:off x="965" y="3079"/>
                    <a:ext cx="9" cy="29"/>
                  </a:xfrm>
                  <a:custGeom>
                    <a:avLst/>
                    <a:gdLst>
                      <a:gd name="T0" fmla="*/ 0 w 46"/>
                      <a:gd name="T1" fmla="*/ 0 h 158"/>
                      <a:gd name="T2" fmla="*/ 0 w 46"/>
                      <a:gd name="T3" fmla="*/ 0 h 158"/>
                      <a:gd name="T4" fmla="*/ 0 w 46"/>
                      <a:gd name="T5" fmla="*/ 0 h 158"/>
                      <a:gd name="T6" fmla="*/ 0 w 46"/>
                      <a:gd name="T7" fmla="*/ 0 h 158"/>
                      <a:gd name="T8" fmla="*/ 0 w 46"/>
                      <a:gd name="T9" fmla="*/ 0 h 158"/>
                      <a:gd name="T10" fmla="*/ 0 w 46"/>
                      <a:gd name="T11" fmla="*/ 0 h 158"/>
                      <a:gd name="T12" fmla="*/ 0 w 46"/>
                      <a:gd name="T13" fmla="*/ 0 h 158"/>
                      <a:gd name="T14" fmla="*/ 0 w 46"/>
                      <a:gd name="T15" fmla="*/ 0 h 158"/>
                      <a:gd name="T16" fmla="*/ 0 w 46"/>
                      <a:gd name="T17" fmla="*/ 0 h 158"/>
                      <a:gd name="T18" fmla="*/ 0 w 46"/>
                      <a:gd name="T19" fmla="*/ 0 h 158"/>
                      <a:gd name="T20" fmla="*/ 0 w 46"/>
                      <a:gd name="T21" fmla="*/ 0 h 158"/>
                      <a:gd name="T22" fmla="*/ 0 w 46"/>
                      <a:gd name="T23" fmla="*/ 0 h 158"/>
                      <a:gd name="T24" fmla="*/ 0 w 46"/>
                      <a:gd name="T25" fmla="*/ 0 h 158"/>
                      <a:gd name="T26" fmla="*/ 0 w 46"/>
                      <a:gd name="T27" fmla="*/ 0 h 158"/>
                      <a:gd name="T28" fmla="*/ 0 w 46"/>
                      <a:gd name="T29" fmla="*/ 0 h 158"/>
                      <a:gd name="T30" fmla="*/ 0 w 46"/>
                      <a:gd name="T31" fmla="*/ 0 h 158"/>
                      <a:gd name="T32" fmla="*/ 0 w 46"/>
                      <a:gd name="T33" fmla="*/ 0 h 158"/>
                      <a:gd name="T34" fmla="*/ 0 w 46"/>
                      <a:gd name="T35" fmla="*/ 0 h 158"/>
                      <a:gd name="T36" fmla="*/ 0 w 46"/>
                      <a:gd name="T37" fmla="*/ 0 h 158"/>
                      <a:gd name="T38" fmla="*/ 0 w 46"/>
                      <a:gd name="T39" fmla="*/ 0 h 158"/>
                      <a:gd name="T40" fmla="*/ 0 w 46"/>
                      <a:gd name="T41" fmla="*/ 0 h 158"/>
                      <a:gd name="T42" fmla="*/ 0 w 46"/>
                      <a:gd name="T43" fmla="*/ 0 h 15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0" t="0" r="r" b="b"/>
                    <a:pathLst>
                      <a:path w="46" h="158">
                        <a:moveTo>
                          <a:pt x="26" y="0"/>
                        </a:moveTo>
                        <a:lnTo>
                          <a:pt x="23" y="37"/>
                        </a:lnTo>
                        <a:lnTo>
                          <a:pt x="19" y="74"/>
                        </a:lnTo>
                        <a:lnTo>
                          <a:pt x="11" y="111"/>
                        </a:lnTo>
                        <a:lnTo>
                          <a:pt x="0" y="146"/>
                        </a:lnTo>
                        <a:lnTo>
                          <a:pt x="0" y="156"/>
                        </a:lnTo>
                        <a:lnTo>
                          <a:pt x="6" y="158"/>
                        </a:lnTo>
                        <a:lnTo>
                          <a:pt x="15" y="156"/>
                        </a:lnTo>
                        <a:lnTo>
                          <a:pt x="22" y="151"/>
                        </a:lnTo>
                        <a:lnTo>
                          <a:pt x="31" y="136"/>
                        </a:lnTo>
                        <a:lnTo>
                          <a:pt x="38" y="118"/>
                        </a:lnTo>
                        <a:lnTo>
                          <a:pt x="44" y="97"/>
                        </a:lnTo>
                        <a:lnTo>
                          <a:pt x="46" y="75"/>
                        </a:lnTo>
                        <a:lnTo>
                          <a:pt x="45" y="54"/>
                        </a:lnTo>
                        <a:lnTo>
                          <a:pt x="43" y="34"/>
                        </a:lnTo>
                        <a:lnTo>
                          <a:pt x="36" y="15"/>
                        </a:lnTo>
                        <a:lnTo>
                          <a:pt x="27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8" name="Freeform 98"/>
                  <p:cNvSpPr>
                    <a:spLocks/>
                  </p:cNvSpPr>
                  <p:nvPr/>
                </p:nvSpPr>
                <p:spPr bwMode="auto">
                  <a:xfrm>
                    <a:off x="885" y="3016"/>
                    <a:ext cx="117" cy="79"/>
                  </a:xfrm>
                  <a:custGeom>
                    <a:avLst/>
                    <a:gdLst>
                      <a:gd name="T0" fmla="*/ 0 w 631"/>
                      <a:gd name="T1" fmla="*/ 0 h 423"/>
                      <a:gd name="T2" fmla="*/ 0 w 631"/>
                      <a:gd name="T3" fmla="*/ 0 h 423"/>
                      <a:gd name="T4" fmla="*/ 0 w 631"/>
                      <a:gd name="T5" fmla="*/ 0 h 423"/>
                      <a:gd name="T6" fmla="*/ 0 w 631"/>
                      <a:gd name="T7" fmla="*/ 0 h 423"/>
                      <a:gd name="T8" fmla="*/ 0 w 631"/>
                      <a:gd name="T9" fmla="*/ 0 h 423"/>
                      <a:gd name="T10" fmla="*/ 0 w 631"/>
                      <a:gd name="T11" fmla="*/ 0 h 423"/>
                      <a:gd name="T12" fmla="*/ 0 w 631"/>
                      <a:gd name="T13" fmla="*/ 0 h 423"/>
                      <a:gd name="T14" fmla="*/ 0 w 631"/>
                      <a:gd name="T15" fmla="*/ 0 h 423"/>
                      <a:gd name="T16" fmla="*/ 0 w 631"/>
                      <a:gd name="T17" fmla="*/ 0 h 423"/>
                      <a:gd name="T18" fmla="*/ 0 w 631"/>
                      <a:gd name="T19" fmla="*/ 0 h 423"/>
                      <a:gd name="T20" fmla="*/ 0 w 631"/>
                      <a:gd name="T21" fmla="*/ 0 h 423"/>
                      <a:gd name="T22" fmla="*/ 0 w 631"/>
                      <a:gd name="T23" fmla="*/ 0 h 423"/>
                      <a:gd name="T24" fmla="*/ 0 w 631"/>
                      <a:gd name="T25" fmla="*/ 0 h 423"/>
                      <a:gd name="T26" fmla="*/ 0 w 631"/>
                      <a:gd name="T27" fmla="*/ 0 h 423"/>
                      <a:gd name="T28" fmla="*/ 0 w 631"/>
                      <a:gd name="T29" fmla="*/ 0 h 423"/>
                      <a:gd name="T30" fmla="*/ 0 w 631"/>
                      <a:gd name="T31" fmla="*/ 0 h 423"/>
                      <a:gd name="T32" fmla="*/ 0 w 631"/>
                      <a:gd name="T33" fmla="*/ 0 h 423"/>
                      <a:gd name="T34" fmla="*/ 0 w 631"/>
                      <a:gd name="T35" fmla="*/ 0 h 423"/>
                      <a:gd name="T36" fmla="*/ 0 w 631"/>
                      <a:gd name="T37" fmla="*/ 0 h 423"/>
                      <a:gd name="T38" fmla="*/ 0 w 631"/>
                      <a:gd name="T39" fmla="*/ 0 h 423"/>
                      <a:gd name="T40" fmla="*/ 0 w 631"/>
                      <a:gd name="T41" fmla="*/ 0 h 423"/>
                      <a:gd name="T42" fmla="*/ 0 w 631"/>
                      <a:gd name="T43" fmla="*/ 0 h 423"/>
                      <a:gd name="T44" fmla="*/ 0 w 631"/>
                      <a:gd name="T45" fmla="*/ 0 h 423"/>
                      <a:gd name="T46" fmla="*/ 0 w 631"/>
                      <a:gd name="T47" fmla="*/ 0 h 423"/>
                      <a:gd name="T48" fmla="*/ 0 w 631"/>
                      <a:gd name="T49" fmla="*/ 0 h 423"/>
                      <a:gd name="T50" fmla="*/ 0 w 631"/>
                      <a:gd name="T51" fmla="*/ 0 h 423"/>
                      <a:gd name="T52" fmla="*/ 0 w 631"/>
                      <a:gd name="T53" fmla="*/ 0 h 423"/>
                      <a:gd name="T54" fmla="*/ 0 w 631"/>
                      <a:gd name="T55" fmla="*/ 0 h 423"/>
                      <a:gd name="T56" fmla="*/ 0 w 631"/>
                      <a:gd name="T57" fmla="*/ 0 h 423"/>
                      <a:gd name="T58" fmla="*/ 0 w 631"/>
                      <a:gd name="T59" fmla="*/ 0 h 423"/>
                      <a:gd name="T60" fmla="*/ 0 w 631"/>
                      <a:gd name="T61" fmla="*/ 0 h 423"/>
                      <a:gd name="T62" fmla="*/ 0 w 631"/>
                      <a:gd name="T63" fmla="*/ 0 h 423"/>
                      <a:gd name="T64" fmla="*/ 0 w 631"/>
                      <a:gd name="T65" fmla="*/ 0 h 423"/>
                      <a:gd name="T66" fmla="*/ 0 w 631"/>
                      <a:gd name="T67" fmla="*/ 0 h 423"/>
                      <a:gd name="T68" fmla="*/ 0 w 631"/>
                      <a:gd name="T69" fmla="*/ 0 h 423"/>
                      <a:gd name="T70" fmla="*/ 0 w 631"/>
                      <a:gd name="T71" fmla="*/ 0 h 423"/>
                      <a:gd name="T72" fmla="*/ 0 w 631"/>
                      <a:gd name="T73" fmla="*/ 0 h 423"/>
                      <a:gd name="T74" fmla="*/ 0 w 631"/>
                      <a:gd name="T75" fmla="*/ 0 h 423"/>
                      <a:gd name="T76" fmla="*/ 0 w 631"/>
                      <a:gd name="T77" fmla="*/ 0 h 423"/>
                      <a:gd name="T78" fmla="*/ 0 w 631"/>
                      <a:gd name="T79" fmla="*/ 0 h 423"/>
                      <a:gd name="T80" fmla="*/ 0 w 631"/>
                      <a:gd name="T81" fmla="*/ 0 h 423"/>
                      <a:gd name="T82" fmla="*/ 0 w 631"/>
                      <a:gd name="T83" fmla="*/ 0 h 423"/>
                      <a:gd name="T84" fmla="*/ 0 w 631"/>
                      <a:gd name="T85" fmla="*/ 0 h 423"/>
                      <a:gd name="T86" fmla="*/ 0 w 631"/>
                      <a:gd name="T87" fmla="*/ 0 h 423"/>
                      <a:gd name="T88" fmla="*/ 0 w 631"/>
                      <a:gd name="T89" fmla="*/ 0 h 423"/>
                      <a:gd name="T90" fmla="*/ 0 w 631"/>
                      <a:gd name="T91" fmla="*/ 0 h 423"/>
                      <a:gd name="T92" fmla="*/ 0 w 631"/>
                      <a:gd name="T93" fmla="*/ 0 h 423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631" h="423">
                        <a:moveTo>
                          <a:pt x="0" y="190"/>
                        </a:moveTo>
                        <a:lnTo>
                          <a:pt x="10" y="190"/>
                        </a:lnTo>
                        <a:lnTo>
                          <a:pt x="19" y="190"/>
                        </a:lnTo>
                        <a:lnTo>
                          <a:pt x="28" y="189"/>
                        </a:lnTo>
                        <a:lnTo>
                          <a:pt x="38" y="188"/>
                        </a:lnTo>
                        <a:lnTo>
                          <a:pt x="46" y="187"/>
                        </a:lnTo>
                        <a:lnTo>
                          <a:pt x="55" y="183"/>
                        </a:lnTo>
                        <a:lnTo>
                          <a:pt x="63" y="180"/>
                        </a:lnTo>
                        <a:lnTo>
                          <a:pt x="72" y="175"/>
                        </a:lnTo>
                        <a:lnTo>
                          <a:pt x="84" y="167"/>
                        </a:lnTo>
                        <a:lnTo>
                          <a:pt x="95" y="158"/>
                        </a:lnTo>
                        <a:lnTo>
                          <a:pt x="105" y="149"/>
                        </a:lnTo>
                        <a:lnTo>
                          <a:pt x="116" y="138"/>
                        </a:lnTo>
                        <a:lnTo>
                          <a:pt x="125" y="127"/>
                        </a:lnTo>
                        <a:lnTo>
                          <a:pt x="134" y="116"/>
                        </a:lnTo>
                        <a:lnTo>
                          <a:pt x="143" y="105"/>
                        </a:lnTo>
                        <a:lnTo>
                          <a:pt x="153" y="94"/>
                        </a:lnTo>
                        <a:lnTo>
                          <a:pt x="165" y="81"/>
                        </a:lnTo>
                        <a:lnTo>
                          <a:pt x="178" y="68"/>
                        </a:lnTo>
                        <a:lnTo>
                          <a:pt x="192" y="58"/>
                        </a:lnTo>
                        <a:lnTo>
                          <a:pt x="206" y="47"/>
                        </a:lnTo>
                        <a:lnTo>
                          <a:pt x="219" y="39"/>
                        </a:lnTo>
                        <a:lnTo>
                          <a:pt x="236" y="31"/>
                        </a:lnTo>
                        <a:lnTo>
                          <a:pt x="252" y="25"/>
                        </a:lnTo>
                        <a:lnTo>
                          <a:pt x="270" y="20"/>
                        </a:lnTo>
                        <a:lnTo>
                          <a:pt x="277" y="18"/>
                        </a:lnTo>
                        <a:lnTo>
                          <a:pt x="283" y="17"/>
                        </a:lnTo>
                        <a:lnTo>
                          <a:pt x="290" y="16"/>
                        </a:lnTo>
                        <a:lnTo>
                          <a:pt x="297" y="15"/>
                        </a:lnTo>
                        <a:lnTo>
                          <a:pt x="304" y="15"/>
                        </a:lnTo>
                        <a:lnTo>
                          <a:pt x="310" y="14"/>
                        </a:lnTo>
                        <a:lnTo>
                          <a:pt x="317" y="13"/>
                        </a:lnTo>
                        <a:lnTo>
                          <a:pt x="324" y="13"/>
                        </a:lnTo>
                        <a:lnTo>
                          <a:pt x="337" y="13"/>
                        </a:lnTo>
                        <a:lnTo>
                          <a:pt x="348" y="13"/>
                        </a:lnTo>
                        <a:lnTo>
                          <a:pt x="361" y="14"/>
                        </a:lnTo>
                        <a:lnTo>
                          <a:pt x="374" y="15"/>
                        </a:lnTo>
                        <a:lnTo>
                          <a:pt x="386" y="16"/>
                        </a:lnTo>
                        <a:lnTo>
                          <a:pt x="398" y="17"/>
                        </a:lnTo>
                        <a:lnTo>
                          <a:pt x="411" y="20"/>
                        </a:lnTo>
                        <a:lnTo>
                          <a:pt x="422" y="22"/>
                        </a:lnTo>
                        <a:lnTo>
                          <a:pt x="437" y="25"/>
                        </a:lnTo>
                        <a:lnTo>
                          <a:pt x="451" y="29"/>
                        </a:lnTo>
                        <a:lnTo>
                          <a:pt x="466" y="33"/>
                        </a:lnTo>
                        <a:lnTo>
                          <a:pt x="480" y="39"/>
                        </a:lnTo>
                        <a:lnTo>
                          <a:pt x="494" y="45"/>
                        </a:lnTo>
                        <a:lnTo>
                          <a:pt x="507" y="52"/>
                        </a:lnTo>
                        <a:lnTo>
                          <a:pt x="520" y="60"/>
                        </a:lnTo>
                        <a:lnTo>
                          <a:pt x="533" y="68"/>
                        </a:lnTo>
                        <a:lnTo>
                          <a:pt x="545" y="76"/>
                        </a:lnTo>
                        <a:lnTo>
                          <a:pt x="557" y="85"/>
                        </a:lnTo>
                        <a:lnTo>
                          <a:pt x="567" y="96"/>
                        </a:lnTo>
                        <a:lnTo>
                          <a:pt x="578" y="107"/>
                        </a:lnTo>
                        <a:lnTo>
                          <a:pt x="587" y="117"/>
                        </a:lnTo>
                        <a:lnTo>
                          <a:pt x="595" y="130"/>
                        </a:lnTo>
                        <a:lnTo>
                          <a:pt x="603" y="143"/>
                        </a:lnTo>
                        <a:lnTo>
                          <a:pt x="610" y="155"/>
                        </a:lnTo>
                        <a:lnTo>
                          <a:pt x="620" y="187"/>
                        </a:lnTo>
                        <a:lnTo>
                          <a:pt x="625" y="221"/>
                        </a:lnTo>
                        <a:lnTo>
                          <a:pt x="626" y="256"/>
                        </a:lnTo>
                        <a:lnTo>
                          <a:pt x="626" y="288"/>
                        </a:lnTo>
                        <a:lnTo>
                          <a:pt x="625" y="305"/>
                        </a:lnTo>
                        <a:lnTo>
                          <a:pt x="621" y="323"/>
                        </a:lnTo>
                        <a:lnTo>
                          <a:pt x="618" y="340"/>
                        </a:lnTo>
                        <a:lnTo>
                          <a:pt x="613" y="356"/>
                        </a:lnTo>
                        <a:lnTo>
                          <a:pt x="608" y="373"/>
                        </a:lnTo>
                        <a:lnTo>
                          <a:pt x="601" y="389"/>
                        </a:lnTo>
                        <a:lnTo>
                          <a:pt x="595" y="405"/>
                        </a:lnTo>
                        <a:lnTo>
                          <a:pt x="589" y="422"/>
                        </a:lnTo>
                        <a:lnTo>
                          <a:pt x="589" y="423"/>
                        </a:lnTo>
                        <a:lnTo>
                          <a:pt x="590" y="423"/>
                        </a:lnTo>
                        <a:lnTo>
                          <a:pt x="591" y="423"/>
                        </a:lnTo>
                        <a:lnTo>
                          <a:pt x="593" y="422"/>
                        </a:lnTo>
                        <a:lnTo>
                          <a:pt x="605" y="392"/>
                        </a:lnTo>
                        <a:lnTo>
                          <a:pt x="616" y="363"/>
                        </a:lnTo>
                        <a:lnTo>
                          <a:pt x="623" y="333"/>
                        </a:lnTo>
                        <a:lnTo>
                          <a:pt x="628" y="302"/>
                        </a:lnTo>
                        <a:lnTo>
                          <a:pt x="631" y="272"/>
                        </a:lnTo>
                        <a:lnTo>
                          <a:pt x="631" y="241"/>
                        </a:lnTo>
                        <a:lnTo>
                          <a:pt x="628" y="210"/>
                        </a:lnTo>
                        <a:lnTo>
                          <a:pt x="623" y="177"/>
                        </a:lnTo>
                        <a:lnTo>
                          <a:pt x="615" y="151"/>
                        </a:lnTo>
                        <a:lnTo>
                          <a:pt x="601" y="126"/>
                        </a:lnTo>
                        <a:lnTo>
                          <a:pt x="585" y="104"/>
                        </a:lnTo>
                        <a:lnTo>
                          <a:pt x="564" y="84"/>
                        </a:lnTo>
                        <a:lnTo>
                          <a:pt x="541" y="67"/>
                        </a:lnTo>
                        <a:lnTo>
                          <a:pt x="517" y="52"/>
                        </a:lnTo>
                        <a:lnTo>
                          <a:pt x="491" y="39"/>
                        </a:lnTo>
                        <a:lnTo>
                          <a:pt x="466" y="28"/>
                        </a:lnTo>
                        <a:lnTo>
                          <a:pt x="450" y="22"/>
                        </a:lnTo>
                        <a:lnTo>
                          <a:pt x="433" y="16"/>
                        </a:lnTo>
                        <a:lnTo>
                          <a:pt x="415" y="12"/>
                        </a:lnTo>
                        <a:lnTo>
                          <a:pt x="398" y="8"/>
                        </a:lnTo>
                        <a:lnTo>
                          <a:pt x="380" y="5"/>
                        </a:lnTo>
                        <a:lnTo>
                          <a:pt x="360" y="2"/>
                        </a:lnTo>
                        <a:lnTo>
                          <a:pt x="342" y="0"/>
                        </a:lnTo>
                        <a:lnTo>
                          <a:pt x="323" y="0"/>
                        </a:lnTo>
                        <a:lnTo>
                          <a:pt x="309" y="0"/>
                        </a:lnTo>
                        <a:lnTo>
                          <a:pt x="295" y="1"/>
                        </a:lnTo>
                        <a:lnTo>
                          <a:pt x="282" y="2"/>
                        </a:lnTo>
                        <a:lnTo>
                          <a:pt x="269" y="5"/>
                        </a:lnTo>
                        <a:lnTo>
                          <a:pt x="255" y="8"/>
                        </a:lnTo>
                        <a:lnTo>
                          <a:pt x="244" y="12"/>
                        </a:lnTo>
                        <a:lnTo>
                          <a:pt x="231" y="15"/>
                        </a:lnTo>
                        <a:lnTo>
                          <a:pt x="219" y="21"/>
                        </a:lnTo>
                        <a:lnTo>
                          <a:pt x="213" y="24"/>
                        </a:lnTo>
                        <a:lnTo>
                          <a:pt x="207" y="26"/>
                        </a:lnTo>
                        <a:lnTo>
                          <a:pt x="201" y="30"/>
                        </a:lnTo>
                        <a:lnTo>
                          <a:pt x="194" y="33"/>
                        </a:lnTo>
                        <a:lnTo>
                          <a:pt x="188" y="37"/>
                        </a:lnTo>
                        <a:lnTo>
                          <a:pt x="183" y="40"/>
                        </a:lnTo>
                        <a:lnTo>
                          <a:pt x="178" y="44"/>
                        </a:lnTo>
                        <a:lnTo>
                          <a:pt x="172" y="48"/>
                        </a:lnTo>
                        <a:lnTo>
                          <a:pt x="165" y="54"/>
                        </a:lnTo>
                        <a:lnTo>
                          <a:pt x="160" y="60"/>
                        </a:lnTo>
                        <a:lnTo>
                          <a:pt x="154" y="66"/>
                        </a:lnTo>
                        <a:lnTo>
                          <a:pt x="148" y="73"/>
                        </a:lnTo>
                        <a:lnTo>
                          <a:pt x="143" y="78"/>
                        </a:lnTo>
                        <a:lnTo>
                          <a:pt x="138" y="85"/>
                        </a:lnTo>
                        <a:lnTo>
                          <a:pt x="132" y="92"/>
                        </a:lnTo>
                        <a:lnTo>
                          <a:pt x="126" y="98"/>
                        </a:lnTo>
                        <a:lnTo>
                          <a:pt x="120" y="104"/>
                        </a:lnTo>
                        <a:lnTo>
                          <a:pt x="115" y="111"/>
                        </a:lnTo>
                        <a:lnTo>
                          <a:pt x="109" y="117"/>
                        </a:lnTo>
                        <a:lnTo>
                          <a:pt x="104" y="126"/>
                        </a:lnTo>
                        <a:lnTo>
                          <a:pt x="99" y="132"/>
                        </a:lnTo>
                        <a:lnTo>
                          <a:pt x="93" y="139"/>
                        </a:lnTo>
                        <a:lnTo>
                          <a:pt x="87" y="146"/>
                        </a:lnTo>
                        <a:lnTo>
                          <a:pt x="81" y="153"/>
                        </a:lnTo>
                        <a:lnTo>
                          <a:pt x="72" y="161"/>
                        </a:lnTo>
                        <a:lnTo>
                          <a:pt x="64" y="169"/>
                        </a:lnTo>
                        <a:lnTo>
                          <a:pt x="55" y="175"/>
                        </a:lnTo>
                        <a:lnTo>
                          <a:pt x="46" y="180"/>
                        </a:lnTo>
                        <a:lnTo>
                          <a:pt x="35" y="183"/>
                        </a:lnTo>
                        <a:lnTo>
                          <a:pt x="25" y="187"/>
                        </a:lnTo>
                        <a:lnTo>
                          <a:pt x="12" y="188"/>
                        </a:lnTo>
                        <a:lnTo>
                          <a:pt x="0" y="189"/>
                        </a:lnTo>
                        <a:lnTo>
                          <a:pt x="0" y="1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69" name="Freeform 99"/>
                  <p:cNvSpPr>
                    <a:spLocks/>
                  </p:cNvSpPr>
                  <p:nvPr/>
                </p:nvSpPr>
                <p:spPr bwMode="auto">
                  <a:xfrm>
                    <a:off x="966" y="3093"/>
                    <a:ext cx="26" cy="29"/>
                  </a:xfrm>
                  <a:custGeom>
                    <a:avLst/>
                    <a:gdLst>
                      <a:gd name="T0" fmla="*/ 0 w 139"/>
                      <a:gd name="T1" fmla="*/ 0 h 157"/>
                      <a:gd name="T2" fmla="*/ 0 w 139"/>
                      <a:gd name="T3" fmla="*/ 0 h 157"/>
                      <a:gd name="T4" fmla="*/ 0 w 139"/>
                      <a:gd name="T5" fmla="*/ 0 h 157"/>
                      <a:gd name="T6" fmla="*/ 0 w 139"/>
                      <a:gd name="T7" fmla="*/ 0 h 157"/>
                      <a:gd name="T8" fmla="*/ 0 w 139"/>
                      <a:gd name="T9" fmla="*/ 0 h 157"/>
                      <a:gd name="T10" fmla="*/ 0 w 139"/>
                      <a:gd name="T11" fmla="*/ 0 h 157"/>
                      <a:gd name="T12" fmla="*/ 0 w 139"/>
                      <a:gd name="T13" fmla="*/ 0 h 157"/>
                      <a:gd name="T14" fmla="*/ 0 w 139"/>
                      <a:gd name="T15" fmla="*/ 0 h 157"/>
                      <a:gd name="T16" fmla="*/ 0 w 139"/>
                      <a:gd name="T17" fmla="*/ 0 h 157"/>
                      <a:gd name="T18" fmla="*/ 0 w 139"/>
                      <a:gd name="T19" fmla="*/ 0 h 157"/>
                      <a:gd name="T20" fmla="*/ 0 w 139"/>
                      <a:gd name="T21" fmla="*/ 0 h 157"/>
                      <a:gd name="T22" fmla="*/ 0 w 139"/>
                      <a:gd name="T23" fmla="*/ 0 h 157"/>
                      <a:gd name="T24" fmla="*/ 0 w 139"/>
                      <a:gd name="T25" fmla="*/ 0 h 157"/>
                      <a:gd name="T26" fmla="*/ 0 w 139"/>
                      <a:gd name="T27" fmla="*/ 0 h 157"/>
                      <a:gd name="T28" fmla="*/ 0 w 139"/>
                      <a:gd name="T29" fmla="*/ 0 h 157"/>
                      <a:gd name="T30" fmla="*/ 0 w 139"/>
                      <a:gd name="T31" fmla="*/ 0 h 157"/>
                      <a:gd name="T32" fmla="*/ 0 w 139"/>
                      <a:gd name="T33" fmla="*/ 0 h 157"/>
                      <a:gd name="T34" fmla="*/ 0 w 139"/>
                      <a:gd name="T35" fmla="*/ 0 h 157"/>
                      <a:gd name="T36" fmla="*/ 0 w 139"/>
                      <a:gd name="T37" fmla="*/ 0 h 157"/>
                      <a:gd name="T38" fmla="*/ 0 w 139"/>
                      <a:gd name="T39" fmla="*/ 0 h 157"/>
                      <a:gd name="T40" fmla="*/ 0 w 139"/>
                      <a:gd name="T41" fmla="*/ 0 h 157"/>
                      <a:gd name="T42" fmla="*/ 0 w 139"/>
                      <a:gd name="T43" fmla="*/ 0 h 157"/>
                      <a:gd name="T44" fmla="*/ 0 w 139"/>
                      <a:gd name="T45" fmla="*/ 0 h 157"/>
                      <a:gd name="T46" fmla="*/ 0 w 139"/>
                      <a:gd name="T47" fmla="*/ 0 h 157"/>
                      <a:gd name="T48" fmla="*/ 0 w 139"/>
                      <a:gd name="T49" fmla="*/ 0 h 157"/>
                      <a:gd name="T50" fmla="*/ 0 w 139"/>
                      <a:gd name="T51" fmla="*/ 0 h 157"/>
                      <a:gd name="T52" fmla="*/ 0 w 139"/>
                      <a:gd name="T53" fmla="*/ 0 h 157"/>
                      <a:gd name="T54" fmla="*/ 0 w 139"/>
                      <a:gd name="T55" fmla="*/ 0 h 157"/>
                      <a:gd name="T56" fmla="*/ 0 w 139"/>
                      <a:gd name="T57" fmla="*/ 0 h 157"/>
                      <a:gd name="T58" fmla="*/ 0 w 139"/>
                      <a:gd name="T59" fmla="*/ 0 h 157"/>
                      <a:gd name="T60" fmla="*/ 0 w 139"/>
                      <a:gd name="T61" fmla="*/ 0 h 157"/>
                      <a:gd name="T62" fmla="*/ 0 w 139"/>
                      <a:gd name="T63" fmla="*/ 0 h 157"/>
                      <a:gd name="T64" fmla="*/ 0 w 139"/>
                      <a:gd name="T65" fmla="*/ 0 h 157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139" h="157">
                        <a:moveTo>
                          <a:pt x="18" y="63"/>
                        </a:moveTo>
                        <a:lnTo>
                          <a:pt x="25" y="52"/>
                        </a:lnTo>
                        <a:lnTo>
                          <a:pt x="33" y="43"/>
                        </a:lnTo>
                        <a:lnTo>
                          <a:pt x="41" y="34"/>
                        </a:lnTo>
                        <a:lnTo>
                          <a:pt x="51" y="26"/>
                        </a:lnTo>
                        <a:lnTo>
                          <a:pt x="60" y="19"/>
                        </a:lnTo>
                        <a:lnTo>
                          <a:pt x="70" y="13"/>
                        </a:lnTo>
                        <a:lnTo>
                          <a:pt x="82" y="8"/>
                        </a:lnTo>
                        <a:lnTo>
                          <a:pt x="94" y="5"/>
                        </a:lnTo>
                        <a:lnTo>
                          <a:pt x="108" y="5"/>
                        </a:lnTo>
                        <a:lnTo>
                          <a:pt x="117" y="11"/>
                        </a:lnTo>
                        <a:lnTo>
                          <a:pt x="123" y="20"/>
                        </a:lnTo>
                        <a:lnTo>
                          <a:pt x="127" y="31"/>
                        </a:lnTo>
                        <a:lnTo>
                          <a:pt x="129" y="44"/>
                        </a:lnTo>
                        <a:lnTo>
                          <a:pt x="129" y="57"/>
                        </a:lnTo>
                        <a:lnTo>
                          <a:pt x="126" y="68"/>
                        </a:lnTo>
                        <a:lnTo>
                          <a:pt x="119" y="81"/>
                        </a:lnTo>
                        <a:lnTo>
                          <a:pt x="109" y="94"/>
                        </a:lnTo>
                        <a:lnTo>
                          <a:pt x="98" y="105"/>
                        </a:lnTo>
                        <a:lnTo>
                          <a:pt x="85" y="114"/>
                        </a:lnTo>
                        <a:lnTo>
                          <a:pt x="70" y="124"/>
                        </a:lnTo>
                        <a:lnTo>
                          <a:pt x="55" y="131"/>
                        </a:lnTo>
                        <a:lnTo>
                          <a:pt x="39" y="135"/>
                        </a:lnTo>
                        <a:lnTo>
                          <a:pt x="23" y="137"/>
                        </a:lnTo>
                        <a:lnTo>
                          <a:pt x="7" y="137"/>
                        </a:lnTo>
                        <a:lnTo>
                          <a:pt x="3" y="139"/>
                        </a:lnTo>
                        <a:lnTo>
                          <a:pt x="1" y="141"/>
                        </a:lnTo>
                        <a:lnTo>
                          <a:pt x="0" y="144"/>
                        </a:lnTo>
                        <a:lnTo>
                          <a:pt x="1" y="147"/>
                        </a:lnTo>
                        <a:lnTo>
                          <a:pt x="12" y="154"/>
                        </a:lnTo>
                        <a:lnTo>
                          <a:pt x="23" y="157"/>
                        </a:lnTo>
                        <a:lnTo>
                          <a:pt x="35" y="157"/>
                        </a:lnTo>
                        <a:lnTo>
                          <a:pt x="47" y="155"/>
                        </a:lnTo>
                        <a:lnTo>
                          <a:pt x="59" y="151"/>
                        </a:lnTo>
                        <a:lnTo>
                          <a:pt x="70" y="145"/>
                        </a:lnTo>
                        <a:lnTo>
                          <a:pt x="82" y="140"/>
                        </a:lnTo>
                        <a:lnTo>
                          <a:pt x="91" y="133"/>
                        </a:lnTo>
                        <a:lnTo>
                          <a:pt x="100" y="125"/>
                        </a:lnTo>
                        <a:lnTo>
                          <a:pt x="109" y="117"/>
                        </a:lnTo>
                        <a:lnTo>
                          <a:pt x="117" y="106"/>
                        </a:lnTo>
                        <a:lnTo>
                          <a:pt x="126" y="96"/>
                        </a:lnTo>
                        <a:lnTo>
                          <a:pt x="131" y="86"/>
                        </a:lnTo>
                        <a:lnTo>
                          <a:pt x="136" y="74"/>
                        </a:lnTo>
                        <a:lnTo>
                          <a:pt x="138" y="63"/>
                        </a:lnTo>
                        <a:lnTo>
                          <a:pt x="139" y="50"/>
                        </a:lnTo>
                        <a:lnTo>
                          <a:pt x="139" y="40"/>
                        </a:lnTo>
                        <a:lnTo>
                          <a:pt x="137" y="30"/>
                        </a:lnTo>
                        <a:lnTo>
                          <a:pt x="134" y="21"/>
                        </a:lnTo>
                        <a:lnTo>
                          <a:pt x="129" y="13"/>
                        </a:lnTo>
                        <a:lnTo>
                          <a:pt x="123" y="7"/>
                        </a:lnTo>
                        <a:lnTo>
                          <a:pt x="115" y="3"/>
                        </a:lnTo>
                        <a:lnTo>
                          <a:pt x="106" y="0"/>
                        </a:lnTo>
                        <a:lnTo>
                          <a:pt x="96" y="0"/>
                        </a:lnTo>
                        <a:lnTo>
                          <a:pt x="83" y="3"/>
                        </a:lnTo>
                        <a:lnTo>
                          <a:pt x="71" y="8"/>
                        </a:lnTo>
                        <a:lnTo>
                          <a:pt x="61" y="15"/>
                        </a:lnTo>
                        <a:lnTo>
                          <a:pt x="51" y="23"/>
                        </a:lnTo>
                        <a:lnTo>
                          <a:pt x="41" y="33"/>
                        </a:lnTo>
                        <a:lnTo>
                          <a:pt x="33" y="43"/>
                        </a:lnTo>
                        <a:lnTo>
                          <a:pt x="25" y="52"/>
                        </a:lnTo>
                        <a:lnTo>
                          <a:pt x="18" y="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0" name="Freeform 100"/>
                  <p:cNvSpPr>
                    <a:spLocks/>
                  </p:cNvSpPr>
                  <p:nvPr/>
                </p:nvSpPr>
                <p:spPr bwMode="auto">
                  <a:xfrm>
                    <a:off x="933" y="3022"/>
                    <a:ext cx="52" cy="26"/>
                  </a:xfrm>
                  <a:custGeom>
                    <a:avLst/>
                    <a:gdLst>
                      <a:gd name="T0" fmla="*/ 0 w 279"/>
                      <a:gd name="T1" fmla="*/ 0 h 138"/>
                      <a:gd name="T2" fmla="*/ 0 w 279"/>
                      <a:gd name="T3" fmla="*/ 0 h 138"/>
                      <a:gd name="T4" fmla="*/ 0 w 279"/>
                      <a:gd name="T5" fmla="*/ 0 h 138"/>
                      <a:gd name="T6" fmla="*/ 0 w 279"/>
                      <a:gd name="T7" fmla="*/ 0 h 138"/>
                      <a:gd name="T8" fmla="*/ 0 w 279"/>
                      <a:gd name="T9" fmla="*/ 0 h 138"/>
                      <a:gd name="T10" fmla="*/ 0 w 279"/>
                      <a:gd name="T11" fmla="*/ 0 h 138"/>
                      <a:gd name="T12" fmla="*/ 0 w 279"/>
                      <a:gd name="T13" fmla="*/ 0 h 138"/>
                      <a:gd name="T14" fmla="*/ 0 w 279"/>
                      <a:gd name="T15" fmla="*/ 0 h 138"/>
                      <a:gd name="T16" fmla="*/ 0 w 279"/>
                      <a:gd name="T17" fmla="*/ 0 h 138"/>
                      <a:gd name="T18" fmla="*/ 0 w 279"/>
                      <a:gd name="T19" fmla="*/ 0 h 138"/>
                      <a:gd name="T20" fmla="*/ 0 w 279"/>
                      <a:gd name="T21" fmla="*/ 0 h 138"/>
                      <a:gd name="T22" fmla="*/ 0 w 279"/>
                      <a:gd name="T23" fmla="*/ 0 h 138"/>
                      <a:gd name="T24" fmla="*/ 0 w 279"/>
                      <a:gd name="T25" fmla="*/ 0 h 138"/>
                      <a:gd name="T26" fmla="*/ 0 w 279"/>
                      <a:gd name="T27" fmla="*/ 0 h 138"/>
                      <a:gd name="T28" fmla="*/ 0 w 279"/>
                      <a:gd name="T29" fmla="*/ 0 h 138"/>
                      <a:gd name="T30" fmla="*/ 0 w 279"/>
                      <a:gd name="T31" fmla="*/ 0 h 138"/>
                      <a:gd name="T32" fmla="*/ 0 w 279"/>
                      <a:gd name="T33" fmla="*/ 0 h 138"/>
                      <a:gd name="T34" fmla="*/ 0 w 279"/>
                      <a:gd name="T35" fmla="*/ 0 h 138"/>
                      <a:gd name="T36" fmla="*/ 0 w 279"/>
                      <a:gd name="T37" fmla="*/ 0 h 138"/>
                      <a:gd name="T38" fmla="*/ 0 w 279"/>
                      <a:gd name="T39" fmla="*/ 0 h 138"/>
                      <a:gd name="T40" fmla="*/ 0 w 279"/>
                      <a:gd name="T41" fmla="*/ 0 h 138"/>
                      <a:gd name="T42" fmla="*/ 0 w 279"/>
                      <a:gd name="T43" fmla="*/ 0 h 138"/>
                      <a:gd name="T44" fmla="*/ 0 w 279"/>
                      <a:gd name="T45" fmla="*/ 0 h 138"/>
                      <a:gd name="T46" fmla="*/ 0 w 279"/>
                      <a:gd name="T47" fmla="*/ 0 h 138"/>
                      <a:gd name="T48" fmla="*/ 0 w 279"/>
                      <a:gd name="T49" fmla="*/ 0 h 138"/>
                      <a:gd name="T50" fmla="*/ 0 w 279"/>
                      <a:gd name="T51" fmla="*/ 0 h 138"/>
                      <a:gd name="T52" fmla="*/ 0 w 279"/>
                      <a:gd name="T53" fmla="*/ 0 h 138"/>
                      <a:gd name="T54" fmla="*/ 0 w 279"/>
                      <a:gd name="T55" fmla="*/ 0 h 138"/>
                      <a:gd name="T56" fmla="*/ 0 w 279"/>
                      <a:gd name="T57" fmla="*/ 0 h 138"/>
                      <a:gd name="T58" fmla="*/ 0 w 279"/>
                      <a:gd name="T59" fmla="*/ 0 h 138"/>
                      <a:gd name="T60" fmla="*/ 0 w 279"/>
                      <a:gd name="T61" fmla="*/ 0 h 138"/>
                      <a:gd name="T62" fmla="*/ 0 w 279"/>
                      <a:gd name="T63" fmla="*/ 0 h 138"/>
                      <a:gd name="T64" fmla="*/ 0 w 279"/>
                      <a:gd name="T65" fmla="*/ 0 h 138"/>
                      <a:gd name="T66" fmla="*/ 0 w 279"/>
                      <a:gd name="T67" fmla="*/ 0 h 138"/>
                      <a:gd name="T68" fmla="*/ 0 w 279"/>
                      <a:gd name="T69" fmla="*/ 0 h 138"/>
                      <a:gd name="T70" fmla="*/ 0 w 279"/>
                      <a:gd name="T71" fmla="*/ 0 h 138"/>
                      <a:gd name="T72" fmla="*/ 0 w 279"/>
                      <a:gd name="T73" fmla="*/ 0 h 138"/>
                      <a:gd name="T74" fmla="*/ 0 w 279"/>
                      <a:gd name="T75" fmla="*/ 0 h 138"/>
                      <a:gd name="T76" fmla="*/ 0 w 279"/>
                      <a:gd name="T77" fmla="*/ 0 h 138"/>
                      <a:gd name="T78" fmla="*/ 0 w 279"/>
                      <a:gd name="T79" fmla="*/ 0 h 138"/>
                      <a:gd name="T80" fmla="*/ 0 w 279"/>
                      <a:gd name="T81" fmla="*/ 0 h 138"/>
                      <a:gd name="T82" fmla="*/ 0 w 279"/>
                      <a:gd name="T83" fmla="*/ 0 h 138"/>
                      <a:gd name="T84" fmla="*/ 0 w 279"/>
                      <a:gd name="T85" fmla="*/ 0 h 138"/>
                      <a:gd name="T86" fmla="*/ 0 w 279"/>
                      <a:gd name="T87" fmla="*/ 0 h 138"/>
                      <a:gd name="T88" fmla="*/ 0 w 279"/>
                      <a:gd name="T89" fmla="*/ 0 h 138"/>
                      <a:gd name="T90" fmla="*/ 0 w 279"/>
                      <a:gd name="T91" fmla="*/ 0 h 138"/>
                      <a:gd name="T92" fmla="*/ 0 w 279"/>
                      <a:gd name="T93" fmla="*/ 0 h 138"/>
                      <a:gd name="T94" fmla="*/ 0 w 279"/>
                      <a:gd name="T95" fmla="*/ 0 h 138"/>
                      <a:gd name="T96" fmla="*/ 0 w 279"/>
                      <a:gd name="T97" fmla="*/ 0 h 138"/>
                      <a:gd name="T98" fmla="*/ 0 w 279"/>
                      <a:gd name="T99" fmla="*/ 0 h 138"/>
                      <a:gd name="T100" fmla="*/ 0 w 279"/>
                      <a:gd name="T101" fmla="*/ 0 h 138"/>
                      <a:gd name="T102" fmla="*/ 0 w 279"/>
                      <a:gd name="T103" fmla="*/ 0 h 138"/>
                      <a:gd name="T104" fmla="*/ 0 w 279"/>
                      <a:gd name="T105" fmla="*/ 0 h 138"/>
                      <a:gd name="T106" fmla="*/ 0 w 279"/>
                      <a:gd name="T107" fmla="*/ 0 h 138"/>
                      <a:gd name="T108" fmla="*/ 0 w 279"/>
                      <a:gd name="T109" fmla="*/ 0 h 138"/>
                      <a:gd name="T110" fmla="*/ 0 w 279"/>
                      <a:gd name="T111" fmla="*/ 0 h 138"/>
                      <a:gd name="T112" fmla="*/ 0 w 279"/>
                      <a:gd name="T113" fmla="*/ 0 h 138"/>
                      <a:gd name="T114" fmla="*/ 0 w 279"/>
                      <a:gd name="T115" fmla="*/ 0 h 13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279" h="138">
                        <a:moveTo>
                          <a:pt x="0" y="138"/>
                        </a:moveTo>
                        <a:lnTo>
                          <a:pt x="7" y="118"/>
                        </a:lnTo>
                        <a:lnTo>
                          <a:pt x="16" y="97"/>
                        </a:lnTo>
                        <a:lnTo>
                          <a:pt x="28" y="77"/>
                        </a:lnTo>
                        <a:lnTo>
                          <a:pt x="43" y="59"/>
                        </a:lnTo>
                        <a:lnTo>
                          <a:pt x="61" y="43"/>
                        </a:lnTo>
                        <a:lnTo>
                          <a:pt x="79" y="29"/>
                        </a:lnTo>
                        <a:lnTo>
                          <a:pt x="100" y="19"/>
                        </a:lnTo>
                        <a:lnTo>
                          <a:pt x="121" y="12"/>
                        </a:lnTo>
                        <a:lnTo>
                          <a:pt x="130" y="9"/>
                        </a:lnTo>
                        <a:lnTo>
                          <a:pt x="140" y="8"/>
                        </a:lnTo>
                        <a:lnTo>
                          <a:pt x="149" y="6"/>
                        </a:lnTo>
                        <a:lnTo>
                          <a:pt x="160" y="5"/>
                        </a:lnTo>
                        <a:lnTo>
                          <a:pt x="169" y="4"/>
                        </a:lnTo>
                        <a:lnTo>
                          <a:pt x="179" y="4"/>
                        </a:lnTo>
                        <a:lnTo>
                          <a:pt x="189" y="4"/>
                        </a:lnTo>
                        <a:lnTo>
                          <a:pt x="199" y="4"/>
                        </a:lnTo>
                        <a:lnTo>
                          <a:pt x="209" y="5"/>
                        </a:lnTo>
                        <a:lnTo>
                          <a:pt x="220" y="7"/>
                        </a:lnTo>
                        <a:lnTo>
                          <a:pt x="230" y="11"/>
                        </a:lnTo>
                        <a:lnTo>
                          <a:pt x="240" y="14"/>
                        </a:lnTo>
                        <a:lnTo>
                          <a:pt x="251" y="19"/>
                        </a:lnTo>
                        <a:lnTo>
                          <a:pt x="260" y="24"/>
                        </a:lnTo>
                        <a:lnTo>
                          <a:pt x="269" y="29"/>
                        </a:lnTo>
                        <a:lnTo>
                          <a:pt x="278" y="35"/>
                        </a:lnTo>
                        <a:lnTo>
                          <a:pt x="279" y="35"/>
                        </a:lnTo>
                        <a:lnTo>
                          <a:pt x="268" y="28"/>
                        </a:lnTo>
                        <a:lnTo>
                          <a:pt x="255" y="21"/>
                        </a:lnTo>
                        <a:lnTo>
                          <a:pt x="244" y="14"/>
                        </a:lnTo>
                        <a:lnTo>
                          <a:pt x="231" y="9"/>
                        </a:lnTo>
                        <a:lnTo>
                          <a:pt x="218" y="5"/>
                        </a:lnTo>
                        <a:lnTo>
                          <a:pt x="206" y="3"/>
                        </a:lnTo>
                        <a:lnTo>
                          <a:pt x="192" y="0"/>
                        </a:lnTo>
                        <a:lnTo>
                          <a:pt x="178" y="0"/>
                        </a:lnTo>
                        <a:lnTo>
                          <a:pt x="168" y="0"/>
                        </a:lnTo>
                        <a:lnTo>
                          <a:pt x="157" y="1"/>
                        </a:lnTo>
                        <a:lnTo>
                          <a:pt x="146" y="3"/>
                        </a:lnTo>
                        <a:lnTo>
                          <a:pt x="134" y="4"/>
                        </a:lnTo>
                        <a:lnTo>
                          <a:pt x="124" y="6"/>
                        </a:lnTo>
                        <a:lnTo>
                          <a:pt x="113" y="9"/>
                        </a:lnTo>
                        <a:lnTo>
                          <a:pt x="102" y="13"/>
                        </a:lnTo>
                        <a:lnTo>
                          <a:pt x="93" y="16"/>
                        </a:lnTo>
                        <a:lnTo>
                          <a:pt x="77" y="26"/>
                        </a:lnTo>
                        <a:lnTo>
                          <a:pt x="61" y="37"/>
                        </a:lnTo>
                        <a:lnTo>
                          <a:pt x="45" y="51"/>
                        </a:lnTo>
                        <a:lnTo>
                          <a:pt x="30" y="67"/>
                        </a:lnTo>
                        <a:lnTo>
                          <a:pt x="17" y="84"/>
                        </a:lnTo>
                        <a:lnTo>
                          <a:pt x="7" y="102"/>
                        </a:lnTo>
                        <a:lnTo>
                          <a:pt x="1" y="120"/>
                        </a:lnTo>
                        <a:lnTo>
                          <a:pt x="0" y="1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1" name="Freeform 101"/>
                  <p:cNvSpPr>
                    <a:spLocks/>
                  </p:cNvSpPr>
                  <p:nvPr/>
                </p:nvSpPr>
                <p:spPr bwMode="auto">
                  <a:xfrm>
                    <a:off x="915" y="3017"/>
                    <a:ext cx="10" cy="31"/>
                  </a:xfrm>
                  <a:custGeom>
                    <a:avLst/>
                    <a:gdLst>
                      <a:gd name="T0" fmla="*/ 0 w 55"/>
                      <a:gd name="T1" fmla="*/ 0 h 163"/>
                      <a:gd name="T2" fmla="*/ 0 w 55"/>
                      <a:gd name="T3" fmla="*/ 0 h 163"/>
                      <a:gd name="T4" fmla="*/ 0 w 55"/>
                      <a:gd name="T5" fmla="*/ 0 h 163"/>
                      <a:gd name="T6" fmla="*/ 0 w 55"/>
                      <a:gd name="T7" fmla="*/ 0 h 163"/>
                      <a:gd name="T8" fmla="*/ 0 w 55"/>
                      <a:gd name="T9" fmla="*/ 0 h 163"/>
                      <a:gd name="T10" fmla="*/ 0 w 55"/>
                      <a:gd name="T11" fmla="*/ 0 h 163"/>
                      <a:gd name="T12" fmla="*/ 0 w 55"/>
                      <a:gd name="T13" fmla="*/ 0 h 163"/>
                      <a:gd name="T14" fmla="*/ 0 w 55"/>
                      <a:gd name="T15" fmla="*/ 0 h 163"/>
                      <a:gd name="T16" fmla="*/ 0 w 55"/>
                      <a:gd name="T17" fmla="*/ 0 h 163"/>
                      <a:gd name="T18" fmla="*/ 0 w 55"/>
                      <a:gd name="T19" fmla="*/ 0 h 163"/>
                      <a:gd name="T20" fmla="*/ 0 w 55"/>
                      <a:gd name="T21" fmla="*/ 0 h 163"/>
                      <a:gd name="T22" fmla="*/ 0 w 55"/>
                      <a:gd name="T23" fmla="*/ 0 h 163"/>
                      <a:gd name="T24" fmla="*/ 0 w 55"/>
                      <a:gd name="T25" fmla="*/ 0 h 163"/>
                      <a:gd name="T26" fmla="*/ 0 w 55"/>
                      <a:gd name="T27" fmla="*/ 0 h 163"/>
                      <a:gd name="T28" fmla="*/ 0 w 55"/>
                      <a:gd name="T29" fmla="*/ 0 h 163"/>
                      <a:gd name="T30" fmla="*/ 0 w 55"/>
                      <a:gd name="T31" fmla="*/ 0 h 163"/>
                      <a:gd name="T32" fmla="*/ 0 w 55"/>
                      <a:gd name="T33" fmla="*/ 0 h 163"/>
                      <a:gd name="T34" fmla="*/ 0 w 55"/>
                      <a:gd name="T35" fmla="*/ 0 h 163"/>
                      <a:gd name="T36" fmla="*/ 0 w 55"/>
                      <a:gd name="T37" fmla="*/ 0 h 163"/>
                      <a:gd name="T38" fmla="*/ 0 w 55"/>
                      <a:gd name="T39" fmla="*/ 0 h 163"/>
                      <a:gd name="T40" fmla="*/ 0 w 55"/>
                      <a:gd name="T41" fmla="*/ 0 h 163"/>
                      <a:gd name="T42" fmla="*/ 0 w 55"/>
                      <a:gd name="T43" fmla="*/ 0 h 163"/>
                      <a:gd name="T44" fmla="*/ 0 w 55"/>
                      <a:gd name="T45" fmla="*/ 0 h 163"/>
                      <a:gd name="T46" fmla="*/ 0 w 55"/>
                      <a:gd name="T47" fmla="*/ 0 h 163"/>
                      <a:gd name="T48" fmla="*/ 0 w 55"/>
                      <a:gd name="T49" fmla="*/ 0 h 163"/>
                      <a:gd name="T50" fmla="*/ 0 w 55"/>
                      <a:gd name="T51" fmla="*/ 0 h 163"/>
                      <a:gd name="T52" fmla="*/ 0 w 55"/>
                      <a:gd name="T53" fmla="*/ 0 h 163"/>
                      <a:gd name="T54" fmla="*/ 0 w 55"/>
                      <a:gd name="T55" fmla="*/ 0 h 163"/>
                      <a:gd name="T56" fmla="*/ 0 w 55"/>
                      <a:gd name="T57" fmla="*/ 0 h 163"/>
                      <a:gd name="T58" fmla="*/ 0 w 55"/>
                      <a:gd name="T59" fmla="*/ 0 h 163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55" h="163">
                        <a:moveTo>
                          <a:pt x="4" y="163"/>
                        </a:moveTo>
                        <a:lnTo>
                          <a:pt x="2" y="143"/>
                        </a:lnTo>
                        <a:lnTo>
                          <a:pt x="2" y="120"/>
                        </a:lnTo>
                        <a:lnTo>
                          <a:pt x="4" y="98"/>
                        </a:lnTo>
                        <a:lnTo>
                          <a:pt x="9" y="75"/>
                        </a:lnTo>
                        <a:lnTo>
                          <a:pt x="16" y="53"/>
                        </a:lnTo>
                        <a:lnTo>
                          <a:pt x="25" y="32"/>
                        </a:lnTo>
                        <a:lnTo>
                          <a:pt x="38" y="15"/>
                        </a:lnTo>
                        <a:lnTo>
                          <a:pt x="54" y="1"/>
                        </a:lnTo>
                        <a:lnTo>
                          <a:pt x="55" y="0"/>
                        </a:lnTo>
                        <a:lnTo>
                          <a:pt x="54" y="0"/>
                        </a:lnTo>
                        <a:lnTo>
                          <a:pt x="46" y="5"/>
                        </a:lnTo>
                        <a:lnTo>
                          <a:pt x="39" y="10"/>
                        </a:lnTo>
                        <a:lnTo>
                          <a:pt x="32" y="15"/>
                        </a:lnTo>
                        <a:lnTo>
                          <a:pt x="27" y="21"/>
                        </a:lnTo>
                        <a:lnTo>
                          <a:pt x="23" y="26"/>
                        </a:lnTo>
                        <a:lnTo>
                          <a:pt x="18" y="33"/>
                        </a:lnTo>
                        <a:lnTo>
                          <a:pt x="15" y="41"/>
                        </a:lnTo>
                        <a:lnTo>
                          <a:pt x="12" y="51"/>
                        </a:lnTo>
                        <a:lnTo>
                          <a:pt x="6" y="78"/>
                        </a:lnTo>
                        <a:lnTo>
                          <a:pt x="1" y="107"/>
                        </a:lnTo>
                        <a:lnTo>
                          <a:pt x="0" y="135"/>
                        </a:lnTo>
                        <a:lnTo>
                          <a:pt x="4" y="1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2" name="Freeform 102"/>
                  <p:cNvSpPr>
                    <a:spLocks/>
                  </p:cNvSpPr>
                  <p:nvPr/>
                </p:nvSpPr>
                <p:spPr bwMode="auto">
                  <a:xfrm>
                    <a:off x="907" y="3046"/>
                    <a:ext cx="85" cy="41"/>
                  </a:xfrm>
                  <a:custGeom>
                    <a:avLst/>
                    <a:gdLst>
                      <a:gd name="T0" fmla="*/ 0 w 451"/>
                      <a:gd name="T1" fmla="*/ 0 h 219"/>
                      <a:gd name="T2" fmla="*/ 0 w 451"/>
                      <a:gd name="T3" fmla="*/ 0 h 219"/>
                      <a:gd name="T4" fmla="*/ 0 w 451"/>
                      <a:gd name="T5" fmla="*/ 0 h 219"/>
                      <a:gd name="T6" fmla="*/ 0 w 451"/>
                      <a:gd name="T7" fmla="*/ 0 h 219"/>
                      <a:gd name="T8" fmla="*/ 0 w 451"/>
                      <a:gd name="T9" fmla="*/ 0 h 219"/>
                      <a:gd name="T10" fmla="*/ 0 w 451"/>
                      <a:gd name="T11" fmla="*/ 0 h 219"/>
                      <a:gd name="T12" fmla="*/ 0 w 451"/>
                      <a:gd name="T13" fmla="*/ 0 h 219"/>
                      <a:gd name="T14" fmla="*/ 0 w 451"/>
                      <a:gd name="T15" fmla="*/ 0 h 219"/>
                      <a:gd name="T16" fmla="*/ 0 w 451"/>
                      <a:gd name="T17" fmla="*/ 0 h 219"/>
                      <a:gd name="T18" fmla="*/ 0 w 451"/>
                      <a:gd name="T19" fmla="*/ 0 h 219"/>
                      <a:gd name="T20" fmla="*/ 0 w 451"/>
                      <a:gd name="T21" fmla="*/ 0 h 219"/>
                      <a:gd name="T22" fmla="*/ 0 w 451"/>
                      <a:gd name="T23" fmla="*/ 0 h 219"/>
                      <a:gd name="T24" fmla="*/ 0 w 451"/>
                      <a:gd name="T25" fmla="*/ 0 h 219"/>
                      <a:gd name="T26" fmla="*/ 0 w 451"/>
                      <a:gd name="T27" fmla="*/ 0 h 219"/>
                      <a:gd name="T28" fmla="*/ 0 w 451"/>
                      <a:gd name="T29" fmla="*/ 0 h 219"/>
                      <a:gd name="T30" fmla="*/ 0 w 451"/>
                      <a:gd name="T31" fmla="*/ 0 h 219"/>
                      <a:gd name="T32" fmla="*/ 0 w 451"/>
                      <a:gd name="T33" fmla="*/ 0 h 219"/>
                      <a:gd name="T34" fmla="*/ 0 w 451"/>
                      <a:gd name="T35" fmla="*/ 0 h 219"/>
                      <a:gd name="T36" fmla="*/ 0 w 451"/>
                      <a:gd name="T37" fmla="*/ 0 h 219"/>
                      <a:gd name="T38" fmla="*/ 0 w 451"/>
                      <a:gd name="T39" fmla="*/ 0 h 219"/>
                      <a:gd name="T40" fmla="*/ 0 w 451"/>
                      <a:gd name="T41" fmla="*/ 0 h 219"/>
                      <a:gd name="T42" fmla="*/ 0 w 451"/>
                      <a:gd name="T43" fmla="*/ 0 h 219"/>
                      <a:gd name="T44" fmla="*/ 0 w 451"/>
                      <a:gd name="T45" fmla="*/ 0 h 219"/>
                      <a:gd name="T46" fmla="*/ 0 w 451"/>
                      <a:gd name="T47" fmla="*/ 0 h 219"/>
                      <a:gd name="T48" fmla="*/ 0 w 451"/>
                      <a:gd name="T49" fmla="*/ 0 h 219"/>
                      <a:gd name="T50" fmla="*/ 0 w 451"/>
                      <a:gd name="T51" fmla="*/ 0 h 219"/>
                      <a:gd name="T52" fmla="*/ 0 w 451"/>
                      <a:gd name="T53" fmla="*/ 0 h 219"/>
                      <a:gd name="T54" fmla="*/ 0 w 451"/>
                      <a:gd name="T55" fmla="*/ 0 h 219"/>
                      <a:gd name="T56" fmla="*/ 0 w 451"/>
                      <a:gd name="T57" fmla="*/ 0 h 219"/>
                      <a:gd name="T58" fmla="*/ 0 w 451"/>
                      <a:gd name="T59" fmla="*/ 0 h 219"/>
                      <a:gd name="T60" fmla="*/ 0 w 451"/>
                      <a:gd name="T61" fmla="*/ 0 h 219"/>
                      <a:gd name="T62" fmla="*/ 0 w 451"/>
                      <a:gd name="T63" fmla="*/ 0 h 219"/>
                      <a:gd name="T64" fmla="*/ 0 w 451"/>
                      <a:gd name="T65" fmla="*/ 0 h 219"/>
                      <a:gd name="T66" fmla="*/ 0 w 451"/>
                      <a:gd name="T67" fmla="*/ 0 h 219"/>
                      <a:gd name="T68" fmla="*/ 0 w 451"/>
                      <a:gd name="T69" fmla="*/ 0 h 219"/>
                      <a:gd name="T70" fmla="*/ 0 w 451"/>
                      <a:gd name="T71" fmla="*/ 0 h 219"/>
                      <a:gd name="T72" fmla="*/ 0 w 451"/>
                      <a:gd name="T73" fmla="*/ 0 h 219"/>
                      <a:gd name="T74" fmla="*/ 0 w 451"/>
                      <a:gd name="T75" fmla="*/ 0 h 219"/>
                      <a:gd name="T76" fmla="*/ 0 w 451"/>
                      <a:gd name="T77" fmla="*/ 0 h 219"/>
                      <a:gd name="T78" fmla="*/ 0 w 451"/>
                      <a:gd name="T79" fmla="*/ 0 h 219"/>
                      <a:gd name="T80" fmla="*/ 0 w 451"/>
                      <a:gd name="T81" fmla="*/ 0 h 219"/>
                      <a:gd name="T82" fmla="*/ 0 w 451"/>
                      <a:gd name="T83" fmla="*/ 0 h 219"/>
                      <a:gd name="T84" fmla="*/ 0 w 451"/>
                      <a:gd name="T85" fmla="*/ 0 h 219"/>
                      <a:gd name="T86" fmla="*/ 0 w 451"/>
                      <a:gd name="T87" fmla="*/ 0 h 219"/>
                      <a:gd name="T88" fmla="*/ 0 w 451"/>
                      <a:gd name="T89" fmla="*/ 0 h 219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451" h="219">
                        <a:moveTo>
                          <a:pt x="0" y="0"/>
                        </a:moveTo>
                        <a:lnTo>
                          <a:pt x="7" y="1"/>
                        </a:lnTo>
                        <a:lnTo>
                          <a:pt x="12" y="3"/>
                        </a:lnTo>
                        <a:lnTo>
                          <a:pt x="19" y="4"/>
                        </a:lnTo>
                        <a:lnTo>
                          <a:pt x="26" y="4"/>
                        </a:lnTo>
                        <a:lnTo>
                          <a:pt x="32" y="5"/>
                        </a:lnTo>
                        <a:lnTo>
                          <a:pt x="39" y="5"/>
                        </a:lnTo>
                        <a:lnTo>
                          <a:pt x="45" y="6"/>
                        </a:lnTo>
                        <a:lnTo>
                          <a:pt x="51" y="6"/>
                        </a:lnTo>
                        <a:lnTo>
                          <a:pt x="61" y="7"/>
                        </a:lnTo>
                        <a:lnTo>
                          <a:pt x="71" y="9"/>
                        </a:lnTo>
                        <a:lnTo>
                          <a:pt x="80" y="11"/>
                        </a:lnTo>
                        <a:lnTo>
                          <a:pt x="89" y="13"/>
                        </a:lnTo>
                        <a:lnTo>
                          <a:pt x="99" y="15"/>
                        </a:lnTo>
                        <a:lnTo>
                          <a:pt x="109" y="18"/>
                        </a:lnTo>
                        <a:lnTo>
                          <a:pt x="118" y="20"/>
                        </a:lnTo>
                        <a:lnTo>
                          <a:pt x="127" y="22"/>
                        </a:lnTo>
                        <a:lnTo>
                          <a:pt x="144" y="28"/>
                        </a:lnTo>
                        <a:lnTo>
                          <a:pt x="159" y="34"/>
                        </a:lnTo>
                        <a:lnTo>
                          <a:pt x="175" y="39"/>
                        </a:lnTo>
                        <a:lnTo>
                          <a:pt x="190" y="46"/>
                        </a:lnTo>
                        <a:lnTo>
                          <a:pt x="206" y="53"/>
                        </a:lnTo>
                        <a:lnTo>
                          <a:pt x="221" y="60"/>
                        </a:lnTo>
                        <a:lnTo>
                          <a:pt x="236" y="67"/>
                        </a:lnTo>
                        <a:lnTo>
                          <a:pt x="251" y="75"/>
                        </a:lnTo>
                        <a:lnTo>
                          <a:pt x="266" y="83"/>
                        </a:lnTo>
                        <a:lnTo>
                          <a:pt x="281" y="90"/>
                        </a:lnTo>
                        <a:lnTo>
                          <a:pt x="294" y="99"/>
                        </a:lnTo>
                        <a:lnTo>
                          <a:pt x="309" y="107"/>
                        </a:lnTo>
                        <a:lnTo>
                          <a:pt x="323" y="117"/>
                        </a:lnTo>
                        <a:lnTo>
                          <a:pt x="337" y="127"/>
                        </a:lnTo>
                        <a:lnTo>
                          <a:pt x="350" y="136"/>
                        </a:lnTo>
                        <a:lnTo>
                          <a:pt x="364" y="147"/>
                        </a:lnTo>
                        <a:lnTo>
                          <a:pt x="375" y="155"/>
                        </a:lnTo>
                        <a:lnTo>
                          <a:pt x="385" y="164"/>
                        </a:lnTo>
                        <a:lnTo>
                          <a:pt x="396" y="173"/>
                        </a:lnTo>
                        <a:lnTo>
                          <a:pt x="406" y="182"/>
                        </a:lnTo>
                        <a:lnTo>
                          <a:pt x="416" y="193"/>
                        </a:lnTo>
                        <a:lnTo>
                          <a:pt x="428" y="202"/>
                        </a:lnTo>
                        <a:lnTo>
                          <a:pt x="438" y="211"/>
                        </a:lnTo>
                        <a:lnTo>
                          <a:pt x="450" y="219"/>
                        </a:lnTo>
                        <a:lnTo>
                          <a:pt x="451" y="219"/>
                        </a:lnTo>
                        <a:lnTo>
                          <a:pt x="451" y="218"/>
                        </a:lnTo>
                        <a:lnTo>
                          <a:pt x="441" y="209"/>
                        </a:lnTo>
                        <a:lnTo>
                          <a:pt x="430" y="200"/>
                        </a:lnTo>
                        <a:lnTo>
                          <a:pt x="420" y="189"/>
                        </a:lnTo>
                        <a:lnTo>
                          <a:pt x="411" y="179"/>
                        </a:lnTo>
                        <a:lnTo>
                          <a:pt x="402" y="170"/>
                        </a:lnTo>
                        <a:lnTo>
                          <a:pt x="391" y="159"/>
                        </a:lnTo>
                        <a:lnTo>
                          <a:pt x="381" y="150"/>
                        </a:lnTo>
                        <a:lnTo>
                          <a:pt x="370" y="141"/>
                        </a:lnTo>
                        <a:lnTo>
                          <a:pt x="357" y="130"/>
                        </a:lnTo>
                        <a:lnTo>
                          <a:pt x="343" y="121"/>
                        </a:lnTo>
                        <a:lnTo>
                          <a:pt x="329" y="111"/>
                        </a:lnTo>
                        <a:lnTo>
                          <a:pt x="315" y="102"/>
                        </a:lnTo>
                        <a:lnTo>
                          <a:pt x="300" y="94"/>
                        </a:lnTo>
                        <a:lnTo>
                          <a:pt x="285" y="84"/>
                        </a:lnTo>
                        <a:lnTo>
                          <a:pt x="271" y="76"/>
                        </a:lnTo>
                        <a:lnTo>
                          <a:pt x="256" y="68"/>
                        </a:lnTo>
                        <a:lnTo>
                          <a:pt x="241" y="60"/>
                        </a:lnTo>
                        <a:lnTo>
                          <a:pt x="225" y="53"/>
                        </a:lnTo>
                        <a:lnTo>
                          <a:pt x="210" y="47"/>
                        </a:lnTo>
                        <a:lnTo>
                          <a:pt x="194" y="41"/>
                        </a:lnTo>
                        <a:lnTo>
                          <a:pt x="178" y="35"/>
                        </a:lnTo>
                        <a:lnTo>
                          <a:pt x="162" y="29"/>
                        </a:lnTo>
                        <a:lnTo>
                          <a:pt x="146" y="24"/>
                        </a:lnTo>
                        <a:lnTo>
                          <a:pt x="130" y="19"/>
                        </a:lnTo>
                        <a:lnTo>
                          <a:pt x="123" y="18"/>
                        </a:lnTo>
                        <a:lnTo>
                          <a:pt x="116" y="15"/>
                        </a:lnTo>
                        <a:lnTo>
                          <a:pt x="109" y="14"/>
                        </a:lnTo>
                        <a:lnTo>
                          <a:pt x="102" y="12"/>
                        </a:lnTo>
                        <a:lnTo>
                          <a:pt x="95" y="11"/>
                        </a:lnTo>
                        <a:lnTo>
                          <a:pt x="88" y="8"/>
                        </a:lnTo>
                        <a:lnTo>
                          <a:pt x="81" y="7"/>
                        </a:lnTo>
                        <a:lnTo>
                          <a:pt x="74" y="6"/>
                        </a:lnTo>
                        <a:lnTo>
                          <a:pt x="65" y="5"/>
                        </a:lnTo>
                        <a:lnTo>
                          <a:pt x="56" y="4"/>
                        </a:lnTo>
                        <a:lnTo>
                          <a:pt x="47" y="4"/>
                        </a:lnTo>
                        <a:lnTo>
                          <a:pt x="38" y="3"/>
                        </a:lnTo>
                        <a:lnTo>
                          <a:pt x="27" y="3"/>
                        </a:lnTo>
                        <a:lnTo>
                          <a:pt x="18" y="3"/>
                        </a:lnTo>
                        <a:lnTo>
                          <a:pt x="9" y="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3" name="Freeform 103"/>
                  <p:cNvSpPr>
                    <a:spLocks/>
                  </p:cNvSpPr>
                  <p:nvPr/>
                </p:nvSpPr>
                <p:spPr bwMode="auto">
                  <a:xfrm>
                    <a:off x="678" y="3223"/>
                    <a:ext cx="107" cy="186"/>
                  </a:xfrm>
                  <a:custGeom>
                    <a:avLst/>
                    <a:gdLst>
                      <a:gd name="T0" fmla="*/ 0 w 573"/>
                      <a:gd name="T1" fmla="*/ 0 h 999"/>
                      <a:gd name="T2" fmla="*/ 0 w 573"/>
                      <a:gd name="T3" fmla="*/ 0 h 999"/>
                      <a:gd name="T4" fmla="*/ 0 w 573"/>
                      <a:gd name="T5" fmla="*/ 0 h 999"/>
                      <a:gd name="T6" fmla="*/ 0 w 573"/>
                      <a:gd name="T7" fmla="*/ 0 h 999"/>
                      <a:gd name="T8" fmla="*/ 0 w 573"/>
                      <a:gd name="T9" fmla="*/ 0 h 999"/>
                      <a:gd name="T10" fmla="*/ 0 w 573"/>
                      <a:gd name="T11" fmla="*/ 0 h 999"/>
                      <a:gd name="T12" fmla="*/ 0 w 573"/>
                      <a:gd name="T13" fmla="*/ 0 h 999"/>
                      <a:gd name="T14" fmla="*/ 0 w 573"/>
                      <a:gd name="T15" fmla="*/ 0 h 999"/>
                      <a:gd name="T16" fmla="*/ 0 w 573"/>
                      <a:gd name="T17" fmla="*/ 0 h 999"/>
                      <a:gd name="T18" fmla="*/ 0 w 573"/>
                      <a:gd name="T19" fmla="*/ 0 h 999"/>
                      <a:gd name="T20" fmla="*/ 0 w 573"/>
                      <a:gd name="T21" fmla="*/ 0 h 999"/>
                      <a:gd name="T22" fmla="*/ 0 w 573"/>
                      <a:gd name="T23" fmla="*/ 0 h 999"/>
                      <a:gd name="T24" fmla="*/ 0 w 573"/>
                      <a:gd name="T25" fmla="*/ 0 h 999"/>
                      <a:gd name="T26" fmla="*/ 0 w 573"/>
                      <a:gd name="T27" fmla="*/ 0 h 999"/>
                      <a:gd name="T28" fmla="*/ 0 w 573"/>
                      <a:gd name="T29" fmla="*/ 0 h 999"/>
                      <a:gd name="T30" fmla="*/ 0 w 573"/>
                      <a:gd name="T31" fmla="*/ 0 h 999"/>
                      <a:gd name="T32" fmla="*/ 0 w 573"/>
                      <a:gd name="T33" fmla="*/ 0 h 999"/>
                      <a:gd name="T34" fmla="*/ 0 w 573"/>
                      <a:gd name="T35" fmla="*/ 0 h 999"/>
                      <a:gd name="T36" fmla="*/ 0 w 573"/>
                      <a:gd name="T37" fmla="*/ 0 h 999"/>
                      <a:gd name="T38" fmla="*/ 0 w 573"/>
                      <a:gd name="T39" fmla="*/ 0 h 999"/>
                      <a:gd name="T40" fmla="*/ 0 w 573"/>
                      <a:gd name="T41" fmla="*/ 0 h 999"/>
                      <a:gd name="T42" fmla="*/ 0 w 573"/>
                      <a:gd name="T43" fmla="*/ 0 h 999"/>
                      <a:gd name="T44" fmla="*/ 0 w 573"/>
                      <a:gd name="T45" fmla="*/ 0 h 999"/>
                      <a:gd name="T46" fmla="*/ 0 w 573"/>
                      <a:gd name="T47" fmla="*/ 0 h 999"/>
                      <a:gd name="T48" fmla="*/ 0 w 573"/>
                      <a:gd name="T49" fmla="*/ 0 h 999"/>
                      <a:gd name="T50" fmla="*/ 0 w 573"/>
                      <a:gd name="T51" fmla="*/ 0 h 999"/>
                      <a:gd name="T52" fmla="*/ 0 w 573"/>
                      <a:gd name="T53" fmla="*/ 0 h 999"/>
                      <a:gd name="T54" fmla="*/ 0 w 573"/>
                      <a:gd name="T55" fmla="*/ 0 h 999"/>
                      <a:gd name="T56" fmla="*/ 0 w 573"/>
                      <a:gd name="T57" fmla="*/ 0 h 999"/>
                      <a:gd name="T58" fmla="*/ 0 w 573"/>
                      <a:gd name="T59" fmla="*/ 0 h 999"/>
                      <a:gd name="T60" fmla="*/ 0 w 573"/>
                      <a:gd name="T61" fmla="*/ 0 h 999"/>
                      <a:gd name="T62" fmla="*/ 0 w 573"/>
                      <a:gd name="T63" fmla="*/ 0 h 999"/>
                      <a:gd name="T64" fmla="*/ 0 w 573"/>
                      <a:gd name="T65" fmla="*/ 0 h 999"/>
                      <a:gd name="T66" fmla="*/ 0 w 573"/>
                      <a:gd name="T67" fmla="*/ 0 h 999"/>
                      <a:gd name="T68" fmla="*/ 0 w 573"/>
                      <a:gd name="T69" fmla="*/ 0 h 999"/>
                      <a:gd name="T70" fmla="*/ 0 w 573"/>
                      <a:gd name="T71" fmla="*/ 0 h 999"/>
                      <a:gd name="T72" fmla="*/ 0 w 573"/>
                      <a:gd name="T73" fmla="*/ 0 h 999"/>
                      <a:gd name="T74" fmla="*/ 0 w 573"/>
                      <a:gd name="T75" fmla="*/ 0 h 999"/>
                      <a:gd name="T76" fmla="*/ 0 w 573"/>
                      <a:gd name="T77" fmla="*/ 0 h 999"/>
                      <a:gd name="T78" fmla="*/ 0 w 573"/>
                      <a:gd name="T79" fmla="*/ 0 h 999"/>
                      <a:gd name="T80" fmla="*/ 0 w 573"/>
                      <a:gd name="T81" fmla="*/ 0 h 999"/>
                      <a:gd name="T82" fmla="*/ 0 w 573"/>
                      <a:gd name="T83" fmla="*/ 0 h 999"/>
                      <a:gd name="T84" fmla="*/ 0 w 573"/>
                      <a:gd name="T85" fmla="*/ 0 h 999"/>
                      <a:gd name="T86" fmla="*/ 0 w 573"/>
                      <a:gd name="T87" fmla="*/ 0 h 999"/>
                      <a:gd name="T88" fmla="*/ 0 w 573"/>
                      <a:gd name="T89" fmla="*/ 0 h 999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573" h="999">
                        <a:moveTo>
                          <a:pt x="0" y="0"/>
                        </a:moveTo>
                        <a:lnTo>
                          <a:pt x="8" y="17"/>
                        </a:lnTo>
                        <a:lnTo>
                          <a:pt x="18" y="31"/>
                        </a:lnTo>
                        <a:lnTo>
                          <a:pt x="29" y="45"/>
                        </a:lnTo>
                        <a:lnTo>
                          <a:pt x="40" y="59"/>
                        </a:lnTo>
                        <a:lnTo>
                          <a:pt x="52" y="73"/>
                        </a:lnTo>
                        <a:lnTo>
                          <a:pt x="63" y="87"/>
                        </a:lnTo>
                        <a:lnTo>
                          <a:pt x="76" y="99"/>
                        </a:lnTo>
                        <a:lnTo>
                          <a:pt x="87" y="113"/>
                        </a:lnTo>
                        <a:lnTo>
                          <a:pt x="102" y="131"/>
                        </a:lnTo>
                        <a:lnTo>
                          <a:pt x="116" y="149"/>
                        </a:lnTo>
                        <a:lnTo>
                          <a:pt x="129" y="167"/>
                        </a:lnTo>
                        <a:lnTo>
                          <a:pt x="143" y="186"/>
                        </a:lnTo>
                        <a:lnTo>
                          <a:pt x="155" y="204"/>
                        </a:lnTo>
                        <a:lnTo>
                          <a:pt x="168" y="223"/>
                        </a:lnTo>
                        <a:lnTo>
                          <a:pt x="181" y="242"/>
                        </a:lnTo>
                        <a:lnTo>
                          <a:pt x="193" y="261"/>
                        </a:lnTo>
                        <a:lnTo>
                          <a:pt x="208" y="285"/>
                        </a:lnTo>
                        <a:lnTo>
                          <a:pt x="224" y="309"/>
                        </a:lnTo>
                        <a:lnTo>
                          <a:pt x="239" y="333"/>
                        </a:lnTo>
                        <a:lnTo>
                          <a:pt x="254" y="359"/>
                        </a:lnTo>
                        <a:lnTo>
                          <a:pt x="271" y="383"/>
                        </a:lnTo>
                        <a:lnTo>
                          <a:pt x="286" y="407"/>
                        </a:lnTo>
                        <a:lnTo>
                          <a:pt x="301" y="432"/>
                        </a:lnTo>
                        <a:lnTo>
                          <a:pt x="315" y="457"/>
                        </a:lnTo>
                        <a:lnTo>
                          <a:pt x="335" y="489"/>
                        </a:lnTo>
                        <a:lnTo>
                          <a:pt x="353" y="521"/>
                        </a:lnTo>
                        <a:lnTo>
                          <a:pt x="372" y="554"/>
                        </a:lnTo>
                        <a:lnTo>
                          <a:pt x="390" y="587"/>
                        </a:lnTo>
                        <a:lnTo>
                          <a:pt x="408" y="620"/>
                        </a:lnTo>
                        <a:lnTo>
                          <a:pt x="424" y="653"/>
                        </a:lnTo>
                        <a:lnTo>
                          <a:pt x="440" y="687"/>
                        </a:lnTo>
                        <a:lnTo>
                          <a:pt x="456" y="720"/>
                        </a:lnTo>
                        <a:lnTo>
                          <a:pt x="471" y="755"/>
                        </a:lnTo>
                        <a:lnTo>
                          <a:pt x="486" y="789"/>
                        </a:lnTo>
                        <a:lnTo>
                          <a:pt x="501" y="823"/>
                        </a:lnTo>
                        <a:lnTo>
                          <a:pt x="515" y="857"/>
                        </a:lnTo>
                        <a:lnTo>
                          <a:pt x="529" y="892"/>
                        </a:lnTo>
                        <a:lnTo>
                          <a:pt x="541" y="928"/>
                        </a:lnTo>
                        <a:lnTo>
                          <a:pt x="554" y="962"/>
                        </a:lnTo>
                        <a:lnTo>
                          <a:pt x="567" y="998"/>
                        </a:lnTo>
                        <a:lnTo>
                          <a:pt x="568" y="999"/>
                        </a:lnTo>
                        <a:lnTo>
                          <a:pt x="570" y="999"/>
                        </a:lnTo>
                        <a:lnTo>
                          <a:pt x="572" y="997"/>
                        </a:lnTo>
                        <a:lnTo>
                          <a:pt x="573" y="994"/>
                        </a:lnTo>
                        <a:lnTo>
                          <a:pt x="563" y="960"/>
                        </a:lnTo>
                        <a:lnTo>
                          <a:pt x="553" y="925"/>
                        </a:lnTo>
                        <a:lnTo>
                          <a:pt x="541" y="891"/>
                        </a:lnTo>
                        <a:lnTo>
                          <a:pt x="529" y="856"/>
                        </a:lnTo>
                        <a:lnTo>
                          <a:pt x="516" y="823"/>
                        </a:lnTo>
                        <a:lnTo>
                          <a:pt x="502" y="789"/>
                        </a:lnTo>
                        <a:lnTo>
                          <a:pt x="488" y="756"/>
                        </a:lnTo>
                        <a:lnTo>
                          <a:pt x="473" y="723"/>
                        </a:lnTo>
                        <a:lnTo>
                          <a:pt x="457" y="690"/>
                        </a:lnTo>
                        <a:lnTo>
                          <a:pt x="441" y="658"/>
                        </a:lnTo>
                        <a:lnTo>
                          <a:pt x="424" y="626"/>
                        </a:lnTo>
                        <a:lnTo>
                          <a:pt x="406" y="594"/>
                        </a:lnTo>
                        <a:lnTo>
                          <a:pt x="389" y="561"/>
                        </a:lnTo>
                        <a:lnTo>
                          <a:pt x="371" y="530"/>
                        </a:lnTo>
                        <a:lnTo>
                          <a:pt x="352" y="499"/>
                        </a:lnTo>
                        <a:lnTo>
                          <a:pt x="334" y="468"/>
                        </a:lnTo>
                        <a:lnTo>
                          <a:pt x="320" y="445"/>
                        </a:lnTo>
                        <a:lnTo>
                          <a:pt x="305" y="422"/>
                        </a:lnTo>
                        <a:lnTo>
                          <a:pt x="291" y="399"/>
                        </a:lnTo>
                        <a:lnTo>
                          <a:pt x="276" y="376"/>
                        </a:lnTo>
                        <a:lnTo>
                          <a:pt x="261" y="353"/>
                        </a:lnTo>
                        <a:lnTo>
                          <a:pt x="246" y="330"/>
                        </a:lnTo>
                        <a:lnTo>
                          <a:pt x="233" y="308"/>
                        </a:lnTo>
                        <a:lnTo>
                          <a:pt x="218" y="285"/>
                        </a:lnTo>
                        <a:lnTo>
                          <a:pt x="205" y="266"/>
                        </a:lnTo>
                        <a:lnTo>
                          <a:pt x="192" y="247"/>
                        </a:lnTo>
                        <a:lnTo>
                          <a:pt x="180" y="228"/>
                        </a:lnTo>
                        <a:lnTo>
                          <a:pt x="167" y="210"/>
                        </a:lnTo>
                        <a:lnTo>
                          <a:pt x="153" y="192"/>
                        </a:lnTo>
                        <a:lnTo>
                          <a:pt x="139" y="173"/>
                        </a:lnTo>
                        <a:lnTo>
                          <a:pt x="125" y="155"/>
                        </a:lnTo>
                        <a:lnTo>
                          <a:pt x="112" y="137"/>
                        </a:lnTo>
                        <a:lnTo>
                          <a:pt x="98" y="120"/>
                        </a:lnTo>
                        <a:lnTo>
                          <a:pt x="84" y="103"/>
                        </a:lnTo>
                        <a:lnTo>
                          <a:pt x="69" y="86"/>
                        </a:lnTo>
                        <a:lnTo>
                          <a:pt x="55" y="68"/>
                        </a:lnTo>
                        <a:lnTo>
                          <a:pt x="40" y="52"/>
                        </a:lnTo>
                        <a:lnTo>
                          <a:pt x="26" y="35"/>
                        </a:lnTo>
                        <a:lnTo>
                          <a:pt x="13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4" name="Freeform 104"/>
                  <p:cNvSpPr>
                    <a:spLocks/>
                  </p:cNvSpPr>
                  <p:nvPr/>
                </p:nvSpPr>
                <p:spPr bwMode="auto">
                  <a:xfrm>
                    <a:off x="720" y="3295"/>
                    <a:ext cx="27" cy="34"/>
                  </a:xfrm>
                  <a:custGeom>
                    <a:avLst/>
                    <a:gdLst>
                      <a:gd name="T0" fmla="*/ 0 w 142"/>
                      <a:gd name="T1" fmla="*/ 0 h 179"/>
                      <a:gd name="T2" fmla="*/ 0 w 142"/>
                      <a:gd name="T3" fmla="*/ 0 h 179"/>
                      <a:gd name="T4" fmla="*/ 0 w 142"/>
                      <a:gd name="T5" fmla="*/ 0 h 179"/>
                      <a:gd name="T6" fmla="*/ 0 w 142"/>
                      <a:gd name="T7" fmla="*/ 0 h 179"/>
                      <a:gd name="T8" fmla="*/ 0 w 142"/>
                      <a:gd name="T9" fmla="*/ 0 h 179"/>
                      <a:gd name="T10" fmla="*/ 0 w 142"/>
                      <a:gd name="T11" fmla="*/ 0 h 179"/>
                      <a:gd name="T12" fmla="*/ 0 w 142"/>
                      <a:gd name="T13" fmla="*/ 0 h 179"/>
                      <a:gd name="T14" fmla="*/ 0 w 142"/>
                      <a:gd name="T15" fmla="*/ 0 h 179"/>
                      <a:gd name="T16" fmla="*/ 0 w 142"/>
                      <a:gd name="T17" fmla="*/ 0 h 179"/>
                      <a:gd name="T18" fmla="*/ 0 w 142"/>
                      <a:gd name="T19" fmla="*/ 0 h 179"/>
                      <a:gd name="T20" fmla="*/ 0 w 142"/>
                      <a:gd name="T21" fmla="*/ 0 h 179"/>
                      <a:gd name="T22" fmla="*/ 0 w 142"/>
                      <a:gd name="T23" fmla="*/ 0 h 179"/>
                      <a:gd name="T24" fmla="*/ 0 w 142"/>
                      <a:gd name="T25" fmla="*/ 0 h 179"/>
                      <a:gd name="T26" fmla="*/ 0 w 142"/>
                      <a:gd name="T27" fmla="*/ 0 h 179"/>
                      <a:gd name="T28" fmla="*/ 0 w 142"/>
                      <a:gd name="T29" fmla="*/ 0 h 179"/>
                      <a:gd name="T30" fmla="*/ 0 w 142"/>
                      <a:gd name="T31" fmla="*/ 0 h 179"/>
                      <a:gd name="T32" fmla="*/ 0 w 142"/>
                      <a:gd name="T33" fmla="*/ 0 h 179"/>
                      <a:gd name="T34" fmla="*/ 0 w 142"/>
                      <a:gd name="T35" fmla="*/ 0 h 179"/>
                      <a:gd name="T36" fmla="*/ 0 w 142"/>
                      <a:gd name="T37" fmla="*/ 0 h 179"/>
                      <a:gd name="T38" fmla="*/ 0 w 142"/>
                      <a:gd name="T39" fmla="*/ 0 h 179"/>
                      <a:gd name="T40" fmla="*/ 0 w 142"/>
                      <a:gd name="T41" fmla="*/ 0 h 179"/>
                      <a:gd name="T42" fmla="*/ 0 w 142"/>
                      <a:gd name="T43" fmla="*/ 0 h 179"/>
                      <a:gd name="T44" fmla="*/ 0 w 142"/>
                      <a:gd name="T45" fmla="*/ 0 h 179"/>
                      <a:gd name="T46" fmla="*/ 0 w 142"/>
                      <a:gd name="T47" fmla="*/ 0 h 179"/>
                      <a:gd name="T48" fmla="*/ 0 w 142"/>
                      <a:gd name="T49" fmla="*/ 0 h 179"/>
                      <a:gd name="T50" fmla="*/ 0 w 142"/>
                      <a:gd name="T51" fmla="*/ 0 h 179"/>
                      <a:gd name="T52" fmla="*/ 0 w 142"/>
                      <a:gd name="T53" fmla="*/ 0 h 179"/>
                      <a:gd name="T54" fmla="*/ 0 w 142"/>
                      <a:gd name="T55" fmla="*/ 0 h 179"/>
                      <a:gd name="T56" fmla="*/ 0 w 142"/>
                      <a:gd name="T57" fmla="*/ 0 h 179"/>
                      <a:gd name="T58" fmla="*/ 0 w 142"/>
                      <a:gd name="T59" fmla="*/ 0 h 179"/>
                      <a:gd name="T60" fmla="*/ 0 w 142"/>
                      <a:gd name="T61" fmla="*/ 0 h 179"/>
                      <a:gd name="T62" fmla="*/ 0 w 142"/>
                      <a:gd name="T63" fmla="*/ 0 h 179"/>
                      <a:gd name="T64" fmla="*/ 0 w 142"/>
                      <a:gd name="T65" fmla="*/ 0 h 179"/>
                      <a:gd name="T66" fmla="*/ 0 w 142"/>
                      <a:gd name="T67" fmla="*/ 0 h 179"/>
                      <a:gd name="T68" fmla="*/ 0 w 142"/>
                      <a:gd name="T69" fmla="*/ 0 h 179"/>
                      <a:gd name="T70" fmla="*/ 0 w 142"/>
                      <a:gd name="T71" fmla="*/ 0 h 179"/>
                      <a:gd name="T72" fmla="*/ 0 w 142"/>
                      <a:gd name="T73" fmla="*/ 0 h 179"/>
                      <a:gd name="T74" fmla="*/ 0 w 142"/>
                      <a:gd name="T75" fmla="*/ 0 h 179"/>
                      <a:gd name="T76" fmla="*/ 0 w 142"/>
                      <a:gd name="T77" fmla="*/ 0 h 179"/>
                      <a:gd name="T78" fmla="*/ 0 w 142"/>
                      <a:gd name="T79" fmla="*/ 0 h 179"/>
                      <a:gd name="T80" fmla="*/ 0 w 142"/>
                      <a:gd name="T81" fmla="*/ 0 h 179"/>
                      <a:gd name="T82" fmla="*/ 0 w 142"/>
                      <a:gd name="T83" fmla="*/ 0 h 179"/>
                      <a:gd name="T84" fmla="*/ 0 w 142"/>
                      <a:gd name="T85" fmla="*/ 0 h 179"/>
                      <a:gd name="T86" fmla="*/ 0 w 142"/>
                      <a:gd name="T87" fmla="*/ 0 h 179"/>
                      <a:gd name="T88" fmla="*/ 0 w 142"/>
                      <a:gd name="T89" fmla="*/ 0 h 179"/>
                      <a:gd name="T90" fmla="*/ 0 w 142"/>
                      <a:gd name="T91" fmla="*/ 0 h 179"/>
                      <a:gd name="T92" fmla="*/ 0 w 142"/>
                      <a:gd name="T93" fmla="*/ 0 h 179"/>
                      <a:gd name="T94" fmla="*/ 0 w 142"/>
                      <a:gd name="T95" fmla="*/ 0 h 179"/>
                      <a:gd name="T96" fmla="*/ 0 w 142"/>
                      <a:gd name="T97" fmla="*/ 0 h 179"/>
                      <a:gd name="T98" fmla="*/ 0 w 142"/>
                      <a:gd name="T99" fmla="*/ 0 h 179"/>
                      <a:gd name="T100" fmla="*/ 0 w 142"/>
                      <a:gd name="T101" fmla="*/ 0 h 179"/>
                      <a:gd name="T102" fmla="*/ 0 w 142"/>
                      <a:gd name="T103" fmla="*/ 0 h 179"/>
                      <a:gd name="T104" fmla="*/ 0 w 142"/>
                      <a:gd name="T105" fmla="*/ 0 h 179"/>
                      <a:gd name="T106" fmla="*/ 0 w 142"/>
                      <a:gd name="T107" fmla="*/ 0 h 179"/>
                      <a:gd name="T108" fmla="*/ 0 w 142"/>
                      <a:gd name="T109" fmla="*/ 0 h 179"/>
                      <a:gd name="T110" fmla="*/ 0 w 142"/>
                      <a:gd name="T111" fmla="*/ 0 h 179"/>
                      <a:gd name="T112" fmla="*/ 0 w 142"/>
                      <a:gd name="T113" fmla="*/ 0 h 179"/>
                      <a:gd name="T114" fmla="*/ 0 w 142"/>
                      <a:gd name="T115" fmla="*/ 0 h 179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142" h="179">
                        <a:moveTo>
                          <a:pt x="28" y="0"/>
                        </a:moveTo>
                        <a:lnTo>
                          <a:pt x="22" y="8"/>
                        </a:lnTo>
                        <a:lnTo>
                          <a:pt x="16" y="18"/>
                        </a:lnTo>
                        <a:lnTo>
                          <a:pt x="10" y="30"/>
                        </a:lnTo>
                        <a:lnTo>
                          <a:pt x="5" y="41"/>
                        </a:lnTo>
                        <a:lnTo>
                          <a:pt x="1" y="54"/>
                        </a:lnTo>
                        <a:lnTo>
                          <a:pt x="0" y="65"/>
                        </a:lnTo>
                        <a:lnTo>
                          <a:pt x="4" y="76"/>
                        </a:lnTo>
                        <a:lnTo>
                          <a:pt x="12" y="84"/>
                        </a:lnTo>
                        <a:lnTo>
                          <a:pt x="20" y="89"/>
                        </a:lnTo>
                        <a:lnTo>
                          <a:pt x="29" y="94"/>
                        </a:lnTo>
                        <a:lnTo>
                          <a:pt x="37" y="99"/>
                        </a:lnTo>
                        <a:lnTo>
                          <a:pt x="46" y="102"/>
                        </a:lnTo>
                        <a:lnTo>
                          <a:pt x="54" y="107"/>
                        </a:lnTo>
                        <a:lnTo>
                          <a:pt x="63" y="111"/>
                        </a:lnTo>
                        <a:lnTo>
                          <a:pt x="72" y="116"/>
                        </a:lnTo>
                        <a:lnTo>
                          <a:pt x="80" y="120"/>
                        </a:lnTo>
                        <a:lnTo>
                          <a:pt x="88" y="126"/>
                        </a:lnTo>
                        <a:lnTo>
                          <a:pt x="96" y="132"/>
                        </a:lnTo>
                        <a:lnTo>
                          <a:pt x="103" y="138"/>
                        </a:lnTo>
                        <a:lnTo>
                          <a:pt x="111" y="144"/>
                        </a:lnTo>
                        <a:lnTo>
                          <a:pt x="119" y="152"/>
                        </a:lnTo>
                        <a:lnTo>
                          <a:pt x="125" y="161"/>
                        </a:lnTo>
                        <a:lnTo>
                          <a:pt x="132" y="171"/>
                        </a:lnTo>
                        <a:lnTo>
                          <a:pt x="139" y="179"/>
                        </a:lnTo>
                        <a:lnTo>
                          <a:pt x="140" y="179"/>
                        </a:lnTo>
                        <a:lnTo>
                          <a:pt x="141" y="178"/>
                        </a:lnTo>
                        <a:lnTo>
                          <a:pt x="142" y="176"/>
                        </a:lnTo>
                        <a:lnTo>
                          <a:pt x="142" y="175"/>
                        </a:lnTo>
                        <a:lnTo>
                          <a:pt x="136" y="164"/>
                        </a:lnTo>
                        <a:lnTo>
                          <a:pt x="132" y="154"/>
                        </a:lnTo>
                        <a:lnTo>
                          <a:pt x="126" y="144"/>
                        </a:lnTo>
                        <a:lnTo>
                          <a:pt x="118" y="133"/>
                        </a:lnTo>
                        <a:lnTo>
                          <a:pt x="112" y="129"/>
                        </a:lnTo>
                        <a:lnTo>
                          <a:pt x="106" y="124"/>
                        </a:lnTo>
                        <a:lnTo>
                          <a:pt x="101" y="119"/>
                        </a:lnTo>
                        <a:lnTo>
                          <a:pt x="95" y="115"/>
                        </a:lnTo>
                        <a:lnTo>
                          <a:pt x="88" y="110"/>
                        </a:lnTo>
                        <a:lnTo>
                          <a:pt x="82" y="107"/>
                        </a:lnTo>
                        <a:lnTo>
                          <a:pt x="76" y="102"/>
                        </a:lnTo>
                        <a:lnTo>
                          <a:pt x="69" y="99"/>
                        </a:lnTo>
                        <a:lnTo>
                          <a:pt x="63" y="95"/>
                        </a:lnTo>
                        <a:lnTo>
                          <a:pt x="56" y="92"/>
                        </a:lnTo>
                        <a:lnTo>
                          <a:pt x="48" y="88"/>
                        </a:lnTo>
                        <a:lnTo>
                          <a:pt x="41" y="85"/>
                        </a:lnTo>
                        <a:lnTo>
                          <a:pt x="33" y="82"/>
                        </a:lnTo>
                        <a:lnTo>
                          <a:pt x="26" y="78"/>
                        </a:lnTo>
                        <a:lnTo>
                          <a:pt x="19" y="73"/>
                        </a:lnTo>
                        <a:lnTo>
                          <a:pt x="13" y="69"/>
                        </a:lnTo>
                        <a:lnTo>
                          <a:pt x="7" y="53"/>
                        </a:lnTo>
                        <a:lnTo>
                          <a:pt x="11" y="34"/>
                        </a:lnTo>
                        <a:lnTo>
                          <a:pt x="19" y="16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5" name="Freeform 105"/>
                  <p:cNvSpPr>
                    <a:spLocks/>
                  </p:cNvSpPr>
                  <p:nvPr/>
                </p:nvSpPr>
                <p:spPr bwMode="auto">
                  <a:xfrm>
                    <a:off x="726" y="3314"/>
                    <a:ext cx="30" cy="25"/>
                  </a:xfrm>
                  <a:custGeom>
                    <a:avLst/>
                    <a:gdLst>
                      <a:gd name="T0" fmla="*/ 0 w 160"/>
                      <a:gd name="T1" fmla="*/ 0 h 139"/>
                      <a:gd name="T2" fmla="*/ 0 w 160"/>
                      <a:gd name="T3" fmla="*/ 0 h 139"/>
                      <a:gd name="T4" fmla="*/ 0 w 160"/>
                      <a:gd name="T5" fmla="*/ 0 h 139"/>
                      <a:gd name="T6" fmla="*/ 0 w 160"/>
                      <a:gd name="T7" fmla="*/ 0 h 139"/>
                      <a:gd name="T8" fmla="*/ 0 w 160"/>
                      <a:gd name="T9" fmla="*/ 0 h 139"/>
                      <a:gd name="T10" fmla="*/ 0 w 160"/>
                      <a:gd name="T11" fmla="*/ 0 h 139"/>
                      <a:gd name="T12" fmla="*/ 0 w 160"/>
                      <a:gd name="T13" fmla="*/ 0 h 139"/>
                      <a:gd name="T14" fmla="*/ 0 w 160"/>
                      <a:gd name="T15" fmla="*/ 0 h 139"/>
                      <a:gd name="T16" fmla="*/ 0 w 160"/>
                      <a:gd name="T17" fmla="*/ 0 h 139"/>
                      <a:gd name="T18" fmla="*/ 0 w 160"/>
                      <a:gd name="T19" fmla="*/ 0 h 139"/>
                      <a:gd name="T20" fmla="*/ 0 w 160"/>
                      <a:gd name="T21" fmla="*/ 0 h 139"/>
                      <a:gd name="T22" fmla="*/ 0 w 160"/>
                      <a:gd name="T23" fmla="*/ 0 h 139"/>
                      <a:gd name="T24" fmla="*/ 0 w 160"/>
                      <a:gd name="T25" fmla="*/ 0 h 139"/>
                      <a:gd name="T26" fmla="*/ 0 w 160"/>
                      <a:gd name="T27" fmla="*/ 0 h 139"/>
                      <a:gd name="T28" fmla="*/ 0 w 160"/>
                      <a:gd name="T29" fmla="*/ 0 h 139"/>
                      <a:gd name="T30" fmla="*/ 0 w 160"/>
                      <a:gd name="T31" fmla="*/ 0 h 139"/>
                      <a:gd name="T32" fmla="*/ 0 w 160"/>
                      <a:gd name="T33" fmla="*/ 0 h 139"/>
                      <a:gd name="T34" fmla="*/ 0 w 160"/>
                      <a:gd name="T35" fmla="*/ 0 h 139"/>
                      <a:gd name="T36" fmla="*/ 0 w 160"/>
                      <a:gd name="T37" fmla="*/ 0 h 139"/>
                      <a:gd name="T38" fmla="*/ 0 w 160"/>
                      <a:gd name="T39" fmla="*/ 0 h 139"/>
                      <a:gd name="T40" fmla="*/ 0 w 160"/>
                      <a:gd name="T41" fmla="*/ 0 h 139"/>
                      <a:gd name="T42" fmla="*/ 0 w 160"/>
                      <a:gd name="T43" fmla="*/ 0 h 139"/>
                      <a:gd name="T44" fmla="*/ 0 w 160"/>
                      <a:gd name="T45" fmla="*/ 0 h 139"/>
                      <a:gd name="T46" fmla="*/ 0 w 160"/>
                      <a:gd name="T47" fmla="*/ 0 h 139"/>
                      <a:gd name="T48" fmla="*/ 0 w 160"/>
                      <a:gd name="T49" fmla="*/ 0 h 139"/>
                      <a:gd name="T50" fmla="*/ 0 w 160"/>
                      <a:gd name="T51" fmla="*/ 0 h 139"/>
                      <a:gd name="T52" fmla="*/ 0 w 160"/>
                      <a:gd name="T53" fmla="*/ 0 h 139"/>
                      <a:gd name="T54" fmla="*/ 0 w 160"/>
                      <a:gd name="T55" fmla="*/ 0 h 139"/>
                      <a:gd name="T56" fmla="*/ 0 w 160"/>
                      <a:gd name="T57" fmla="*/ 0 h 139"/>
                      <a:gd name="T58" fmla="*/ 0 w 160"/>
                      <a:gd name="T59" fmla="*/ 0 h 139"/>
                      <a:gd name="T60" fmla="*/ 0 w 160"/>
                      <a:gd name="T61" fmla="*/ 0 h 139"/>
                      <a:gd name="T62" fmla="*/ 0 w 160"/>
                      <a:gd name="T63" fmla="*/ 0 h 139"/>
                      <a:gd name="T64" fmla="*/ 0 w 160"/>
                      <a:gd name="T65" fmla="*/ 0 h 139"/>
                      <a:gd name="T66" fmla="*/ 0 w 160"/>
                      <a:gd name="T67" fmla="*/ 0 h 139"/>
                      <a:gd name="T68" fmla="*/ 0 w 160"/>
                      <a:gd name="T69" fmla="*/ 0 h 139"/>
                      <a:gd name="T70" fmla="*/ 0 w 160"/>
                      <a:gd name="T71" fmla="*/ 0 h 139"/>
                      <a:gd name="T72" fmla="*/ 0 w 160"/>
                      <a:gd name="T73" fmla="*/ 0 h 139"/>
                      <a:gd name="T74" fmla="*/ 0 w 160"/>
                      <a:gd name="T75" fmla="*/ 0 h 139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160" h="139">
                        <a:moveTo>
                          <a:pt x="0" y="0"/>
                        </a:moveTo>
                        <a:lnTo>
                          <a:pt x="3" y="22"/>
                        </a:lnTo>
                        <a:lnTo>
                          <a:pt x="8" y="45"/>
                        </a:lnTo>
                        <a:lnTo>
                          <a:pt x="15" y="67"/>
                        </a:lnTo>
                        <a:lnTo>
                          <a:pt x="29" y="85"/>
                        </a:lnTo>
                        <a:lnTo>
                          <a:pt x="44" y="94"/>
                        </a:lnTo>
                        <a:lnTo>
                          <a:pt x="58" y="101"/>
                        </a:lnTo>
                        <a:lnTo>
                          <a:pt x="75" y="105"/>
                        </a:lnTo>
                        <a:lnTo>
                          <a:pt x="91" y="110"/>
                        </a:lnTo>
                        <a:lnTo>
                          <a:pt x="108" y="114"/>
                        </a:lnTo>
                        <a:lnTo>
                          <a:pt x="124" y="120"/>
                        </a:lnTo>
                        <a:lnTo>
                          <a:pt x="139" y="128"/>
                        </a:lnTo>
                        <a:lnTo>
                          <a:pt x="153" y="139"/>
                        </a:lnTo>
                        <a:lnTo>
                          <a:pt x="155" y="139"/>
                        </a:lnTo>
                        <a:lnTo>
                          <a:pt x="159" y="136"/>
                        </a:lnTo>
                        <a:lnTo>
                          <a:pt x="160" y="133"/>
                        </a:lnTo>
                        <a:lnTo>
                          <a:pt x="160" y="129"/>
                        </a:lnTo>
                        <a:lnTo>
                          <a:pt x="153" y="119"/>
                        </a:lnTo>
                        <a:lnTo>
                          <a:pt x="143" y="110"/>
                        </a:lnTo>
                        <a:lnTo>
                          <a:pt x="131" y="104"/>
                        </a:lnTo>
                        <a:lnTo>
                          <a:pt x="118" y="98"/>
                        </a:lnTo>
                        <a:lnTo>
                          <a:pt x="105" y="95"/>
                        </a:lnTo>
                        <a:lnTo>
                          <a:pt x="91" y="91"/>
                        </a:lnTo>
                        <a:lnTo>
                          <a:pt x="77" y="89"/>
                        </a:lnTo>
                        <a:lnTo>
                          <a:pt x="64" y="86"/>
                        </a:lnTo>
                        <a:lnTo>
                          <a:pt x="49" y="80"/>
                        </a:lnTo>
                        <a:lnTo>
                          <a:pt x="38" y="73"/>
                        </a:lnTo>
                        <a:lnTo>
                          <a:pt x="27" y="63"/>
                        </a:lnTo>
                        <a:lnTo>
                          <a:pt x="20" y="52"/>
                        </a:lnTo>
                        <a:lnTo>
                          <a:pt x="15" y="40"/>
                        </a:lnTo>
                        <a:lnTo>
                          <a:pt x="9" y="27"/>
                        </a:lnTo>
                        <a:lnTo>
                          <a:pt x="4" y="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6" name="Freeform 106"/>
                  <p:cNvSpPr>
                    <a:spLocks/>
                  </p:cNvSpPr>
                  <p:nvPr/>
                </p:nvSpPr>
                <p:spPr bwMode="auto">
                  <a:xfrm>
                    <a:off x="739" y="3331"/>
                    <a:ext cx="22" cy="18"/>
                  </a:xfrm>
                  <a:custGeom>
                    <a:avLst/>
                    <a:gdLst>
                      <a:gd name="T0" fmla="*/ 0 w 115"/>
                      <a:gd name="T1" fmla="*/ 0 h 101"/>
                      <a:gd name="T2" fmla="*/ 0 w 115"/>
                      <a:gd name="T3" fmla="*/ 0 h 101"/>
                      <a:gd name="T4" fmla="*/ 0 w 115"/>
                      <a:gd name="T5" fmla="*/ 0 h 101"/>
                      <a:gd name="T6" fmla="*/ 0 w 115"/>
                      <a:gd name="T7" fmla="*/ 0 h 101"/>
                      <a:gd name="T8" fmla="*/ 0 w 115"/>
                      <a:gd name="T9" fmla="*/ 0 h 101"/>
                      <a:gd name="T10" fmla="*/ 0 w 115"/>
                      <a:gd name="T11" fmla="*/ 0 h 101"/>
                      <a:gd name="T12" fmla="*/ 0 w 115"/>
                      <a:gd name="T13" fmla="*/ 0 h 101"/>
                      <a:gd name="T14" fmla="*/ 0 w 115"/>
                      <a:gd name="T15" fmla="*/ 0 h 101"/>
                      <a:gd name="T16" fmla="*/ 0 w 115"/>
                      <a:gd name="T17" fmla="*/ 0 h 101"/>
                      <a:gd name="T18" fmla="*/ 0 w 115"/>
                      <a:gd name="T19" fmla="*/ 0 h 101"/>
                      <a:gd name="T20" fmla="*/ 0 w 115"/>
                      <a:gd name="T21" fmla="*/ 0 h 101"/>
                      <a:gd name="T22" fmla="*/ 0 w 115"/>
                      <a:gd name="T23" fmla="*/ 0 h 101"/>
                      <a:gd name="T24" fmla="*/ 0 w 115"/>
                      <a:gd name="T25" fmla="*/ 0 h 101"/>
                      <a:gd name="T26" fmla="*/ 0 w 115"/>
                      <a:gd name="T27" fmla="*/ 0 h 101"/>
                      <a:gd name="T28" fmla="*/ 0 w 115"/>
                      <a:gd name="T29" fmla="*/ 0 h 101"/>
                      <a:gd name="T30" fmla="*/ 0 w 115"/>
                      <a:gd name="T31" fmla="*/ 0 h 101"/>
                      <a:gd name="T32" fmla="*/ 0 w 115"/>
                      <a:gd name="T33" fmla="*/ 0 h 101"/>
                      <a:gd name="T34" fmla="*/ 0 w 115"/>
                      <a:gd name="T35" fmla="*/ 0 h 101"/>
                      <a:gd name="T36" fmla="*/ 0 w 115"/>
                      <a:gd name="T37" fmla="*/ 0 h 101"/>
                      <a:gd name="T38" fmla="*/ 0 w 115"/>
                      <a:gd name="T39" fmla="*/ 0 h 101"/>
                      <a:gd name="T40" fmla="*/ 0 w 115"/>
                      <a:gd name="T41" fmla="*/ 0 h 101"/>
                      <a:gd name="T42" fmla="*/ 0 w 115"/>
                      <a:gd name="T43" fmla="*/ 0 h 101"/>
                      <a:gd name="T44" fmla="*/ 0 w 115"/>
                      <a:gd name="T45" fmla="*/ 0 h 101"/>
                      <a:gd name="T46" fmla="*/ 0 w 115"/>
                      <a:gd name="T47" fmla="*/ 0 h 101"/>
                      <a:gd name="T48" fmla="*/ 0 w 115"/>
                      <a:gd name="T49" fmla="*/ 0 h 101"/>
                      <a:gd name="T50" fmla="*/ 0 w 115"/>
                      <a:gd name="T51" fmla="*/ 0 h 101"/>
                      <a:gd name="T52" fmla="*/ 0 w 115"/>
                      <a:gd name="T53" fmla="*/ 0 h 101"/>
                      <a:gd name="T54" fmla="*/ 0 w 115"/>
                      <a:gd name="T55" fmla="*/ 0 h 101"/>
                      <a:gd name="T56" fmla="*/ 0 w 115"/>
                      <a:gd name="T57" fmla="*/ 0 h 101"/>
                      <a:gd name="T58" fmla="*/ 0 w 115"/>
                      <a:gd name="T59" fmla="*/ 0 h 101"/>
                      <a:gd name="T60" fmla="*/ 0 w 115"/>
                      <a:gd name="T61" fmla="*/ 0 h 101"/>
                      <a:gd name="T62" fmla="*/ 0 w 115"/>
                      <a:gd name="T63" fmla="*/ 0 h 101"/>
                      <a:gd name="T64" fmla="*/ 0 w 115"/>
                      <a:gd name="T65" fmla="*/ 0 h 101"/>
                      <a:gd name="T66" fmla="*/ 0 w 115"/>
                      <a:gd name="T67" fmla="*/ 0 h 101"/>
                      <a:gd name="T68" fmla="*/ 0 w 115"/>
                      <a:gd name="T69" fmla="*/ 0 h 101"/>
                      <a:gd name="T70" fmla="*/ 0 w 115"/>
                      <a:gd name="T71" fmla="*/ 0 h 101"/>
                      <a:gd name="T72" fmla="*/ 0 w 115"/>
                      <a:gd name="T73" fmla="*/ 0 h 101"/>
                      <a:gd name="T74" fmla="*/ 0 w 115"/>
                      <a:gd name="T75" fmla="*/ 0 h 101"/>
                      <a:gd name="T76" fmla="*/ 0 w 115"/>
                      <a:gd name="T77" fmla="*/ 0 h 101"/>
                      <a:gd name="T78" fmla="*/ 0 w 115"/>
                      <a:gd name="T79" fmla="*/ 0 h 101"/>
                      <a:gd name="T80" fmla="*/ 0 w 115"/>
                      <a:gd name="T81" fmla="*/ 0 h 101"/>
                      <a:gd name="T82" fmla="*/ 0 w 115"/>
                      <a:gd name="T83" fmla="*/ 0 h 101"/>
                      <a:gd name="T84" fmla="*/ 0 w 115"/>
                      <a:gd name="T85" fmla="*/ 0 h 101"/>
                      <a:gd name="T86" fmla="*/ 0 w 115"/>
                      <a:gd name="T87" fmla="*/ 0 h 101"/>
                      <a:gd name="T88" fmla="*/ 0 w 115"/>
                      <a:gd name="T89" fmla="*/ 0 h 101"/>
                      <a:gd name="T90" fmla="*/ 0 w 115"/>
                      <a:gd name="T91" fmla="*/ 0 h 101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115" h="101">
                        <a:moveTo>
                          <a:pt x="0" y="0"/>
                        </a:moveTo>
                        <a:lnTo>
                          <a:pt x="3" y="10"/>
                        </a:lnTo>
                        <a:lnTo>
                          <a:pt x="9" y="18"/>
                        </a:lnTo>
                        <a:lnTo>
                          <a:pt x="15" y="25"/>
                        </a:lnTo>
                        <a:lnTo>
                          <a:pt x="21" y="33"/>
                        </a:lnTo>
                        <a:lnTo>
                          <a:pt x="25" y="43"/>
                        </a:lnTo>
                        <a:lnTo>
                          <a:pt x="29" y="53"/>
                        </a:lnTo>
                        <a:lnTo>
                          <a:pt x="34" y="64"/>
                        </a:lnTo>
                        <a:lnTo>
                          <a:pt x="41" y="72"/>
                        </a:lnTo>
                        <a:lnTo>
                          <a:pt x="49" y="78"/>
                        </a:lnTo>
                        <a:lnTo>
                          <a:pt x="57" y="81"/>
                        </a:lnTo>
                        <a:lnTo>
                          <a:pt x="67" y="85"/>
                        </a:lnTo>
                        <a:lnTo>
                          <a:pt x="76" y="87"/>
                        </a:lnTo>
                        <a:lnTo>
                          <a:pt x="84" y="89"/>
                        </a:lnTo>
                        <a:lnTo>
                          <a:pt x="93" y="91"/>
                        </a:lnTo>
                        <a:lnTo>
                          <a:pt x="102" y="95"/>
                        </a:lnTo>
                        <a:lnTo>
                          <a:pt x="110" y="100"/>
                        </a:lnTo>
                        <a:lnTo>
                          <a:pt x="112" y="101"/>
                        </a:lnTo>
                        <a:lnTo>
                          <a:pt x="114" y="100"/>
                        </a:lnTo>
                        <a:lnTo>
                          <a:pt x="115" y="97"/>
                        </a:lnTo>
                        <a:lnTo>
                          <a:pt x="115" y="96"/>
                        </a:lnTo>
                        <a:lnTo>
                          <a:pt x="109" y="90"/>
                        </a:lnTo>
                        <a:lnTo>
                          <a:pt x="103" y="86"/>
                        </a:lnTo>
                        <a:lnTo>
                          <a:pt x="97" y="82"/>
                        </a:lnTo>
                        <a:lnTo>
                          <a:pt x="89" y="80"/>
                        </a:lnTo>
                        <a:lnTo>
                          <a:pt x="82" y="78"/>
                        </a:lnTo>
                        <a:lnTo>
                          <a:pt x="74" y="75"/>
                        </a:lnTo>
                        <a:lnTo>
                          <a:pt x="65" y="73"/>
                        </a:lnTo>
                        <a:lnTo>
                          <a:pt x="59" y="71"/>
                        </a:lnTo>
                        <a:lnTo>
                          <a:pt x="48" y="65"/>
                        </a:lnTo>
                        <a:lnTo>
                          <a:pt x="40" y="57"/>
                        </a:lnTo>
                        <a:lnTo>
                          <a:pt x="34" y="48"/>
                        </a:lnTo>
                        <a:lnTo>
                          <a:pt x="29" y="38"/>
                        </a:lnTo>
                        <a:lnTo>
                          <a:pt x="26" y="36"/>
                        </a:lnTo>
                        <a:lnTo>
                          <a:pt x="24" y="30"/>
                        </a:lnTo>
                        <a:lnTo>
                          <a:pt x="22" y="26"/>
                        </a:lnTo>
                        <a:lnTo>
                          <a:pt x="19" y="23"/>
                        </a:lnTo>
                        <a:lnTo>
                          <a:pt x="14" y="19"/>
                        </a:lnTo>
                        <a:lnTo>
                          <a:pt x="8" y="13"/>
                        </a:lnTo>
                        <a:lnTo>
                          <a:pt x="3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7" name="Freeform 107"/>
                  <p:cNvSpPr>
                    <a:spLocks/>
                  </p:cNvSpPr>
                  <p:nvPr/>
                </p:nvSpPr>
                <p:spPr bwMode="auto">
                  <a:xfrm>
                    <a:off x="750" y="3345"/>
                    <a:ext cx="12" cy="10"/>
                  </a:xfrm>
                  <a:custGeom>
                    <a:avLst/>
                    <a:gdLst>
                      <a:gd name="T0" fmla="*/ 0 w 66"/>
                      <a:gd name="T1" fmla="*/ 0 h 53"/>
                      <a:gd name="T2" fmla="*/ 0 w 66"/>
                      <a:gd name="T3" fmla="*/ 0 h 53"/>
                      <a:gd name="T4" fmla="*/ 0 w 66"/>
                      <a:gd name="T5" fmla="*/ 0 h 53"/>
                      <a:gd name="T6" fmla="*/ 0 w 66"/>
                      <a:gd name="T7" fmla="*/ 0 h 53"/>
                      <a:gd name="T8" fmla="*/ 0 w 66"/>
                      <a:gd name="T9" fmla="*/ 0 h 53"/>
                      <a:gd name="T10" fmla="*/ 0 w 66"/>
                      <a:gd name="T11" fmla="*/ 0 h 53"/>
                      <a:gd name="T12" fmla="*/ 0 w 66"/>
                      <a:gd name="T13" fmla="*/ 0 h 53"/>
                      <a:gd name="T14" fmla="*/ 0 w 66"/>
                      <a:gd name="T15" fmla="*/ 0 h 53"/>
                      <a:gd name="T16" fmla="*/ 0 w 66"/>
                      <a:gd name="T17" fmla="*/ 0 h 53"/>
                      <a:gd name="T18" fmla="*/ 0 w 66"/>
                      <a:gd name="T19" fmla="*/ 0 h 53"/>
                      <a:gd name="T20" fmla="*/ 0 w 66"/>
                      <a:gd name="T21" fmla="*/ 0 h 53"/>
                      <a:gd name="T22" fmla="*/ 0 w 66"/>
                      <a:gd name="T23" fmla="*/ 0 h 53"/>
                      <a:gd name="T24" fmla="*/ 0 w 66"/>
                      <a:gd name="T25" fmla="*/ 0 h 53"/>
                      <a:gd name="T26" fmla="*/ 0 w 66"/>
                      <a:gd name="T27" fmla="*/ 0 h 53"/>
                      <a:gd name="T28" fmla="*/ 0 w 66"/>
                      <a:gd name="T29" fmla="*/ 0 h 53"/>
                      <a:gd name="T30" fmla="*/ 0 w 66"/>
                      <a:gd name="T31" fmla="*/ 0 h 53"/>
                      <a:gd name="T32" fmla="*/ 0 w 66"/>
                      <a:gd name="T33" fmla="*/ 0 h 53"/>
                      <a:gd name="T34" fmla="*/ 0 w 66"/>
                      <a:gd name="T35" fmla="*/ 0 h 53"/>
                      <a:gd name="T36" fmla="*/ 0 w 66"/>
                      <a:gd name="T37" fmla="*/ 0 h 53"/>
                      <a:gd name="T38" fmla="*/ 0 w 66"/>
                      <a:gd name="T39" fmla="*/ 0 h 53"/>
                      <a:gd name="T40" fmla="*/ 0 w 66"/>
                      <a:gd name="T41" fmla="*/ 0 h 53"/>
                      <a:gd name="T42" fmla="*/ 0 w 66"/>
                      <a:gd name="T43" fmla="*/ 0 h 53"/>
                      <a:gd name="T44" fmla="*/ 0 w 66"/>
                      <a:gd name="T45" fmla="*/ 0 h 53"/>
                      <a:gd name="T46" fmla="*/ 0 w 66"/>
                      <a:gd name="T47" fmla="*/ 0 h 53"/>
                      <a:gd name="T48" fmla="*/ 0 w 66"/>
                      <a:gd name="T49" fmla="*/ 0 h 53"/>
                      <a:gd name="T50" fmla="*/ 0 w 66"/>
                      <a:gd name="T51" fmla="*/ 0 h 53"/>
                      <a:gd name="T52" fmla="*/ 0 w 66"/>
                      <a:gd name="T53" fmla="*/ 0 h 53"/>
                      <a:gd name="T54" fmla="*/ 0 w 66"/>
                      <a:gd name="T55" fmla="*/ 0 h 53"/>
                      <a:gd name="T56" fmla="*/ 0 w 66"/>
                      <a:gd name="T57" fmla="*/ 0 h 53"/>
                      <a:gd name="T58" fmla="*/ 0 w 66"/>
                      <a:gd name="T59" fmla="*/ 0 h 53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66" h="53">
                        <a:moveTo>
                          <a:pt x="0" y="1"/>
                        </a:moveTo>
                        <a:lnTo>
                          <a:pt x="0" y="10"/>
                        </a:lnTo>
                        <a:lnTo>
                          <a:pt x="4" y="17"/>
                        </a:lnTo>
                        <a:lnTo>
                          <a:pt x="9" y="25"/>
                        </a:lnTo>
                        <a:lnTo>
                          <a:pt x="16" y="31"/>
                        </a:lnTo>
                        <a:lnTo>
                          <a:pt x="21" y="34"/>
                        </a:lnTo>
                        <a:lnTo>
                          <a:pt x="26" y="38"/>
                        </a:lnTo>
                        <a:lnTo>
                          <a:pt x="31" y="41"/>
                        </a:lnTo>
                        <a:lnTo>
                          <a:pt x="37" y="45"/>
                        </a:lnTo>
                        <a:lnTo>
                          <a:pt x="43" y="47"/>
                        </a:lnTo>
                        <a:lnTo>
                          <a:pt x="49" y="49"/>
                        </a:lnTo>
                        <a:lnTo>
                          <a:pt x="56" y="52"/>
                        </a:lnTo>
                        <a:lnTo>
                          <a:pt x="61" y="53"/>
                        </a:lnTo>
                        <a:lnTo>
                          <a:pt x="64" y="52"/>
                        </a:lnTo>
                        <a:lnTo>
                          <a:pt x="65" y="49"/>
                        </a:lnTo>
                        <a:lnTo>
                          <a:pt x="66" y="47"/>
                        </a:lnTo>
                        <a:lnTo>
                          <a:pt x="65" y="46"/>
                        </a:lnTo>
                        <a:lnTo>
                          <a:pt x="57" y="42"/>
                        </a:lnTo>
                        <a:lnTo>
                          <a:pt x="46" y="39"/>
                        </a:lnTo>
                        <a:lnTo>
                          <a:pt x="35" y="35"/>
                        </a:lnTo>
                        <a:lnTo>
                          <a:pt x="24" y="31"/>
                        </a:lnTo>
                        <a:lnTo>
                          <a:pt x="14" y="25"/>
                        </a:lnTo>
                        <a:lnTo>
                          <a:pt x="6" y="18"/>
                        </a:lnTo>
                        <a:lnTo>
                          <a:pt x="1" y="1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8" name="Freeform 108"/>
                  <p:cNvSpPr>
                    <a:spLocks/>
                  </p:cNvSpPr>
                  <p:nvPr/>
                </p:nvSpPr>
                <p:spPr bwMode="auto">
                  <a:xfrm>
                    <a:off x="675" y="3200"/>
                    <a:ext cx="239" cy="41"/>
                  </a:xfrm>
                  <a:custGeom>
                    <a:avLst/>
                    <a:gdLst>
                      <a:gd name="T0" fmla="*/ 0 w 1277"/>
                      <a:gd name="T1" fmla="*/ 0 h 218"/>
                      <a:gd name="T2" fmla="*/ 0 w 1277"/>
                      <a:gd name="T3" fmla="*/ 0 h 218"/>
                      <a:gd name="T4" fmla="*/ 0 w 1277"/>
                      <a:gd name="T5" fmla="*/ 0 h 218"/>
                      <a:gd name="T6" fmla="*/ 0 w 1277"/>
                      <a:gd name="T7" fmla="*/ 0 h 218"/>
                      <a:gd name="T8" fmla="*/ 0 w 1277"/>
                      <a:gd name="T9" fmla="*/ 0 h 218"/>
                      <a:gd name="T10" fmla="*/ 0 w 1277"/>
                      <a:gd name="T11" fmla="*/ 0 h 218"/>
                      <a:gd name="T12" fmla="*/ 0 w 1277"/>
                      <a:gd name="T13" fmla="*/ 0 h 218"/>
                      <a:gd name="T14" fmla="*/ 0 w 1277"/>
                      <a:gd name="T15" fmla="*/ 0 h 218"/>
                      <a:gd name="T16" fmla="*/ 0 w 1277"/>
                      <a:gd name="T17" fmla="*/ 0 h 218"/>
                      <a:gd name="T18" fmla="*/ 0 w 1277"/>
                      <a:gd name="T19" fmla="*/ 0 h 218"/>
                      <a:gd name="T20" fmla="*/ 0 w 1277"/>
                      <a:gd name="T21" fmla="*/ 0 h 218"/>
                      <a:gd name="T22" fmla="*/ 0 w 1277"/>
                      <a:gd name="T23" fmla="*/ 0 h 218"/>
                      <a:gd name="T24" fmla="*/ 0 w 1277"/>
                      <a:gd name="T25" fmla="*/ 0 h 218"/>
                      <a:gd name="T26" fmla="*/ 0 w 1277"/>
                      <a:gd name="T27" fmla="*/ 0 h 218"/>
                      <a:gd name="T28" fmla="*/ 0 w 1277"/>
                      <a:gd name="T29" fmla="*/ 0 h 218"/>
                      <a:gd name="T30" fmla="*/ 0 w 1277"/>
                      <a:gd name="T31" fmla="*/ 0 h 218"/>
                      <a:gd name="T32" fmla="*/ 0 w 1277"/>
                      <a:gd name="T33" fmla="*/ 0 h 218"/>
                      <a:gd name="T34" fmla="*/ 0 w 1277"/>
                      <a:gd name="T35" fmla="*/ 0 h 218"/>
                      <a:gd name="T36" fmla="*/ 0 w 1277"/>
                      <a:gd name="T37" fmla="*/ 0 h 218"/>
                      <a:gd name="T38" fmla="*/ 0 w 1277"/>
                      <a:gd name="T39" fmla="*/ 0 h 218"/>
                      <a:gd name="T40" fmla="*/ 0 w 1277"/>
                      <a:gd name="T41" fmla="*/ 0 h 218"/>
                      <a:gd name="T42" fmla="*/ 0 w 1277"/>
                      <a:gd name="T43" fmla="*/ 0 h 218"/>
                      <a:gd name="T44" fmla="*/ 0 w 1277"/>
                      <a:gd name="T45" fmla="*/ 0 h 218"/>
                      <a:gd name="T46" fmla="*/ 0 w 1277"/>
                      <a:gd name="T47" fmla="*/ 0 h 218"/>
                      <a:gd name="T48" fmla="*/ 0 w 1277"/>
                      <a:gd name="T49" fmla="*/ 0 h 218"/>
                      <a:gd name="T50" fmla="*/ 0 w 1277"/>
                      <a:gd name="T51" fmla="*/ 0 h 218"/>
                      <a:gd name="T52" fmla="*/ 0 w 1277"/>
                      <a:gd name="T53" fmla="*/ 0 h 218"/>
                      <a:gd name="T54" fmla="*/ 0 w 1277"/>
                      <a:gd name="T55" fmla="*/ 0 h 218"/>
                      <a:gd name="T56" fmla="*/ 0 w 1277"/>
                      <a:gd name="T57" fmla="*/ 0 h 218"/>
                      <a:gd name="T58" fmla="*/ 0 w 1277"/>
                      <a:gd name="T59" fmla="*/ 0 h 218"/>
                      <a:gd name="T60" fmla="*/ 0 w 1277"/>
                      <a:gd name="T61" fmla="*/ 0 h 218"/>
                      <a:gd name="T62" fmla="*/ 0 w 1277"/>
                      <a:gd name="T63" fmla="*/ 0 h 218"/>
                      <a:gd name="T64" fmla="*/ 0 w 1277"/>
                      <a:gd name="T65" fmla="*/ 0 h 218"/>
                      <a:gd name="T66" fmla="*/ 0 w 1277"/>
                      <a:gd name="T67" fmla="*/ 0 h 218"/>
                      <a:gd name="T68" fmla="*/ 0 w 1277"/>
                      <a:gd name="T69" fmla="*/ 0 h 218"/>
                      <a:gd name="T70" fmla="*/ 0 w 1277"/>
                      <a:gd name="T71" fmla="*/ 0 h 218"/>
                      <a:gd name="T72" fmla="*/ 0 w 1277"/>
                      <a:gd name="T73" fmla="*/ 0 h 218"/>
                      <a:gd name="T74" fmla="*/ 0 w 1277"/>
                      <a:gd name="T75" fmla="*/ 0 h 218"/>
                      <a:gd name="T76" fmla="*/ 0 w 1277"/>
                      <a:gd name="T77" fmla="*/ 0 h 218"/>
                      <a:gd name="T78" fmla="*/ 0 w 1277"/>
                      <a:gd name="T79" fmla="*/ 0 h 218"/>
                      <a:gd name="T80" fmla="*/ 0 w 1277"/>
                      <a:gd name="T81" fmla="*/ 0 h 218"/>
                      <a:gd name="T82" fmla="*/ 0 w 1277"/>
                      <a:gd name="T83" fmla="*/ 0 h 218"/>
                      <a:gd name="T84" fmla="*/ 0 w 1277"/>
                      <a:gd name="T85" fmla="*/ 0 h 218"/>
                      <a:gd name="T86" fmla="*/ 0 w 1277"/>
                      <a:gd name="T87" fmla="*/ 0 h 218"/>
                      <a:gd name="T88" fmla="*/ 0 w 1277"/>
                      <a:gd name="T89" fmla="*/ 0 h 218"/>
                      <a:gd name="T90" fmla="*/ 0 w 1277"/>
                      <a:gd name="T91" fmla="*/ 0 h 218"/>
                      <a:gd name="T92" fmla="*/ 0 w 1277"/>
                      <a:gd name="T93" fmla="*/ 0 h 218"/>
                      <a:gd name="T94" fmla="*/ 0 w 1277"/>
                      <a:gd name="T95" fmla="*/ 0 h 218"/>
                      <a:gd name="T96" fmla="*/ 0 w 1277"/>
                      <a:gd name="T97" fmla="*/ 0 h 218"/>
                      <a:gd name="T98" fmla="*/ 0 w 1277"/>
                      <a:gd name="T99" fmla="*/ 0 h 218"/>
                      <a:gd name="T100" fmla="*/ 0 w 1277"/>
                      <a:gd name="T101" fmla="*/ 0 h 218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1277" h="218">
                        <a:moveTo>
                          <a:pt x="16" y="0"/>
                        </a:moveTo>
                        <a:lnTo>
                          <a:pt x="1" y="31"/>
                        </a:lnTo>
                        <a:lnTo>
                          <a:pt x="0" y="61"/>
                        </a:lnTo>
                        <a:lnTo>
                          <a:pt x="7" y="92"/>
                        </a:lnTo>
                        <a:lnTo>
                          <a:pt x="17" y="125"/>
                        </a:lnTo>
                        <a:lnTo>
                          <a:pt x="23" y="140"/>
                        </a:lnTo>
                        <a:lnTo>
                          <a:pt x="32" y="153"/>
                        </a:lnTo>
                        <a:lnTo>
                          <a:pt x="42" y="164"/>
                        </a:lnTo>
                        <a:lnTo>
                          <a:pt x="54" y="172"/>
                        </a:lnTo>
                        <a:lnTo>
                          <a:pt x="68" y="179"/>
                        </a:lnTo>
                        <a:lnTo>
                          <a:pt x="82" y="185"/>
                        </a:lnTo>
                        <a:lnTo>
                          <a:pt x="97" y="189"/>
                        </a:lnTo>
                        <a:lnTo>
                          <a:pt x="113" y="193"/>
                        </a:lnTo>
                        <a:lnTo>
                          <a:pt x="135" y="197"/>
                        </a:lnTo>
                        <a:lnTo>
                          <a:pt x="156" y="201"/>
                        </a:lnTo>
                        <a:lnTo>
                          <a:pt x="178" y="205"/>
                        </a:lnTo>
                        <a:lnTo>
                          <a:pt x="201" y="209"/>
                        </a:lnTo>
                        <a:lnTo>
                          <a:pt x="223" y="212"/>
                        </a:lnTo>
                        <a:lnTo>
                          <a:pt x="245" y="215"/>
                        </a:lnTo>
                        <a:lnTo>
                          <a:pt x="268" y="217"/>
                        </a:lnTo>
                        <a:lnTo>
                          <a:pt x="290" y="218"/>
                        </a:lnTo>
                        <a:lnTo>
                          <a:pt x="303" y="218"/>
                        </a:lnTo>
                        <a:lnTo>
                          <a:pt x="315" y="218"/>
                        </a:lnTo>
                        <a:lnTo>
                          <a:pt x="328" y="218"/>
                        </a:lnTo>
                        <a:lnTo>
                          <a:pt x="341" y="218"/>
                        </a:lnTo>
                        <a:lnTo>
                          <a:pt x="353" y="218"/>
                        </a:lnTo>
                        <a:lnTo>
                          <a:pt x="366" y="218"/>
                        </a:lnTo>
                        <a:lnTo>
                          <a:pt x="378" y="217"/>
                        </a:lnTo>
                        <a:lnTo>
                          <a:pt x="390" y="216"/>
                        </a:lnTo>
                        <a:lnTo>
                          <a:pt x="403" y="216"/>
                        </a:lnTo>
                        <a:lnTo>
                          <a:pt x="416" y="215"/>
                        </a:lnTo>
                        <a:lnTo>
                          <a:pt x="428" y="213"/>
                        </a:lnTo>
                        <a:lnTo>
                          <a:pt x="441" y="212"/>
                        </a:lnTo>
                        <a:lnTo>
                          <a:pt x="454" y="211"/>
                        </a:lnTo>
                        <a:lnTo>
                          <a:pt x="466" y="210"/>
                        </a:lnTo>
                        <a:lnTo>
                          <a:pt x="478" y="208"/>
                        </a:lnTo>
                        <a:lnTo>
                          <a:pt x="490" y="206"/>
                        </a:lnTo>
                        <a:lnTo>
                          <a:pt x="515" y="203"/>
                        </a:lnTo>
                        <a:lnTo>
                          <a:pt x="539" y="200"/>
                        </a:lnTo>
                        <a:lnTo>
                          <a:pt x="563" y="196"/>
                        </a:lnTo>
                        <a:lnTo>
                          <a:pt x="587" y="193"/>
                        </a:lnTo>
                        <a:lnTo>
                          <a:pt x="611" y="188"/>
                        </a:lnTo>
                        <a:lnTo>
                          <a:pt x="636" y="185"/>
                        </a:lnTo>
                        <a:lnTo>
                          <a:pt x="660" y="180"/>
                        </a:lnTo>
                        <a:lnTo>
                          <a:pt x="684" y="175"/>
                        </a:lnTo>
                        <a:lnTo>
                          <a:pt x="708" y="172"/>
                        </a:lnTo>
                        <a:lnTo>
                          <a:pt x="732" y="167"/>
                        </a:lnTo>
                        <a:lnTo>
                          <a:pt x="756" y="163"/>
                        </a:lnTo>
                        <a:lnTo>
                          <a:pt x="781" y="159"/>
                        </a:lnTo>
                        <a:lnTo>
                          <a:pt x="805" y="155"/>
                        </a:lnTo>
                        <a:lnTo>
                          <a:pt x="829" y="151"/>
                        </a:lnTo>
                        <a:lnTo>
                          <a:pt x="853" y="148"/>
                        </a:lnTo>
                        <a:lnTo>
                          <a:pt x="877" y="144"/>
                        </a:lnTo>
                        <a:lnTo>
                          <a:pt x="902" y="142"/>
                        </a:lnTo>
                        <a:lnTo>
                          <a:pt x="927" y="140"/>
                        </a:lnTo>
                        <a:lnTo>
                          <a:pt x="951" y="139"/>
                        </a:lnTo>
                        <a:lnTo>
                          <a:pt x="976" y="139"/>
                        </a:lnTo>
                        <a:lnTo>
                          <a:pt x="1002" y="139"/>
                        </a:lnTo>
                        <a:lnTo>
                          <a:pt x="1027" y="140"/>
                        </a:lnTo>
                        <a:lnTo>
                          <a:pt x="1052" y="141"/>
                        </a:lnTo>
                        <a:lnTo>
                          <a:pt x="1078" y="143"/>
                        </a:lnTo>
                        <a:lnTo>
                          <a:pt x="1103" y="147"/>
                        </a:lnTo>
                        <a:lnTo>
                          <a:pt x="1127" y="151"/>
                        </a:lnTo>
                        <a:lnTo>
                          <a:pt x="1153" y="156"/>
                        </a:lnTo>
                        <a:lnTo>
                          <a:pt x="1177" y="162"/>
                        </a:lnTo>
                        <a:lnTo>
                          <a:pt x="1201" y="167"/>
                        </a:lnTo>
                        <a:lnTo>
                          <a:pt x="1225" y="175"/>
                        </a:lnTo>
                        <a:lnTo>
                          <a:pt x="1249" y="182"/>
                        </a:lnTo>
                        <a:lnTo>
                          <a:pt x="1272" y="191"/>
                        </a:lnTo>
                        <a:lnTo>
                          <a:pt x="1275" y="191"/>
                        </a:lnTo>
                        <a:lnTo>
                          <a:pt x="1276" y="189"/>
                        </a:lnTo>
                        <a:lnTo>
                          <a:pt x="1277" y="188"/>
                        </a:lnTo>
                        <a:lnTo>
                          <a:pt x="1276" y="187"/>
                        </a:lnTo>
                        <a:lnTo>
                          <a:pt x="1268" y="183"/>
                        </a:lnTo>
                        <a:lnTo>
                          <a:pt x="1261" y="180"/>
                        </a:lnTo>
                        <a:lnTo>
                          <a:pt x="1253" y="177"/>
                        </a:lnTo>
                        <a:lnTo>
                          <a:pt x="1245" y="173"/>
                        </a:lnTo>
                        <a:lnTo>
                          <a:pt x="1238" y="170"/>
                        </a:lnTo>
                        <a:lnTo>
                          <a:pt x="1230" y="166"/>
                        </a:lnTo>
                        <a:lnTo>
                          <a:pt x="1222" y="163"/>
                        </a:lnTo>
                        <a:lnTo>
                          <a:pt x="1214" y="160"/>
                        </a:lnTo>
                        <a:lnTo>
                          <a:pt x="1203" y="158"/>
                        </a:lnTo>
                        <a:lnTo>
                          <a:pt x="1193" y="156"/>
                        </a:lnTo>
                        <a:lnTo>
                          <a:pt x="1181" y="153"/>
                        </a:lnTo>
                        <a:lnTo>
                          <a:pt x="1171" y="151"/>
                        </a:lnTo>
                        <a:lnTo>
                          <a:pt x="1160" y="149"/>
                        </a:lnTo>
                        <a:lnTo>
                          <a:pt x="1149" y="148"/>
                        </a:lnTo>
                        <a:lnTo>
                          <a:pt x="1138" y="145"/>
                        </a:lnTo>
                        <a:lnTo>
                          <a:pt x="1127" y="143"/>
                        </a:lnTo>
                        <a:lnTo>
                          <a:pt x="1107" y="139"/>
                        </a:lnTo>
                        <a:lnTo>
                          <a:pt x="1086" y="135"/>
                        </a:lnTo>
                        <a:lnTo>
                          <a:pt x="1065" y="133"/>
                        </a:lnTo>
                        <a:lnTo>
                          <a:pt x="1044" y="130"/>
                        </a:lnTo>
                        <a:lnTo>
                          <a:pt x="1024" y="128"/>
                        </a:lnTo>
                        <a:lnTo>
                          <a:pt x="1003" y="127"/>
                        </a:lnTo>
                        <a:lnTo>
                          <a:pt x="982" y="126"/>
                        </a:lnTo>
                        <a:lnTo>
                          <a:pt x="961" y="126"/>
                        </a:lnTo>
                        <a:lnTo>
                          <a:pt x="940" y="127"/>
                        </a:lnTo>
                        <a:lnTo>
                          <a:pt x="919" y="128"/>
                        </a:lnTo>
                        <a:lnTo>
                          <a:pt x="897" y="130"/>
                        </a:lnTo>
                        <a:lnTo>
                          <a:pt x="876" y="133"/>
                        </a:lnTo>
                        <a:lnTo>
                          <a:pt x="854" y="136"/>
                        </a:lnTo>
                        <a:lnTo>
                          <a:pt x="834" y="140"/>
                        </a:lnTo>
                        <a:lnTo>
                          <a:pt x="812" y="142"/>
                        </a:lnTo>
                        <a:lnTo>
                          <a:pt x="791" y="145"/>
                        </a:lnTo>
                        <a:lnTo>
                          <a:pt x="769" y="149"/>
                        </a:lnTo>
                        <a:lnTo>
                          <a:pt x="746" y="151"/>
                        </a:lnTo>
                        <a:lnTo>
                          <a:pt x="724" y="155"/>
                        </a:lnTo>
                        <a:lnTo>
                          <a:pt x="701" y="157"/>
                        </a:lnTo>
                        <a:lnTo>
                          <a:pt x="679" y="160"/>
                        </a:lnTo>
                        <a:lnTo>
                          <a:pt x="656" y="165"/>
                        </a:lnTo>
                        <a:lnTo>
                          <a:pt x="634" y="168"/>
                        </a:lnTo>
                        <a:lnTo>
                          <a:pt x="611" y="173"/>
                        </a:lnTo>
                        <a:lnTo>
                          <a:pt x="588" y="178"/>
                        </a:lnTo>
                        <a:lnTo>
                          <a:pt x="564" y="182"/>
                        </a:lnTo>
                        <a:lnTo>
                          <a:pt x="541" y="186"/>
                        </a:lnTo>
                        <a:lnTo>
                          <a:pt x="517" y="189"/>
                        </a:lnTo>
                        <a:lnTo>
                          <a:pt x="493" y="193"/>
                        </a:lnTo>
                        <a:lnTo>
                          <a:pt x="469" y="195"/>
                        </a:lnTo>
                        <a:lnTo>
                          <a:pt x="444" y="197"/>
                        </a:lnTo>
                        <a:lnTo>
                          <a:pt x="420" y="200"/>
                        </a:lnTo>
                        <a:lnTo>
                          <a:pt x="396" y="201"/>
                        </a:lnTo>
                        <a:lnTo>
                          <a:pt x="372" y="202"/>
                        </a:lnTo>
                        <a:lnTo>
                          <a:pt x="348" y="202"/>
                        </a:lnTo>
                        <a:lnTo>
                          <a:pt x="323" y="202"/>
                        </a:lnTo>
                        <a:lnTo>
                          <a:pt x="299" y="201"/>
                        </a:lnTo>
                        <a:lnTo>
                          <a:pt x="275" y="200"/>
                        </a:lnTo>
                        <a:lnTo>
                          <a:pt x="252" y="198"/>
                        </a:lnTo>
                        <a:lnTo>
                          <a:pt x="228" y="196"/>
                        </a:lnTo>
                        <a:lnTo>
                          <a:pt x="209" y="194"/>
                        </a:lnTo>
                        <a:lnTo>
                          <a:pt x="190" y="191"/>
                        </a:lnTo>
                        <a:lnTo>
                          <a:pt x="170" y="188"/>
                        </a:lnTo>
                        <a:lnTo>
                          <a:pt x="151" y="185"/>
                        </a:lnTo>
                        <a:lnTo>
                          <a:pt x="131" y="181"/>
                        </a:lnTo>
                        <a:lnTo>
                          <a:pt x="112" y="175"/>
                        </a:lnTo>
                        <a:lnTo>
                          <a:pt x="93" y="171"/>
                        </a:lnTo>
                        <a:lnTo>
                          <a:pt x="75" y="164"/>
                        </a:lnTo>
                        <a:lnTo>
                          <a:pt x="64" y="159"/>
                        </a:lnTo>
                        <a:lnTo>
                          <a:pt x="55" y="153"/>
                        </a:lnTo>
                        <a:lnTo>
                          <a:pt x="47" y="147"/>
                        </a:lnTo>
                        <a:lnTo>
                          <a:pt x="41" y="139"/>
                        </a:lnTo>
                        <a:lnTo>
                          <a:pt x="34" y="130"/>
                        </a:lnTo>
                        <a:lnTo>
                          <a:pt x="30" y="121"/>
                        </a:lnTo>
                        <a:lnTo>
                          <a:pt x="25" y="112"/>
                        </a:lnTo>
                        <a:lnTo>
                          <a:pt x="21" y="102"/>
                        </a:lnTo>
                        <a:lnTo>
                          <a:pt x="10" y="75"/>
                        </a:lnTo>
                        <a:lnTo>
                          <a:pt x="3" y="51"/>
                        </a:lnTo>
                        <a:lnTo>
                          <a:pt x="4" y="27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79" name="Freeform 109"/>
                  <p:cNvSpPr>
                    <a:spLocks/>
                  </p:cNvSpPr>
                  <p:nvPr/>
                </p:nvSpPr>
                <p:spPr bwMode="auto">
                  <a:xfrm>
                    <a:off x="679" y="3186"/>
                    <a:ext cx="18" cy="48"/>
                  </a:xfrm>
                  <a:custGeom>
                    <a:avLst/>
                    <a:gdLst>
                      <a:gd name="T0" fmla="*/ 0 w 93"/>
                      <a:gd name="T1" fmla="*/ 0 h 259"/>
                      <a:gd name="T2" fmla="*/ 0 w 93"/>
                      <a:gd name="T3" fmla="*/ 0 h 259"/>
                      <a:gd name="T4" fmla="*/ 0 w 93"/>
                      <a:gd name="T5" fmla="*/ 0 h 259"/>
                      <a:gd name="T6" fmla="*/ 0 w 93"/>
                      <a:gd name="T7" fmla="*/ 0 h 259"/>
                      <a:gd name="T8" fmla="*/ 0 w 93"/>
                      <a:gd name="T9" fmla="*/ 0 h 259"/>
                      <a:gd name="T10" fmla="*/ 0 w 93"/>
                      <a:gd name="T11" fmla="*/ 0 h 259"/>
                      <a:gd name="T12" fmla="*/ 0 w 93"/>
                      <a:gd name="T13" fmla="*/ 0 h 259"/>
                      <a:gd name="T14" fmla="*/ 0 w 93"/>
                      <a:gd name="T15" fmla="*/ 0 h 259"/>
                      <a:gd name="T16" fmla="*/ 0 w 93"/>
                      <a:gd name="T17" fmla="*/ 0 h 259"/>
                      <a:gd name="T18" fmla="*/ 0 w 93"/>
                      <a:gd name="T19" fmla="*/ 0 h 259"/>
                      <a:gd name="T20" fmla="*/ 0 w 93"/>
                      <a:gd name="T21" fmla="*/ 0 h 259"/>
                      <a:gd name="T22" fmla="*/ 0 w 93"/>
                      <a:gd name="T23" fmla="*/ 0 h 259"/>
                      <a:gd name="T24" fmla="*/ 0 w 93"/>
                      <a:gd name="T25" fmla="*/ 0 h 259"/>
                      <a:gd name="T26" fmla="*/ 0 w 93"/>
                      <a:gd name="T27" fmla="*/ 0 h 259"/>
                      <a:gd name="T28" fmla="*/ 0 w 93"/>
                      <a:gd name="T29" fmla="*/ 0 h 259"/>
                      <a:gd name="T30" fmla="*/ 0 w 93"/>
                      <a:gd name="T31" fmla="*/ 0 h 259"/>
                      <a:gd name="T32" fmla="*/ 0 w 93"/>
                      <a:gd name="T33" fmla="*/ 0 h 259"/>
                      <a:gd name="T34" fmla="*/ 0 w 93"/>
                      <a:gd name="T35" fmla="*/ 0 h 259"/>
                      <a:gd name="T36" fmla="*/ 0 w 93"/>
                      <a:gd name="T37" fmla="*/ 0 h 259"/>
                      <a:gd name="T38" fmla="*/ 0 w 93"/>
                      <a:gd name="T39" fmla="*/ 0 h 259"/>
                      <a:gd name="T40" fmla="*/ 0 w 93"/>
                      <a:gd name="T41" fmla="*/ 0 h 259"/>
                      <a:gd name="T42" fmla="*/ 0 w 93"/>
                      <a:gd name="T43" fmla="*/ 0 h 259"/>
                      <a:gd name="T44" fmla="*/ 0 w 93"/>
                      <a:gd name="T45" fmla="*/ 0 h 259"/>
                      <a:gd name="T46" fmla="*/ 0 w 93"/>
                      <a:gd name="T47" fmla="*/ 0 h 259"/>
                      <a:gd name="T48" fmla="*/ 0 w 93"/>
                      <a:gd name="T49" fmla="*/ 0 h 259"/>
                      <a:gd name="T50" fmla="*/ 0 w 93"/>
                      <a:gd name="T51" fmla="*/ 0 h 259"/>
                      <a:gd name="T52" fmla="*/ 0 w 93"/>
                      <a:gd name="T53" fmla="*/ 0 h 259"/>
                      <a:gd name="T54" fmla="*/ 0 w 93"/>
                      <a:gd name="T55" fmla="*/ 0 h 259"/>
                      <a:gd name="T56" fmla="*/ 0 w 93"/>
                      <a:gd name="T57" fmla="*/ 0 h 259"/>
                      <a:gd name="T58" fmla="*/ 0 w 93"/>
                      <a:gd name="T59" fmla="*/ 0 h 259"/>
                      <a:gd name="T60" fmla="*/ 0 w 93"/>
                      <a:gd name="T61" fmla="*/ 0 h 259"/>
                      <a:gd name="T62" fmla="*/ 0 w 93"/>
                      <a:gd name="T63" fmla="*/ 0 h 259"/>
                      <a:gd name="T64" fmla="*/ 0 w 93"/>
                      <a:gd name="T65" fmla="*/ 0 h 259"/>
                      <a:gd name="T66" fmla="*/ 0 w 93"/>
                      <a:gd name="T67" fmla="*/ 0 h 259"/>
                      <a:gd name="T68" fmla="*/ 0 w 93"/>
                      <a:gd name="T69" fmla="*/ 0 h 259"/>
                      <a:gd name="T70" fmla="*/ 0 w 93"/>
                      <a:gd name="T71" fmla="*/ 0 h 259"/>
                      <a:gd name="T72" fmla="*/ 0 w 93"/>
                      <a:gd name="T73" fmla="*/ 0 h 259"/>
                      <a:gd name="T74" fmla="*/ 0 w 93"/>
                      <a:gd name="T75" fmla="*/ 0 h 259"/>
                      <a:gd name="T76" fmla="*/ 0 w 93"/>
                      <a:gd name="T77" fmla="*/ 0 h 259"/>
                      <a:gd name="T78" fmla="*/ 0 w 93"/>
                      <a:gd name="T79" fmla="*/ 0 h 259"/>
                      <a:gd name="T80" fmla="*/ 0 w 93"/>
                      <a:gd name="T81" fmla="*/ 0 h 259"/>
                      <a:gd name="T82" fmla="*/ 0 w 93"/>
                      <a:gd name="T83" fmla="*/ 0 h 259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93" h="259">
                        <a:moveTo>
                          <a:pt x="7" y="0"/>
                        </a:moveTo>
                        <a:lnTo>
                          <a:pt x="0" y="33"/>
                        </a:lnTo>
                        <a:lnTo>
                          <a:pt x="0" y="68"/>
                        </a:lnTo>
                        <a:lnTo>
                          <a:pt x="2" y="101"/>
                        </a:lnTo>
                        <a:lnTo>
                          <a:pt x="9" y="136"/>
                        </a:lnTo>
                        <a:lnTo>
                          <a:pt x="11" y="145"/>
                        </a:lnTo>
                        <a:lnTo>
                          <a:pt x="15" y="154"/>
                        </a:lnTo>
                        <a:lnTo>
                          <a:pt x="19" y="165"/>
                        </a:lnTo>
                        <a:lnTo>
                          <a:pt x="24" y="174"/>
                        </a:lnTo>
                        <a:lnTo>
                          <a:pt x="30" y="184"/>
                        </a:lnTo>
                        <a:lnTo>
                          <a:pt x="34" y="193"/>
                        </a:lnTo>
                        <a:lnTo>
                          <a:pt x="40" y="203"/>
                        </a:lnTo>
                        <a:lnTo>
                          <a:pt x="45" y="211"/>
                        </a:lnTo>
                        <a:lnTo>
                          <a:pt x="49" y="218"/>
                        </a:lnTo>
                        <a:lnTo>
                          <a:pt x="53" y="225"/>
                        </a:lnTo>
                        <a:lnTo>
                          <a:pt x="57" y="231"/>
                        </a:lnTo>
                        <a:lnTo>
                          <a:pt x="62" y="238"/>
                        </a:lnTo>
                        <a:lnTo>
                          <a:pt x="66" y="244"/>
                        </a:lnTo>
                        <a:lnTo>
                          <a:pt x="71" y="250"/>
                        </a:lnTo>
                        <a:lnTo>
                          <a:pt x="78" y="256"/>
                        </a:lnTo>
                        <a:lnTo>
                          <a:pt x="85" y="259"/>
                        </a:lnTo>
                        <a:lnTo>
                          <a:pt x="87" y="259"/>
                        </a:lnTo>
                        <a:lnTo>
                          <a:pt x="91" y="257"/>
                        </a:lnTo>
                        <a:lnTo>
                          <a:pt x="93" y="255"/>
                        </a:lnTo>
                        <a:lnTo>
                          <a:pt x="92" y="252"/>
                        </a:lnTo>
                        <a:lnTo>
                          <a:pt x="81" y="241"/>
                        </a:lnTo>
                        <a:lnTo>
                          <a:pt x="73" y="229"/>
                        </a:lnTo>
                        <a:lnTo>
                          <a:pt x="64" y="217"/>
                        </a:lnTo>
                        <a:lnTo>
                          <a:pt x="56" y="204"/>
                        </a:lnTo>
                        <a:lnTo>
                          <a:pt x="49" y="190"/>
                        </a:lnTo>
                        <a:lnTo>
                          <a:pt x="42" y="177"/>
                        </a:lnTo>
                        <a:lnTo>
                          <a:pt x="34" y="164"/>
                        </a:lnTo>
                        <a:lnTo>
                          <a:pt x="27" y="151"/>
                        </a:lnTo>
                        <a:lnTo>
                          <a:pt x="12" y="115"/>
                        </a:lnTo>
                        <a:lnTo>
                          <a:pt x="3" y="77"/>
                        </a:lnTo>
                        <a:lnTo>
                          <a:pt x="2" y="38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0" name="Freeform 110"/>
                  <p:cNvSpPr>
                    <a:spLocks/>
                  </p:cNvSpPr>
                  <p:nvPr/>
                </p:nvSpPr>
                <p:spPr bwMode="auto">
                  <a:xfrm>
                    <a:off x="896" y="3302"/>
                    <a:ext cx="45" cy="44"/>
                  </a:xfrm>
                  <a:custGeom>
                    <a:avLst/>
                    <a:gdLst>
                      <a:gd name="T0" fmla="*/ 0 w 240"/>
                      <a:gd name="T1" fmla="*/ 0 h 234"/>
                      <a:gd name="T2" fmla="*/ 0 w 240"/>
                      <a:gd name="T3" fmla="*/ 0 h 234"/>
                      <a:gd name="T4" fmla="*/ 0 w 240"/>
                      <a:gd name="T5" fmla="*/ 0 h 234"/>
                      <a:gd name="T6" fmla="*/ 0 w 240"/>
                      <a:gd name="T7" fmla="*/ 0 h 234"/>
                      <a:gd name="T8" fmla="*/ 0 w 240"/>
                      <a:gd name="T9" fmla="*/ 0 h 234"/>
                      <a:gd name="T10" fmla="*/ 0 w 240"/>
                      <a:gd name="T11" fmla="*/ 0 h 234"/>
                      <a:gd name="T12" fmla="*/ 0 w 240"/>
                      <a:gd name="T13" fmla="*/ 0 h 234"/>
                      <a:gd name="T14" fmla="*/ 0 w 240"/>
                      <a:gd name="T15" fmla="*/ 0 h 234"/>
                      <a:gd name="T16" fmla="*/ 0 w 240"/>
                      <a:gd name="T17" fmla="*/ 0 h 234"/>
                      <a:gd name="T18" fmla="*/ 0 w 240"/>
                      <a:gd name="T19" fmla="*/ 0 h 234"/>
                      <a:gd name="T20" fmla="*/ 0 w 240"/>
                      <a:gd name="T21" fmla="*/ 0 h 234"/>
                      <a:gd name="T22" fmla="*/ 0 w 240"/>
                      <a:gd name="T23" fmla="*/ 0 h 234"/>
                      <a:gd name="T24" fmla="*/ 0 w 240"/>
                      <a:gd name="T25" fmla="*/ 0 h 234"/>
                      <a:gd name="T26" fmla="*/ 0 w 240"/>
                      <a:gd name="T27" fmla="*/ 0 h 234"/>
                      <a:gd name="T28" fmla="*/ 0 w 240"/>
                      <a:gd name="T29" fmla="*/ 0 h 234"/>
                      <a:gd name="T30" fmla="*/ 0 w 240"/>
                      <a:gd name="T31" fmla="*/ 0 h 234"/>
                      <a:gd name="T32" fmla="*/ 0 w 240"/>
                      <a:gd name="T33" fmla="*/ 0 h 234"/>
                      <a:gd name="T34" fmla="*/ 0 w 240"/>
                      <a:gd name="T35" fmla="*/ 0 h 234"/>
                      <a:gd name="T36" fmla="*/ 0 w 240"/>
                      <a:gd name="T37" fmla="*/ 0 h 234"/>
                      <a:gd name="T38" fmla="*/ 0 w 240"/>
                      <a:gd name="T39" fmla="*/ 0 h 234"/>
                      <a:gd name="T40" fmla="*/ 0 w 240"/>
                      <a:gd name="T41" fmla="*/ 0 h 234"/>
                      <a:gd name="T42" fmla="*/ 0 w 240"/>
                      <a:gd name="T43" fmla="*/ 0 h 234"/>
                      <a:gd name="T44" fmla="*/ 0 w 240"/>
                      <a:gd name="T45" fmla="*/ 0 h 234"/>
                      <a:gd name="T46" fmla="*/ 0 w 240"/>
                      <a:gd name="T47" fmla="*/ 0 h 234"/>
                      <a:gd name="T48" fmla="*/ 0 w 240"/>
                      <a:gd name="T49" fmla="*/ 0 h 234"/>
                      <a:gd name="T50" fmla="*/ 0 w 240"/>
                      <a:gd name="T51" fmla="*/ 0 h 234"/>
                      <a:gd name="T52" fmla="*/ 0 w 240"/>
                      <a:gd name="T53" fmla="*/ 0 h 234"/>
                      <a:gd name="T54" fmla="*/ 0 w 240"/>
                      <a:gd name="T55" fmla="*/ 0 h 234"/>
                      <a:gd name="T56" fmla="*/ 0 w 240"/>
                      <a:gd name="T57" fmla="*/ 0 h 234"/>
                      <a:gd name="T58" fmla="*/ 0 w 240"/>
                      <a:gd name="T59" fmla="*/ 0 h 234"/>
                      <a:gd name="T60" fmla="*/ 0 w 240"/>
                      <a:gd name="T61" fmla="*/ 0 h 234"/>
                      <a:gd name="T62" fmla="*/ 0 w 240"/>
                      <a:gd name="T63" fmla="*/ 0 h 234"/>
                      <a:gd name="T64" fmla="*/ 0 w 240"/>
                      <a:gd name="T65" fmla="*/ 0 h 23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240" h="234">
                        <a:moveTo>
                          <a:pt x="240" y="234"/>
                        </a:moveTo>
                        <a:lnTo>
                          <a:pt x="237" y="223"/>
                        </a:lnTo>
                        <a:lnTo>
                          <a:pt x="232" y="212"/>
                        </a:lnTo>
                        <a:lnTo>
                          <a:pt x="226" y="202"/>
                        </a:lnTo>
                        <a:lnTo>
                          <a:pt x="222" y="191"/>
                        </a:lnTo>
                        <a:lnTo>
                          <a:pt x="216" y="182"/>
                        </a:lnTo>
                        <a:lnTo>
                          <a:pt x="210" y="172"/>
                        </a:lnTo>
                        <a:lnTo>
                          <a:pt x="206" y="162"/>
                        </a:lnTo>
                        <a:lnTo>
                          <a:pt x="202" y="150"/>
                        </a:lnTo>
                        <a:lnTo>
                          <a:pt x="199" y="140"/>
                        </a:lnTo>
                        <a:lnTo>
                          <a:pt x="194" y="129"/>
                        </a:lnTo>
                        <a:lnTo>
                          <a:pt x="188" y="120"/>
                        </a:lnTo>
                        <a:lnTo>
                          <a:pt x="183" y="111"/>
                        </a:lnTo>
                        <a:lnTo>
                          <a:pt x="177" y="102"/>
                        </a:lnTo>
                        <a:lnTo>
                          <a:pt x="170" y="92"/>
                        </a:lnTo>
                        <a:lnTo>
                          <a:pt x="162" y="84"/>
                        </a:lnTo>
                        <a:lnTo>
                          <a:pt x="155" y="76"/>
                        </a:lnTo>
                        <a:lnTo>
                          <a:pt x="140" y="62"/>
                        </a:lnTo>
                        <a:lnTo>
                          <a:pt x="123" y="51"/>
                        </a:lnTo>
                        <a:lnTo>
                          <a:pt x="103" y="42"/>
                        </a:lnTo>
                        <a:lnTo>
                          <a:pt x="84" y="34"/>
                        </a:lnTo>
                        <a:lnTo>
                          <a:pt x="63" y="27"/>
                        </a:lnTo>
                        <a:lnTo>
                          <a:pt x="42" y="19"/>
                        </a:lnTo>
                        <a:lnTo>
                          <a:pt x="23" y="11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lnTo>
                          <a:pt x="1" y="1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4" y="9"/>
                        </a:lnTo>
                        <a:lnTo>
                          <a:pt x="10" y="14"/>
                        </a:lnTo>
                        <a:lnTo>
                          <a:pt x="16" y="18"/>
                        </a:lnTo>
                        <a:lnTo>
                          <a:pt x="21" y="21"/>
                        </a:lnTo>
                        <a:lnTo>
                          <a:pt x="28" y="23"/>
                        </a:lnTo>
                        <a:lnTo>
                          <a:pt x="34" y="27"/>
                        </a:lnTo>
                        <a:lnTo>
                          <a:pt x="41" y="29"/>
                        </a:lnTo>
                        <a:lnTo>
                          <a:pt x="47" y="31"/>
                        </a:lnTo>
                        <a:lnTo>
                          <a:pt x="58" y="36"/>
                        </a:lnTo>
                        <a:lnTo>
                          <a:pt x="70" y="41"/>
                        </a:lnTo>
                        <a:lnTo>
                          <a:pt x="80" y="44"/>
                        </a:lnTo>
                        <a:lnTo>
                          <a:pt x="92" y="49"/>
                        </a:lnTo>
                        <a:lnTo>
                          <a:pt x="103" y="54"/>
                        </a:lnTo>
                        <a:lnTo>
                          <a:pt x="114" y="59"/>
                        </a:lnTo>
                        <a:lnTo>
                          <a:pt x="124" y="65"/>
                        </a:lnTo>
                        <a:lnTo>
                          <a:pt x="134" y="71"/>
                        </a:lnTo>
                        <a:lnTo>
                          <a:pt x="145" y="77"/>
                        </a:lnTo>
                        <a:lnTo>
                          <a:pt x="154" y="85"/>
                        </a:lnTo>
                        <a:lnTo>
                          <a:pt x="163" y="96"/>
                        </a:lnTo>
                        <a:lnTo>
                          <a:pt x="172" y="107"/>
                        </a:lnTo>
                        <a:lnTo>
                          <a:pt x="180" y="119"/>
                        </a:lnTo>
                        <a:lnTo>
                          <a:pt x="188" y="130"/>
                        </a:lnTo>
                        <a:lnTo>
                          <a:pt x="194" y="143"/>
                        </a:lnTo>
                        <a:lnTo>
                          <a:pt x="199" y="153"/>
                        </a:lnTo>
                        <a:lnTo>
                          <a:pt x="202" y="164"/>
                        </a:lnTo>
                        <a:lnTo>
                          <a:pt x="208" y="174"/>
                        </a:lnTo>
                        <a:lnTo>
                          <a:pt x="214" y="185"/>
                        </a:lnTo>
                        <a:lnTo>
                          <a:pt x="220" y="194"/>
                        </a:lnTo>
                        <a:lnTo>
                          <a:pt x="225" y="204"/>
                        </a:lnTo>
                        <a:lnTo>
                          <a:pt x="231" y="213"/>
                        </a:lnTo>
                        <a:lnTo>
                          <a:pt x="236" y="224"/>
                        </a:lnTo>
                        <a:lnTo>
                          <a:pt x="240" y="2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1" name="Freeform 111"/>
                  <p:cNvSpPr>
                    <a:spLocks/>
                  </p:cNvSpPr>
                  <p:nvPr/>
                </p:nvSpPr>
                <p:spPr bwMode="auto">
                  <a:xfrm>
                    <a:off x="895" y="3304"/>
                    <a:ext cx="34" cy="38"/>
                  </a:xfrm>
                  <a:custGeom>
                    <a:avLst/>
                    <a:gdLst>
                      <a:gd name="T0" fmla="*/ 0 w 182"/>
                      <a:gd name="T1" fmla="*/ 0 h 205"/>
                      <a:gd name="T2" fmla="*/ 0 w 182"/>
                      <a:gd name="T3" fmla="*/ 0 h 205"/>
                      <a:gd name="T4" fmla="*/ 0 w 182"/>
                      <a:gd name="T5" fmla="*/ 0 h 205"/>
                      <a:gd name="T6" fmla="*/ 0 w 182"/>
                      <a:gd name="T7" fmla="*/ 0 h 205"/>
                      <a:gd name="T8" fmla="*/ 0 w 182"/>
                      <a:gd name="T9" fmla="*/ 0 h 205"/>
                      <a:gd name="T10" fmla="*/ 0 w 182"/>
                      <a:gd name="T11" fmla="*/ 0 h 205"/>
                      <a:gd name="T12" fmla="*/ 0 w 182"/>
                      <a:gd name="T13" fmla="*/ 0 h 205"/>
                      <a:gd name="T14" fmla="*/ 0 w 182"/>
                      <a:gd name="T15" fmla="*/ 0 h 205"/>
                      <a:gd name="T16" fmla="*/ 0 w 182"/>
                      <a:gd name="T17" fmla="*/ 0 h 205"/>
                      <a:gd name="T18" fmla="*/ 0 w 182"/>
                      <a:gd name="T19" fmla="*/ 0 h 205"/>
                      <a:gd name="T20" fmla="*/ 0 w 182"/>
                      <a:gd name="T21" fmla="*/ 0 h 205"/>
                      <a:gd name="T22" fmla="*/ 0 w 182"/>
                      <a:gd name="T23" fmla="*/ 0 h 205"/>
                      <a:gd name="T24" fmla="*/ 0 w 182"/>
                      <a:gd name="T25" fmla="*/ 0 h 205"/>
                      <a:gd name="T26" fmla="*/ 0 w 182"/>
                      <a:gd name="T27" fmla="*/ 0 h 205"/>
                      <a:gd name="T28" fmla="*/ 0 w 182"/>
                      <a:gd name="T29" fmla="*/ 0 h 205"/>
                      <a:gd name="T30" fmla="*/ 0 w 182"/>
                      <a:gd name="T31" fmla="*/ 0 h 205"/>
                      <a:gd name="T32" fmla="*/ 0 w 182"/>
                      <a:gd name="T33" fmla="*/ 0 h 205"/>
                      <a:gd name="T34" fmla="*/ 0 w 182"/>
                      <a:gd name="T35" fmla="*/ 0 h 205"/>
                      <a:gd name="T36" fmla="*/ 0 w 182"/>
                      <a:gd name="T37" fmla="*/ 0 h 205"/>
                      <a:gd name="T38" fmla="*/ 0 w 182"/>
                      <a:gd name="T39" fmla="*/ 0 h 205"/>
                      <a:gd name="T40" fmla="*/ 0 w 182"/>
                      <a:gd name="T41" fmla="*/ 0 h 205"/>
                      <a:gd name="T42" fmla="*/ 0 w 182"/>
                      <a:gd name="T43" fmla="*/ 0 h 205"/>
                      <a:gd name="T44" fmla="*/ 0 w 182"/>
                      <a:gd name="T45" fmla="*/ 0 h 205"/>
                      <a:gd name="T46" fmla="*/ 0 w 182"/>
                      <a:gd name="T47" fmla="*/ 0 h 205"/>
                      <a:gd name="T48" fmla="*/ 0 w 182"/>
                      <a:gd name="T49" fmla="*/ 0 h 205"/>
                      <a:gd name="T50" fmla="*/ 0 w 182"/>
                      <a:gd name="T51" fmla="*/ 0 h 205"/>
                      <a:gd name="T52" fmla="*/ 0 w 182"/>
                      <a:gd name="T53" fmla="*/ 0 h 205"/>
                      <a:gd name="T54" fmla="*/ 0 w 182"/>
                      <a:gd name="T55" fmla="*/ 0 h 205"/>
                      <a:gd name="T56" fmla="*/ 0 w 182"/>
                      <a:gd name="T57" fmla="*/ 0 h 205"/>
                      <a:gd name="T58" fmla="*/ 0 w 182"/>
                      <a:gd name="T59" fmla="*/ 0 h 205"/>
                      <a:gd name="T60" fmla="*/ 0 w 182"/>
                      <a:gd name="T61" fmla="*/ 0 h 205"/>
                      <a:gd name="T62" fmla="*/ 0 w 182"/>
                      <a:gd name="T63" fmla="*/ 0 h 205"/>
                      <a:gd name="T64" fmla="*/ 0 w 182"/>
                      <a:gd name="T65" fmla="*/ 0 h 205"/>
                      <a:gd name="T66" fmla="*/ 0 w 182"/>
                      <a:gd name="T67" fmla="*/ 0 h 205"/>
                      <a:gd name="T68" fmla="*/ 0 w 182"/>
                      <a:gd name="T69" fmla="*/ 0 h 205"/>
                      <a:gd name="T70" fmla="*/ 0 w 182"/>
                      <a:gd name="T71" fmla="*/ 0 h 205"/>
                      <a:gd name="T72" fmla="*/ 0 w 182"/>
                      <a:gd name="T73" fmla="*/ 0 h 205"/>
                      <a:gd name="T74" fmla="*/ 0 w 182"/>
                      <a:gd name="T75" fmla="*/ 0 h 205"/>
                      <a:gd name="T76" fmla="*/ 0 w 182"/>
                      <a:gd name="T77" fmla="*/ 0 h 205"/>
                      <a:gd name="T78" fmla="*/ 0 w 182"/>
                      <a:gd name="T79" fmla="*/ 0 h 205"/>
                      <a:gd name="T80" fmla="*/ 0 w 182"/>
                      <a:gd name="T81" fmla="*/ 0 h 205"/>
                      <a:gd name="T82" fmla="*/ 0 w 182"/>
                      <a:gd name="T83" fmla="*/ 0 h 205"/>
                      <a:gd name="T84" fmla="*/ 0 w 182"/>
                      <a:gd name="T85" fmla="*/ 0 h 205"/>
                      <a:gd name="T86" fmla="*/ 0 w 182"/>
                      <a:gd name="T87" fmla="*/ 0 h 205"/>
                      <a:gd name="T88" fmla="*/ 0 w 182"/>
                      <a:gd name="T89" fmla="*/ 0 h 205"/>
                      <a:gd name="T90" fmla="*/ 0 w 182"/>
                      <a:gd name="T91" fmla="*/ 0 h 205"/>
                      <a:gd name="T92" fmla="*/ 0 w 182"/>
                      <a:gd name="T93" fmla="*/ 0 h 205"/>
                      <a:gd name="T94" fmla="*/ 0 w 182"/>
                      <a:gd name="T95" fmla="*/ 0 h 205"/>
                      <a:gd name="T96" fmla="*/ 0 w 182"/>
                      <a:gd name="T97" fmla="*/ 0 h 205"/>
                      <a:gd name="T98" fmla="*/ 0 w 182"/>
                      <a:gd name="T99" fmla="*/ 0 h 205"/>
                      <a:gd name="T100" fmla="*/ 0 w 182"/>
                      <a:gd name="T101" fmla="*/ 0 h 205"/>
                      <a:gd name="T102" fmla="*/ 0 w 182"/>
                      <a:gd name="T103" fmla="*/ 0 h 205"/>
                      <a:gd name="T104" fmla="*/ 0 w 182"/>
                      <a:gd name="T105" fmla="*/ 0 h 205"/>
                      <a:gd name="T106" fmla="*/ 0 w 182"/>
                      <a:gd name="T107" fmla="*/ 0 h 205"/>
                      <a:gd name="T108" fmla="*/ 0 w 182"/>
                      <a:gd name="T109" fmla="*/ 0 h 205"/>
                      <a:gd name="T110" fmla="*/ 0 w 182"/>
                      <a:gd name="T111" fmla="*/ 0 h 205"/>
                      <a:gd name="T112" fmla="*/ 0 w 182"/>
                      <a:gd name="T113" fmla="*/ 0 h 205"/>
                      <a:gd name="T114" fmla="*/ 0 w 182"/>
                      <a:gd name="T115" fmla="*/ 0 h 205"/>
                      <a:gd name="T116" fmla="*/ 0 w 182"/>
                      <a:gd name="T117" fmla="*/ 0 h 205"/>
                      <a:gd name="T118" fmla="*/ 0 w 182"/>
                      <a:gd name="T119" fmla="*/ 0 h 205"/>
                      <a:gd name="T120" fmla="*/ 0 w 182"/>
                      <a:gd name="T121" fmla="*/ 0 h 205"/>
                      <a:gd name="T122" fmla="*/ 0 w 182"/>
                      <a:gd name="T123" fmla="*/ 0 h 205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182" h="205">
                        <a:moveTo>
                          <a:pt x="0" y="0"/>
                        </a:moveTo>
                        <a:lnTo>
                          <a:pt x="5" y="7"/>
                        </a:lnTo>
                        <a:lnTo>
                          <a:pt x="10" y="13"/>
                        </a:lnTo>
                        <a:lnTo>
                          <a:pt x="14" y="20"/>
                        </a:lnTo>
                        <a:lnTo>
                          <a:pt x="19" y="26"/>
                        </a:lnTo>
                        <a:lnTo>
                          <a:pt x="24" y="31"/>
                        </a:lnTo>
                        <a:lnTo>
                          <a:pt x="28" y="37"/>
                        </a:lnTo>
                        <a:lnTo>
                          <a:pt x="34" y="43"/>
                        </a:lnTo>
                        <a:lnTo>
                          <a:pt x="40" y="49"/>
                        </a:lnTo>
                        <a:lnTo>
                          <a:pt x="47" y="54"/>
                        </a:lnTo>
                        <a:lnTo>
                          <a:pt x="53" y="61"/>
                        </a:lnTo>
                        <a:lnTo>
                          <a:pt x="62" y="67"/>
                        </a:lnTo>
                        <a:lnTo>
                          <a:pt x="68" y="73"/>
                        </a:lnTo>
                        <a:lnTo>
                          <a:pt x="77" y="79"/>
                        </a:lnTo>
                        <a:lnTo>
                          <a:pt x="83" y="84"/>
                        </a:lnTo>
                        <a:lnTo>
                          <a:pt x="91" y="90"/>
                        </a:lnTo>
                        <a:lnTo>
                          <a:pt x="98" y="96"/>
                        </a:lnTo>
                        <a:lnTo>
                          <a:pt x="104" y="101"/>
                        </a:lnTo>
                        <a:lnTo>
                          <a:pt x="110" y="106"/>
                        </a:lnTo>
                        <a:lnTo>
                          <a:pt x="117" y="111"/>
                        </a:lnTo>
                        <a:lnTo>
                          <a:pt x="123" y="117"/>
                        </a:lnTo>
                        <a:lnTo>
                          <a:pt x="128" y="122"/>
                        </a:lnTo>
                        <a:lnTo>
                          <a:pt x="133" y="127"/>
                        </a:lnTo>
                        <a:lnTo>
                          <a:pt x="139" y="134"/>
                        </a:lnTo>
                        <a:lnTo>
                          <a:pt x="143" y="140"/>
                        </a:lnTo>
                        <a:lnTo>
                          <a:pt x="153" y="155"/>
                        </a:lnTo>
                        <a:lnTo>
                          <a:pt x="161" y="172"/>
                        </a:lnTo>
                        <a:lnTo>
                          <a:pt x="169" y="188"/>
                        </a:lnTo>
                        <a:lnTo>
                          <a:pt x="177" y="204"/>
                        </a:lnTo>
                        <a:lnTo>
                          <a:pt x="178" y="205"/>
                        </a:lnTo>
                        <a:lnTo>
                          <a:pt x="180" y="204"/>
                        </a:lnTo>
                        <a:lnTo>
                          <a:pt x="181" y="203"/>
                        </a:lnTo>
                        <a:lnTo>
                          <a:pt x="182" y="201"/>
                        </a:lnTo>
                        <a:lnTo>
                          <a:pt x="178" y="187"/>
                        </a:lnTo>
                        <a:lnTo>
                          <a:pt x="173" y="173"/>
                        </a:lnTo>
                        <a:lnTo>
                          <a:pt x="166" y="159"/>
                        </a:lnTo>
                        <a:lnTo>
                          <a:pt x="159" y="147"/>
                        </a:lnTo>
                        <a:lnTo>
                          <a:pt x="151" y="134"/>
                        </a:lnTo>
                        <a:lnTo>
                          <a:pt x="142" y="121"/>
                        </a:lnTo>
                        <a:lnTo>
                          <a:pt x="132" y="111"/>
                        </a:lnTo>
                        <a:lnTo>
                          <a:pt x="120" y="101"/>
                        </a:lnTo>
                        <a:lnTo>
                          <a:pt x="112" y="95"/>
                        </a:lnTo>
                        <a:lnTo>
                          <a:pt x="103" y="88"/>
                        </a:lnTo>
                        <a:lnTo>
                          <a:pt x="95" y="82"/>
                        </a:lnTo>
                        <a:lnTo>
                          <a:pt x="86" y="76"/>
                        </a:lnTo>
                        <a:lnTo>
                          <a:pt x="77" y="71"/>
                        </a:lnTo>
                        <a:lnTo>
                          <a:pt x="68" y="64"/>
                        </a:lnTo>
                        <a:lnTo>
                          <a:pt x="59" y="58"/>
                        </a:lnTo>
                        <a:lnTo>
                          <a:pt x="51" y="51"/>
                        </a:lnTo>
                        <a:lnTo>
                          <a:pt x="44" y="45"/>
                        </a:lnTo>
                        <a:lnTo>
                          <a:pt x="37" y="38"/>
                        </a:lnTo>
                        <a:lnTo>
                          <a:pt x="32" y="33"/>
                        </a:lnTo>
                        <a:lnTo>
                          <a:pt x="26" y="27"/>
                        </a:lnTo>
                        <a:lnTo>
                          <a:pt x="19" y="20"/>
                        </a:lnTo>
                        <a:lnTo>
                          <a:pt x="13" y="14"/>
                        </a:lnTo>
                        <a:lnTo>
                          <a:pt x="7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2" name="Freeform 112"/>
                  <p:cNvSpPr>
                    <a:spLocks/>
                  </p:cNvSpPr>
                  <p:nvPr/>
                </p:nvSpPr>
                <p:spPr bwMode="auto">
                  <a:xfrm>
                    <a:off x="879" y="3337"/>
                    <a:ext cx="56" cy="11"/>
                  </a:xfrm>
                  <a:custGeom>
                    <a:avLst/>
                    <a:gdLst>
                      <a:gd name="T0" fmla="*/ 0 w 298"/>
                      <a:gd name="T1" fmla="*/ 0 h 54"/>
                      <a:gd name="T2" fmla="*/ 0 w 298"/>
                      <a:gd name="T3" fmla="*/ 0 h 54"/>
                      <a:gd name="T4" fmla="*/ 0 w 298"/>
                      <a:gd name="T5" fmla="*/ 0 h 54"/>
                      <a:gd name="T6" fmla="*/ 0 w 298"/>
                      <a:gd name="T7" fmla="*/ 0 h 54"/>
                      <a:gd name="T8" fmla="*/ 0 w 298"/>
                      <a:gd name="T9" fmla="*/ 0 h 54"/>
                      <a:gd name="T10" fmla="*/ 0 w 298"/>
                      <a:gd name="T11" fmla="*/ 0 h 54"/>
                      <a:gd name="T12" fmla="*/ 0 w 298"/>
                      <a:gd name="T13" fmla="*/ 0 h 54"/>
                      <a:gd name="T14" fmla="*/ 0 w 298"/>
                      <a:gd name="T15" fmla="*/ 0 h 54"/>
                      <a:gd name="T16" fmla="*/ 0 w 298"/>
                      <a:gd name="T17" fmla="*/ 0 h 54"/>
                      <a:gd name="T18" fmla="*/ 0 w 298"/>
                      <a:gd name="T19" fmla="*/ 0 h 54"/>
                      <a:gd name="T20" fmla="*/ 0 w 298"/>
                      <a:gd name="T21" fmla="*/ 0 h 54"/>
                      <a:gd name="T22" fmla="*/ 0 w 298"/>
                      <a:gd name="T23" fmla="*/ 0 h 54"/>
                      <a:gd name="T24" fmla="*/ 0 w 298"/>
                      <a:gd name="T25" fmla="*/ 0 h 54"/>
                      <a:gd name="T26" fmla="*/ 0 w 298"/>
                      <a:gd name="T27" fmla="*/ 0 h 54"/>
                      <a:gd name="T28" fmla="*/ 0 w 298"/>
                      <a:gd name="T29" fmla="*/ 0 h 54"/>
                      <a:gd name="T30" fmla="*/ 0 w 298"/>
                      <a:gd name="T31" fmla="*/ 0 h 54"/>
                      <a:gd name="T32" fmla="*/ 0 w 298"/>
                      <a:gd name="T33" fmla="*/ 0 h 54"/>
                      <a:gd name="T34" fmla="*/ 0 w 298"/>
                      <a:gd name="T35" fmla="*/ 0 h 54"/>
                      <a:gd name="T36" fmla="*/ 0 w 298"/>
                      <a:gd name="T37" fmla="*/ 0 h 54"/>
                      <a:gd name="T38" fmla="*/ 0 w 298"/>
                      <a:gd name="T39" fmla="*/ 0 h 54"/>
                      <a:gd name="T40" fmla="*/ 0 w 298"/>
                      <a:gd name="T41" fmla="*/ 0 h 54"/>
                      <a:gd name="T42" fmla="*/ 0 w 298"/>
                      <a:gd name="T43" fmla="*/ 0 h 54"/>
                      <a:gd name="T44" fmla="*/ 0 w 298"/>
                      <a:gd name="T45" fmla="*/ 0 h 54"/>
                      <a:gd name="T46" fmla="*/ 0 w 298"/>
                      <a:gd name="T47" fmla="*/ 0 h 54"/>
                      <a:gd name="T48" fmla="*/ 0 w 298"/>
                      <a:gd name="T49" fmla="*/ 0 h 54"/>
                      <a:gd name="T50" fmla="*/ 0 w 298"/>
                      <a:gd name="T51" fmla="*/ 0 h 54"/>
                      <a:gd name="T52" fmla="*/ 0 w 298"/>
                      <a:gd name="T53" fmla="*/ 0 h 54"/>
                      <a:gd name="T54" fmla="*/ 0 w 298"/>
                      <a:gd name="T55" fmla="*/ 0 h 54"/>
                      <a:gd name="T56" fmla="*/ 0 w 298"/>
                      <a:gd name="T57" fmla="*/ 0 h 54"/>
                      <a:gd name="T58" fmla="*/ 0 w 298"/>
                      <a:gd name="T59" fmla="*/ 0 h 54"/>
                      <a:gd name="T60" fmla="*/ 0 w 298"/>
                      <a:gd name="T61" fmla="*/ 0 h 54"/>
                      <a:gd name="T62" fmla="*/ 0 w 298"/>
                      <a:gd name="T63" fmla="*/ 0 h 54"/>
                      <a:gd name="T64" fmla="*/ 0 w 298"/>
                      <a:gd name="T65" fmla="*/ 0 h 54"/>
                      <a:gd name="T66" fmla="*/ 0 w 298"/>
                      <a:gd name="T67" fmla="*/ 0 h 54"/>
                      <a:gd name="T68" fmla="*/ 0 w 298"/>
                      <a:gd name="T69" fmla="*/ 0 h 54"/>
                      <a:gd name="T70" fmla="*/ 0 w 298"/>
                      <a:gd name="T71" fmla="*/ 0 h 54"/>
                      <a:gd name="T72" fmla="*/ 0 w 298"/>
                      <a:gd name="T73" fmla="*/ 0 h 54"/>
                      <a:gd name="T74" fmla="*/ 0 w 298"/>
                      <a:gd name="T75" fmla="*/ 0 h 54"/>
                      <a:gd name="T76" fmla="*/ 0 w 298"/>
                      <a:gd name="T77" fmla="*/ 0 h 54"/>
                      <a:gd name="T78" fmla="*/ 0 w 298"/>
                      <a:gd name="T79" fmla="*/ 0 h 54"/>
                      <a:gd name="T80" fmla="*/ 0 w 298"/>
                      <a:gd name="T81" fmla="*/ 0 h 54"/>
                      <a:gd name="T82" fmla="*/ 0 w 298"/>
                      <a:gd name="T83" fmla="*/ 0 h 54"/>
                      <a:gd name="T84" fmla="*/ 0 w 298"/>
                      <a:gd name="T85" fmla="*/ 0 h 54"/>
                      <a:gd name="T86" fmla="*/ 0 w 298"/>
                      <a:gd name="T87" fmla="*/ 0 h 54"/>
                      <a:gd name="T88" fmla="*/ 0 w 298"/>
                      <a:gd name="T89" fmla="*/ 0 h 54"/>
                      <a:gd name="T90" fmla="*/ 0 w 298"/>
                      <a:gd name="T91" fmla="*/ 0 h 54"/>
                      <a:gd name="T92" fmla="*/ 0 w 298"/>
                      <a:gd name="T93" fmla="*/ 0 h 54"/>
                      <a:gd name="T94" fmla="*/ 0 w 298"/>
                      <a:gd name="T95" fmla="*/ 0 h 54"/>
                      <a:gd name="T96" fmla="*/ 0 w 298"/>
                      <a:gd name="T97" fmla="*/ 0 h 54"/>
                      <a:gd name="T98" fmla="*/ 0 w 298"/>
                      <a:gd name="T99" fmla="*/ 0 h 54"/>
                      <a:gd name="T100" fmla="*/ 0 w 298"/>
                      <a:gd name="T101" fmla="*/ 0 h 54"/>
                      <a:gd name="T102" fmla="*/ 0 w 298"/>
                      <a:gd name="T103" fmla="*/ 0 h 54"/>
                      <a:gd name="T104" fmla="*/ 0 w 298"/>
                      <a:gd name="T105" fmla="*/ 0 h 54"/>
                      <a:gd name="T106" fmla="*/ 0 w 298"/>
                      <a:gd name="T107" fmla="*/ 0 h 54"/>
                      <a:gd name="T108" fmla="*/ 0 w 298"/>
                      <a:gd name="T109" fmla="*/ 0 h 54"/>
                      <a:gd name="T110" fmla="*/ 0 w 298"/>
                      <a:gd name="T111" fmla="*/ 0 h 54"/>
                      <a:gd name="T112" fmla="*/ 0 w 298"/>
                      <a:gd name="T113" fmla="*/ 0 h 54"/>
                      <a:gd name="T114" fmla="*/ 0 w 298"/>
                      <a:gd name="T115" fmla="*/ 0 h 54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298" h="54">
                        <a:moveTo>
                          <a:pt x="298" y="53"/>
                        </a:moveTo>
                        <a:lnTo>
                          <a:pt x="282" y="46"/>
                        </a:lnTo>
                        <a:lnTo>
                          <a:pt x="266" y="37"/>
                        </a:lnTo>
                        <a:lnTo>
                          <a:pt x="250" y="29"/>
                        </a:lnTo>
                        <a:lnTo>
                          <a:pt x="234" y="21"/>
                        </a:lnTo>
                        <a:lnTo>
                          <a:pt x="217" y="13"/>
                        </a:lnTo>
                        <a:lnTo>
                          <a:pt x="200" y="7"/>
                        </a:lnTo>
                        <a:lnTo>
                          <a:pt x="183" y="3"/>
                        </a:lnTo>
                        <a:lnTo>
                          <a:pt x="166" y="0"/>
                        </a:lnTo>
                        <a:lnTo>
                          <a:pt x="156" y="0"/>
                        </a:lnTo>
                        <a:lnTo>
                          <a:pt x="147" y="0"/>
                        </a:lnTo>
                        <a:lnTo>
                          <a:pt x="138" y="1"/>
                        </a:lnTo>
                        <a:lnTo>
                          <a:pt x="129" y="3"/>
                        </a:lnTo>
                        <a:lnTo>
                          <a:pt x="120" y="4"/>
                        </a:lnTo>
                        <a:lnTo>
                          <a:pt x="110" y="5"/>
                        </a:lnTo>
                        <a:lnTo>
                          <a:pt x="101" y="7"/>
                        </a:lnTo>
                        <a:lnTo>
                          <a:pt x="92" y="8"/>
                        </a:lnTo>
                        <a:lnTo>
                          <a:pt x="80" y="10"/>
                        </a:lnTo>
                        <a:lnTo>
                          <a:pt x="70" y="11"/>
                        </a:lnTo>
                        <a:lnTo>
                          <a:pt x="58" y="11"/>
                        </a:lnTo>
                        <a:lnTo>
                          <a:pt x="47" y="11"/>
                        </a:lnTo>
                        <a:lnTo>
                          <a:pt x="35" y="11"/>
                        </a:lnTo>
                        <a:lnTo>
                          <a:pt x="25" y="11"/>
                        </a:lnTo>
                        <a:lnTo>
                          <a:pt x="14" y="11"/>
                        </a:lnTo>
                        <a:lnTo>
                          <a:pt x="2" y="12"/>
                        </a:lnTo>
                        <a:lnTo>
                          <a:pt x="1" y="12"/>
                        </a:lnTo>
                        <a:lnTo>
                          <a:pt x="0" y="13"/>
                        </a:lnTo>
                        <a:lnTo>
                          <a:pt x="0" y="15"/>
                        </a:lnTo>
                        <a:lnTo>
                          <a:pt x="1" y="15"/>
                        </a:lnTo>
                        <a:lnTo>
                          <a:pt x="20" y="18"/>
                        </a:lnTo>
                        <a:lnTo>
                          <a:pt x="39" y="18"/>
                        </a:lnTo>
                        <a:lnTo>
                          <a:pt x="58" y="18"/>
                        </a:lnTo>
                        <a:lnTo>
                          <a:pt x="77" y="15"/>
                        </a:lnTo>
                        <a:lnTo>
                          <a:pt x="95" y="13"/>
                        </a:lnTo>
                        <a:lnTo>
                          <a:pt x="114" y="11"/>
                        </a:lnTo>
                        <a:lnTo>
                          <a:pt x="133" y="10"/>
                        </a:lnTo>
                        <a:lnTo>
                          <a:pt x="152" y="8"/>
                        </a:lnTo>
                        <a:lnTo>
                          <a:pt x="162" y="8"/>
                        </a:lnTo>
                        <a:lnTo>
                          <a:pt x="171" y="11"/>
                        </a:lnTo>
                        <a:lnTo>
                          <a:pt x="182" y="12"/>
                        </a:lnTo>
                        <a:lnTo>
                          <a:pt x="191" y="15"/>
                        </a:lnTo>
                        <a:lnTo>
                          <a:pt x="200" y="19"/>
                        </a:lnTo>
                        <a:lnTo>
                          <a:pt x="209" y="22"/>
                        </a:lnTo>
                        <a:lnTo>
                          <a:pt x="219" y="26"/>
                        </a:lnTo>
                        <a:lnTo>
                          <a:pt x="228" y="30"/>
                        </a:lnTo>
                        <a:lnTo>
                          <a:pt x="237" y="34"/>
                        </a:lnTo>
                        <a:lnTo>
                          <a:pt x="245" y="37"/>
                        </a:lnTo>
                        <a:lnTo>
                          <a:pt x="254" y="41"/>
                        </a:lnTo>
                        <a:lnTo>
                          <a:pt x="262" y="44"/>
                        </a:lnTo>
                        <a:lnTo>
                          <a:pt x="272" y="46"/>
                        </a:lnTo>
                        <a:lnTo>
                          <a:pt x="280" y="49"/>
                        </a:lnTo>
                        <a:lnTo>
                          <a:pt x="289" y="52"/>
                        </a:lnTo>
                        <a:lnTo>
                          <a:pt x="298" y="54"/>
                        </a:lnTo>
                        <a:lnTo>
                          <a:pt x="298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3" name="Freeform 113"/>
                  <p:cNvSpPr>
                    <a:spLocks/>
                  </p:cNvSpPr>
                  <p:nvPr/>
                </p:nvSpPr>
                <p:spPr bwMode="auto">
                  <a:xfrm>
                    <a:off x="875" y="3345"/>
                    <a:ext cx="55" cy="11"/>
                  </a:xfrm>
                  <a:custGeom>
                    <a:avLst/>
                    <a:gdLst>
                      <a:gd name="T0" fmla="*/ 0 w 296"/>
                      <a:gd name="T1" fmla="*/ 0 h 60"/>
                      <a:gd name="T2" fmla="*/ 0 w 296"/>
                      <a:gd name="T3" fmla="*/ 0 h 60"/>
                      <a:gd name="T4" fmla="*/ 0 w 296"/>
                      <a:gd name="T5" fmla="*/ 0 h 60"/>
                      <a:gd name="T6" fmla="*/ 0 w 296"/>
                      <a:gd name="T7" fmla="*/ 0 h 60"/>
                      <a:gd name="T8" fmla="*/ 0 w 296"/>
                      <a:gd name="T9" fmla="*/ 0 h 60"/>
                      <a:gd name="T10" fmla="*/ 0 w 296"/>
                      <a:gd name="T11" fmla="*/ 0 h 60"/>
                      <a:gd name="T12" fmla="*/ 0 w 296"/>
                      <a:gd name="T13" fmla="*/ 0 h 60"/>
                      <a:gd name="T14" fmla="*/ 0 w 296"/>
                      <a:gd name="T15" fmla="*/ 0 h 60"/>
                      <a:gd name="T16" fmla="*/ 0 w 296"/>
                      <a:gd name="T17" fmla="*/ 0 h 60"/>
                      <a:gd name="T18" fmla="*/ 0 w 296"/>
                      <a:gd name="T19" fmla="*/ 0 h 60"/>
                      <a:gd name="T20" fmla="*/ 0 w 296"/>
                      <a:gd name="T21" fmla="*/ 0 h 60"/>
                      <a:gd name="T22" fmla="*/ 0 w 296"/>
                      <a:gd name="T23" fmla="*/ 0 h 60"/>
                      <a:gd name="T24" fmla="*/ 0 w 296"/>
                      <a:gd name="T25" fmla="*/ 0 h 60"/>
                      <a:gd name="T26" fmla="*/ 0 w 296"/>
                      <a:gd name="T27" fmla="*/ 0 h 60"/>
                      <a:gd name="T28" fmla="*/ 0 w 296"/>
                      <a:gd name="T29" fmla="*/ 0 h 60"/>
                      <a:gd name="T30" fmla="*/ 0 w 296"/>
                      <a:gd name="T31" fmla="*/ 0 h 60"/>
                      <a:gd name="T32" fmla="*/ 0 w 296"/>
                      <a:gd name="T33" fmla="*/ 0 h 60"/>
                      <a:gd name="T34" fmla="*/ 0 w 296"/>
                      <a:gd name="T35" fmla="*/ 0 h 60"/>
                      <a:gd name="T36" fmla="*/ 0 w 296"/>
                      <a:gd name="T37" fmla="*/ 0 h 60"/>
                      <a:gd name="T38" fmla="*/ 0 w 296"/>
                      <a:gd name="T39" fmla="*/ 0 h 60"/>
                      <a:gd name="T40" fmla="*/ 0 w 296"/>
                      <a:gd name="T41" fmla="*/ 0 h 60"/>
                      <a:gd name="T42" fmla="*/ 0 w 296"/>
                      <a:gd name="T43" fmla="*/ 0 h 60"/>
                      <a:gd name="T44" fmla="*/ 0 w 296"/>
                      <a:gd name="T45" fmla="*/ 0 h 60"/>
                      <a:gd name="T46" fmla="*/ 0 w 296"/>
                      <a:gd name="T47" fmla="*/ 0 h 60"/>
                      <a:gd name="T48" fmla="*/ 0 w 296"/>
                      <a:gd name="T49" fmla="*/ 0 h 60"/>
                      <a:gd name="T50" fmla="*/ 0 w 296"/>
                      <a:gd name="T51" fmla="*/ 0 h 60"/>
                      <a:gd name="T52" fmla="*/ 0 w 296"/>
                      <a:gd name="T53" fmla="*/ 0 h 60"/>
                      <a:gd name="T54" fmla="*/ 0 w 296"/>
                      <a:gd name="T55" fmla="*/ 0 h 60"/>
                      <a:gd name="T56" fmla="*/ 0 w 296"/>
                      <a:gd name="T57" fmla="*/ 0 h 60"/>
                      <a:gd name="T58" fmla="*/ 0 w 296"/>
                      <a:gd name="T59" fmla="*/ 0 h 60"/>
                      <a:gd name="T60" fmla="*/ 0 w 296"/>
                      <a:gd name="T61" fmla="*/ 0 h 60"/>
                      <a:gd name="T62" fmla="*/ 0 w 296"/>
                      <a:gd name="T63" fmla="*/ 0 h 60"/>
                      <a:gd name="T64" fmla="*/ 0 w 296"/>
                      <a:gd name="T65" fmla="*/ 0 h 60"/>
                      <a:gd name="T66" fmla="*/ 0 w 296"/>
                      <a:gd name="T67" fmla="*/ 0 h 60"/>
                      <a:gd name="T68" fmla="*/ 0 w 296"/>
                      <a:gd name="T69" fmla="*/ 0 h 60"/>
                      <a:gd name="T70" fmla="*/ 0 w 296"/>
                      <a:gd name="T71" fmla="*/ 0 h 60"/>
                      <a:gd name="T72" fmla="*/ 0 w 296"/>
                      <a:gd name="T73" fmla="*/ 0 h 60"/>
                      <a:gd name="T74" fmla="*/ 0 w 296"/>
                      <a:gd name="T75" fmla="*/ 0 h 60"/>
                      <a:gd name="T76" fmla="*/ 0 w 296"/>
                      <a:gd name="T77" fmla="*/ 0 h 60"/>
                      <a:gd name="T78" fmla="*/ 0 w 296"/>
                      <a:gd name="T79" fmla="*/ 0 h 60"/>
                      <a:gd name="T80" fmla="*/ 0 w 296"/>
                      <a:gd name="T81" fmla="*/ 0 h 60"/>
                      <a:gd name="T82" fmla="*/ 0 w 296"/>
                      <a:gd name="T83" fmla="*/ 0 h 60"/>
                      <a:gd name="T84" fmla="*/ 0 w 296"/>
                      <a:gd name="T85" fmla="*/ 0 h 60"/>
                      <a:gd name="T86" fmla="*/ 0 w 296"/>
                      <a:gd name="T87" fmla="*/ 0 h 60"/>
                      <a:gd name="T88" fmla="*/ 0 w 296"/>
                      <a:gd name="T89" fmla="*/ 0 h 60"/>
                      <a:gd name="T90" fmla="*/ 0 w 296"/>
                      <a:gd name="T91" fmla="*/ 0 h 60"/>
                      <a:gd name="T92" fmla="*/ 0 w 296"/>
                      <a:gd name="T93" fmla="*/ 0 h 60"/>
                      <a:gd name="T94" fmla="*/ 0 w 296"/>
                      <a:gd name="T95" fmla="*/ 0 h 60"/>
                      <a:gd name="T96" fmla="*/ 0 w 296"/>
                      <a:gd name="T97" fmla="*/ 0 h 60"/>
                      <a:gd name="T98" fmla="*/ 0 w 296"/>
                      <a:gd name="T99" fmla="*/ 0 h 6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296" h="60">
                        <a:moveTo>
                          <a:pt x="296" y="60"/>
                        </a:moveTo>
                        <a:lnTo>
                          <a:pt x="280" y="57"/>
                        </a:lnTo>
                        <a:lnTo>
                          <a:pt x="264" y="52"/>
                        </a:lnTo>
                        <a:lnTo>
                          <a:pt x="248" y="47"/>
                        </a:lnTo>
                        <a:lnTo>
                          <a:pt x="232" y="40"/>
                        </a:lnTo>
                        <a:lnTo>
                          <a:pt x="216" y="33"/>
                        </a:lnTo>
                        <a:lnTo>
                          <a:pt x="199" y="27"/>
                        </a:lnTo>
                        <a:lnTo>
                          <a:pt x="183" y="21"/>
                        </a:lnTo>
                        <a:lnTo>
                          <a:pt x="166" y="18"/>
                        </a:lnTo>
                        <a:lnTo>
                          <a:pt x="156" y="17"/>
                        </a:lnTo>
                        <a:lnTo>
                          <a:pt x="147" y="15"/>
                        </a:lnTo>
                        <a:lnTo>
                          <a:pt x="136" y="15"/>
                        </a:lnTo>
                        <a:lnTo>
                          <a:pt x="126" y="15"/>
                        </a:lnTo>
                        <a:lnTo>
                          <a:pt x="115" y="14"/>
                        </a:lnTo>
                        <a:lnTo>
                          <a:pt x="105" y="14"/>
                        </a:lnTo>
                        <a:lnTo>
                          <a:pt x="96" y="14"/>
                        </a:lnTo>
                        <a:lnTo>
                          <a:pt x="85" y="13"/>
                        </a:lnTo>
                        <a:lnTo>
                          <a:pt x="75" y="12"/>
                        </a:lnTo>
                        <a:lnTo>
                          <a:pt x="65" y="12"/>
                        </a:lnTo>
                        <a:lnTo>
                          <a:pt x="53" y="11"/>
                        </a:lnTo>
                        <a:lnTo>
                          <a:pt x="43" y="10"/>
                        </a:lnTo>
                        <a:lnTo>
                          <a:pt x="31" y="9"/>
                        </a:lnTo>
                        <a:lnTo>
                          <a:pt x="21" y="6"/>
                        </a:lnTo>
                        <a:lnTo>
                          <a:pt x="11" y="4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2"/>
                        </a:lnTo>
                        <a:lnTo>
                          <a:pt x="0" y="3"/>
                        </a:lnTo>
                        <a:lnTo>
                          <a:pt x="16" y="10"/>
                        </a:lnTo>
                        <a:lnTo>
                          <a:pt x="32" y="14"/>
                        </a:lnTo>
                        <a:lnTo>
                          <a:pt x="51" y="18"/>
                        </a:lnTo>
                        <a:lnTo>
                          <a:pt x="69" y="20"/>
                        </a:lnTo>
                        <a:lnTo>
                          <a:pt x="89" y="21"/>
                        </a:lnTo>
                        <a:lnTo>
                          <a:pt x="107" y="22"/>
                        </a:lnTo>
                        <a:lnTo>
                          <a:pt x="125" y="22"/>
                        </a:lnTo>
                        <a:lnTo>
                          <a:pt x="142" y="24"/>
                        </a:lnTo>
                        <a:lnTo>
                          <a:pt x="163" y="26"/>
                        </a:lnTo>
                        <a:lnTo>
                          <a:pt x="182" y="29"/>
                        </a:lnTo>
                        <a:lnTo>
                          <a:pt x="201" y="35"/>
                        </a:lnTo>
                        <a:lnTo>
                          <a:pt x="220" y="42"/>
                        </a:lnTo>
                        <a:lnTo>
                          <a:pt x="239" y="48"/>
                        </a:lnTo>
                        <a:lnTo>
                          <a:pt x="257" y="53"/>
                        </a:lnTo>
                        <a:lnTo>
                          <a:pt x="277" y="58"/>
                        </a:lnTo>
                        <a:lnTo>
                          <a:pt x="296" y="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4" name="Freeform 114"/>
                  <p:cNvSpPr>
                    <a:spLocks/>
                  </p:cNvSpPr>
                  <p:nvPr/>
                </p:nvSpPr>
                <p:spPr bwMode="auto">
                  <a:xfrm>
                    <a:off x="882" y="3357"/>
                    <a:ext cx="45" cy="13"/>
                  </a:xfrm>
                  <a:custGeom>
                    <a:avLst/>
                    <a:gdLst>
                      <a:gd name="T0" fmla="*/ 0 w 245"/>
                      <a:gd name="T1" fmla="*/ 0 h 68"/>
                      <a:gd name="T2" fmla="*/ 0 w 245"/>
                      <a:gd name="T3" fmla="*/ 0 h 68"/>
                      <a:gd name="T4" fmla="*/ 0 w 245"/>
                      <a:gd name="T5" fmla="*/ 0 h 68"/>
                      <a:gd name="T6" fmla="*/ 0 w 245"/>
                      <a:gd name="T7" fmla="*/ 0 h 68"/>
                      <a:gd name="T8" fmla="*/ 0 w 245"/>
                      <a:gd name="T9" fmla="*/ 0 h 68"/>
                      <a:gd name="T10" fmla="*/ 0 w 245"/>
                      <a:gd name="T11" fmla="*/ 0 h 68"/>
                      <a:gd name="T12" fmla="*/ 0 w 245"/>
                      <a:gd name="T13" fmla="*/ 0 h 68"/>
                      <a:gd name="T14" fmla="*/ 0 w 245"/>
                      <a:gd name="T15" fmla="*/ 0 h 68"/>
                      <a:gd name="T16" fmla="*/ 0 w 245"/>
                      <a:gd name="T17" fmla="*/ 0 h 68"/>
                      <a:gd name="T18" fmla="*/ 0 w 245"/>
                      <a:gd name="T19" fmla="*/ 0 h 68"/>
                      <a:gd name="T20" fmla="*/ 0 w 245"/>
                      <a:gd name="T21" fmla="*/ 0 h 68"/>
                      <a:gd name="T22" fmla="*/ 0 w 245"/>
                      <a:gd name="T23" fmla="*/ 0 h 68"/>
                      <a:gd name="T24" fmla="*/ 0 w 245"/>
                      <a:gd name="T25" fmla="*/ 0 h 68"/>
                      <a:gd name="T26" fmla="*/ 0 w 245"/>
                      <a:gd name="T27" fmla="*/ 0 h 68"/>
                      <a:gd name="T28" fmla="*/ 0 w 245"/>
                      <a:gd name="T29" fmla="*/ 0 h 68"/>
                      <a:gd name="T30" fmla="*/ 0 w 245"/>
                      <a:gd name="T31" fmla="*/ 0 h 68"/>
                      <a:gd name="T32" fmla="*/ 0 w 245"/>
                      <a:gd name="T33" fmla="*/ 0 h 68"/>
                      <a:gd name="T34" fmla="*/ 0 w 245"/>
                      <a:gd name="T35" fmla="*/ 0 h 68"/>
                      <a:gd name="T36" fmla="*/ 0 w 245"/>
                      <a:gd name="T37" fmla="*/ 0 h 68"/>
                      <a:gd name="T38" fmla="*/ 0 w 245"/>
                      <a:gd name="T39" fmla="*/ 0 h 68"/>
                      <a:gd name="T40" fmla="*/ 0 w 245"/>
                      <a:gd name="T41" fmla="*/ 0 h 68"/>
                      <a:gd name="T42" fmla="*/ 0 w 245"/>
                      <a:gd name="T43" fmla="*/ 0 h 68"/>
                      <a:gd name="T44" fmla="*/ 0 w 245"/>
                      <a:gd name="T45" fmla="*/ 0 h 68"/>
                      <a:gd name="T46" fmla="*/ 0 w 245"/>
                      <a:gd name="T47" fmla="*/ 0 h 68"/>
                      <a:gd name="T48" fmla="*/ 0 w 245"/>
                      <a:gd name="T49" fmla="*/ 0 h 68"/>
                      <a:gd name="T50" fmla="*/ 0 w 245"/>
                      <a:gd name="T51" fmla="*/ 0 h 68"/>
                      <a:gd name="T52" fmla="*/ 0 w 245"/>
                      <a:gd name="T53" fmla="*/ 0 h 68"/>
                      <a:gd name="T54" fmla="*/ 0 w 245"/>
                      <a:gd name="T55" fmla="*/ 0 h 68"/>
                      <a:gd name="T56" fmla="*/ 0 w 245"/>
                      <a:gd name="T57" fmla="*/ 0 h 68"/>
                      <a:gd name="T58" fmla="*/ 0 w 245"/>
                      <a:gd name="T59" fmla="*/ 0 h 68"/>
                      <a:gd name="T60" fmla="*/ 0 w 245"/>
                      <a:gd name="T61" fmla="*/ 0 h 68"/>
                      <a:gd name="T62" fmla="*/ 0 w 245"/>
                      <a:gd name="T63" fmla="*/ 0 h 68"/>
                      <a:gd name="T64" fmla="*/ 0 w 245"/>
                      <a:gd name="T65" fmla="*/ 0 h 68"/>
                      <a:gd name="T66" fmla="*/ 0 w 245"/>
                      <a:gd name="T67" fmla="*/ 0 h 68"/>
                      <a:gd name="T68" fmla="*/ 0 w 245"/>
                      <a:gd name="T69" fmla="*/ 0 h 68"/>
                      <a:gd name="T70" fmla="*/ 0 w 245"/>
                      <a:gd name="T71" fmla="*/ 0 h 68"/>
                      <a:gd name="T72" fmla="*/ 0 w 245"/>
                      <a:gd name="T73" fmla="*/ 0 h 68"/>
                      <a:gd name="T74" fmla="*/ 0 w 245"/>
                      <a:gd name="T75" fmla="*/ 0 h 68"/>
                      <a:gd name="T76" fmla="*/ 0 w 245"/>
                      <a:gd name="T77" fmla="*/ 0 h 68"/>
                      <a:gd name="T78" fmla="*/ 0 w 245"/>
                      <a:gd name="T79" fmla="*/ 0 h 68"/>
                      <a:gd name="T80" fmla="*/ 0 w 245"/>
                      <a:gd name="T81" fmla="*/ 0 h 68"/>
                      <a:gd name="T82" fmla="*/ 0 w 245"/>
                      <a:gd name="T83" fmla="*/ 0 h 68"/>
                      <a:gd name="T84" fmla="*/ 0 w 245"/>
                      <a:gd name="T85" fmla="*/ 0 h 68"/>
                      <a:gd name="T86" fmla="*/ 0 w 245"/>
                      <a:gd name="T87" fmla="*/ 0 h 68"/>
                      <a:gd name="T88" fmla="*/ 0 w 245"/>
                      <a:gd name="T89" fmla="*/ 0 h 68"/>
                      <a:gd name="T90" fmla="*/ 0 w 245"/>
                      <a:gd name="T91" fmla="*/ 0 h 68"/>
                      <a:gd name="T92" fmla="*/ 0 w 245"/>
                      <a:gd name="T93" fmla="*/ 0 h 68"/>
                      <a:gd name="T94" fmla="*/ 0 w 245"/>
                      <a:gd name="T95" fmla="*/ 0 h 68"/>
                      <a:gd name="T96" fmla="*/ 0 w 245"/>
                      <a:gd name="T97" fmla="*/ 0 h 68"/>
                      <a:gd name="T98" fmla="*/ 0 w 245"/>
                      <a:gd name="T99" fmla="*/ 0 h 68"/>
                      <a:gd name="T100" fmla="*/ 0 w 245"/>
                      <a:gd name="T101" fmla="*/ 0 h 68"/>
                      <a:gd name="T102" fmla="*/ 0 w 245"/>
                      <a:gd name="T103" fmla="*/ 0 h 68"/>
                      <a:gd name="T104" fmla="*/ 0 w 245"/>
                      <a:gd name="T105" fmla="*/ 0 h 68"/>
                      <a:gd name="T106" fmla="*/ 0 w 245"/>
                      <a:gd name="T107" fmla="*/ 0 h 68"/>
                      <a:gd name="T108" fmla="*/ 0 w 245"/>
                      <a:gd name="T109" fmla="*/ 0 h 68"/>
                      <a:gd name="T110" fmla="*/ 0 w 245"/>
                      <a:gd name="T111" fmla="*/ 0 h 68"/>
                      <a:gd name="T112" fmla="*/ 0 w 245"/>
                      <a:gd name="T113" fmla="*/ 0 h 68"/>
                      <a:gd name="T114" fmla="*/ 0 w 245"/>
                      <a:gd name="T115" fmla="*/ 0 h 6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245" h="68">
                        <a:moveTo>
                          <a:pt x="245" y="68"/>
                        </a:moveTo>
                        <a:lnTo>
                          <a:pt x="235" y="65"/>
                        </a:lnTo>
                        <a:lnTo>
                          <a:pt x="225" y="60"/>
                        </a:lnTo>
                        <a:lnTo>
                          <a:pt x="216" y="56"/>
                        </a:lnTo>
                        <a:lnTo>
                          <a:pt x="207" y="51"/>
                        </a:lnTo>
                        <a:lnTo>
                          <a:pt x="197" y="46"/>
                        </a:lnTo>
                        <a:lnTo>
                          <a:pt x="188" y="42"/>
                        </a:lnTo>
                        <a:lnTo>
                          <a:pt x="179" y="36"/>
                        </a:lnTo>
                        <a:lnTo>
                          <a:pt x="170" y="31"/>
                        </a:lnTo>
                        <a:lnTo>
                          <a:pt x="160" y="27"/>
                        </a:lnTo>
                        <a:lnTo>
                          <a:pt x="152" y="23"/>
                        </a:lnTo>
                        <a:lnTo>
                          <a:pt x="144" y="21"/>
                        </a:lnTo>
                        <a:lnTo>
                          <a:pt x="136" y="20"/>
                        </a:lnTo>
                        <a:lnTo>
                          <a:pt x="128" y="19"/>
                        </a:lnTo>
                        <a:lnTo>
                          <a:pt x="120" y="18"/>
                        </a:lnTo>
                        <a:lnTo>
                          <a:pt x="112" y="18"/>
                        </a:lnTo>
                        <a:lnTo>
                          <a:pt x="103" y="16"/>
                        </a:lnTo>
                        <a:lnTo>
                          <a:pt x="90" y="15"/>
                        </a:lnTo>
                        <a:lnTo>
                          <a:pt x="78" y="13"/>
                        </a:lnTo>
                        <a:lnTo>
                          <a:pt x="65" y="11"/>
                        </a:lnTo>
                        <a:lnTo>
                          <a:pt x="52" y="8"/>
                        </a:lnTo>
                        <a:lnTo>
                          <a:pt x="40" y="6"/>
                        </a:lnTo>
                        <a:lnTo>
                          <a:pt x="28" y="4"/>
                        </a:lnTo>
                        <a:lnTo>
                          <a:pt x="15" y="1"/>
                        </a:lnTo>
                        <a:lnTo>
                          <a:pt x="3" y="0"/>
                        </a:lnTo>
                        <a:lnTo>
                          <a:pt x="2" y="0"/>
                        </a:lnTo>
                        <a:lnTo>
                          <a:pt x="0" y="1"/>
                        </a:lnTo>
                        <a:lnTo>
                          <a:pt x="12" y="5"/>
                        </a:lnTo>
                        <a:lnTo>
                          <a:pt x="23" y="7"/>
                        </a:lnTo>
                        <a:lnTo>
                          <a:pt x="36" y="10"/>
                        </a:lnTo>
                        <a:lnTo>
                          <a:pt x="48" y="13"/>
                        </a:lnTo>
                        <a:lnTo>
                          <a:pt x="59" y="15"/>
                        </a:lnTo>
                        <a:lnTo>
                          <a:pt x="72" y="18"/>
                        </a:lnTo>
                        <a:lnTo>
                          <a:pt x="83" y="20"/>
                        </a:lnTo>
                        <a:lnTo>
                          <a:pt x="95" y="22"/>
                        </a:lnTo>
                        <a:lnTo>
                          <a:pt x="104" y="23"/>
                        </a:lnTo>
                        <a:lnTo>
                          <a:pt x="112" y="26"/>
                        </a:lnTo>
                        <a:lnTo>
                          <a:pt x="121" y="27"/>
                        </a:lnTo>
                        <a:lnTo>
                          <a:pt x="129" y="28"/>
                        </a:lnTo>
                        <a:lnTo>
                          <a:pt x="137" y="30"/>
                        </a:lnTo>
                        <a:lnTo>
                          <a:pt x="146" y="33"/>
                        </a:lnTo>
                        <a:lnTo>
                          <a:pt x="155" y="36"/>
                        </a:lnTo>
                        <a:lnTo>
                          <a:pt x="163" y="39"/>
                        </a:lnTo>
                        <a:lnTo>
                          <a:pt x="172" y="44"/>
                        </a:lnTo>
                        <a:lnTo>
                          <a:pt x="181" y="49"/>
                        </a:lnTo>
                        <a:lnTo>
                          <a:pt x="192" y="53"/>
                        </a:lnTo>
                        <a:lnTo>
                          <a:pt x="202" y="57"/>
                        </a:lnTo>
                        <a:lnTo>
                          <a:pt x="212" y="61"/>
                        </a:lnTo>
                        <a:lnTo>
                          <a:pt x="223" y="64"/>
                        </a:lnTo>
                        <a:lnTo>
                          <a:pt x="233" y="67"/>
                        </a:lnTo>
                        <a:lnTo>
                          <a:pt x="243" y="68"/>
                        </a:lnTo>
                        <a:lnTo>
                          <a:pt x="245" y="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5" name="Freeform 115"/>
                  <p:cNvSpPr>
                    <a:spLocks/>
                  </p:cNvSpPr>
                  <p:nvPr/>
                </p:nvSpPr>
                <p:spPr bwMode="auto">
                  <a:xfrm>
                    <a:off x="882" y="3357"/>
                    <a:ext cx="45" cy="28"/>
                  </a:xfrm>
                  <a:custGeom>
                    <a:avLst/>
                    <a:gdLst>
                      <a:gd name="T0" fmla="*/ 0 w 240"/>
                      <a:gd name="T1" fmla="*/ 0 h 150"/>
                      <a:gd name="T2" fmla="*/ 0 w 240"/>
                      <a:gd name="T3" fmla="*/ 0 h 150"/>
                      <a:gd name="T4" fmla="*/ 0 w 240"/>
                      <a:gd name="T5" fmla="*/ 0 h 150"/>
                      <a:gd name="T6" fmla="*/ 0 w 240"/>
                      <a:gd name="T7" fmla="*/ 0 h 150"/>
                      <a:gd name="T8" fmla="*/ 0 w 240"/>
                      <a:gd name="T9" fmla="*/ 0 h 150"/>
                      <a:gd name="T10" fmla="*/ 0 w 240"/>
                      <a:gd name="T11" fmla="*/ 0 h 150"/>
                      <a:gd name="T12" fmla="*/ 0 w 240"/>
                      <a:gd name="T13" fmla="*/ 0 h 150"/>
                      <a:gd name="T14" fmla="*/ 0 w 240"/>
                      <a:gd name="T15" fmla="*/ 0 h 150"/>
                      <a:gd name="T16" fmla="*/ 0 w 240"/>
                      <a:gd name="T17" fmla="*/ 0 h 150"/>
                      <a:gd name="T18" fmla="*/ 0 w 240"/>
                      <a:gd name="T19" fmla="*/ 0 h 150"/>
                      <a:gd name="T20" fmla="*/ 0 w 240"/>
                      <a:gd name="T21" fmla="*/ 0 h 150"/>
                      <a:gd name="T22" fmla="*/ 0 w 240"/>
                      <a:gd name="T23" fmla="*/ 0 h 150"/>
                      <a:gd name="T24" fmla="*/ 0 w 240"/>
                      <a:gd name="T25" fmla="*/ 0 h 150"/>
                      <a:gd name="T26" fmla="*/ 0 w 240"/>
                      <a:gd name="T27" fmla="*/ 0 h 150"/>
                      <a:gd name="T28" fmla="*/ 0 w 240"/>
                      <a:gd name="T29" fmla="*/ 0 h 150"/>
                      <a:gd name="T30" fmla="*/ 0 w 240"/>
                      <a:gd name="T31" fmla="*/ 0 h 150"/>
                      <a:gd name="T32" fmla="*/ 0 w 240"/>
                      <a:gd name="T33" fmla="*/ 0 h 150"/>
                      <a:gd name="T34" fmla="*/ 0 w 240"/>
                      <a:gd name="T35" fmla="*/ 0 h 150"/>
                      <a:gd name="T36" fmla="*/ 0 w 240"/>
                      <a:gd name="T37" fmla="*/ 0 h 150"/>
                      <a:gd name="T38" fmla="*/ 0 w 240"/>
                      <a:gd name="T39" fmla="*/ 0 h 150"/>
                      <a:gd name="T40" fmla="*/ 0 w 240"/>
                      <a:gd name="T41" fmla="*/ 0 h 150"/>
                      <a:gd name="T42" fmla="*/ 0 w 240"/>
                      <a:gd name="T43" fmla="*/ 0 h 150"/>
                      <a:gd name="T44" fmla="*/ 0 w 240"/>
                      <a:gd name="T45" fmla="*/ 0 h 150"/>
                      <a:gd name="T46" fmla="*/ 0 w 240"/>
                      <a:gd name="T47" fmla="*/ 0 h 150"/>
                      <a:gd name="T48" fmla="*/ 0 w 240"/>
                      <a:gd name="T49" fmla="*/ 0 h 150"/>
                      <a:gd name="T50" fmla="*/ 0 w 240"/>
                      <a:gd name="T51" fmla="*/ 0 h 150"/>
                      <a:gd name="T52" fmla="*/ 0 w 240"/>
                      <a:gd name="T53" fmla="*/ 0 h 150"/>
                      <a:gd name="T54" fmla="*/ 0 w 240"/>
                      <a:gd name="T55" fmla="*/ 0 h 150"/>
                      <a:gd name="T56" fmla="*/ 0 w 240"/>
                      <a:gd name="T57" fmla="*/ 0 h 150"/>
                      <a:gd name="T58" fmla="*/ 0 w 240"/>
                      <a:gd name="T59" fmla="*/ 0 h 150"/>
                      <a:gd name="T60" fmla="*/ 0 w 240"/>
                      <a:gd name="T61" fmla="*/ 0 h 150"/>
                      <a:gd name="T62" fmla="*/ 0 w 240"/>
                      <a:gd name="T63" fmla="*/ 0 h 150"/>
                      <a:gd name="T64" fmla="*/ 0 w 240"/>
                      <a:gd name="T65" fmla="*/ 0 h 15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240" h="150">
                        <a:moveTo>
                          <a:pt x="0" y="1"/>
                        </a:moveTo>
                        <a:lnTo>
                          <a:pt x="2" y="8"/>
                        </a:lnTo>
                        <a:lnTo>
                          <a:pt x="4" y="16"/>
                        </a:lnTo>
                        <a:lnTo>
                          <a:pt x="5" y="24"/>
                        </a:lnTo>
                        <a:lnTo>
                          <a:pt x="8" y="33"/>
                        </a:lnTo>
                        <a:lnTo>
                          <a:pt x="12" y="39"/>
                        </a:lnTo>
                        <a:lnTo>
                          <a:pt x="17" y="44"/>
                        </a:lnTo>
                        <a:lnTo>
                          <a:pt x="23" y="49"/>
                        </a:lnTo>
                        <a:lnTo>
                          <a:pt x="29" y="52"/>
                        </a:lnTo>
                        <a:lnTo>
                          <a:pt x="36" y="56"/>
                        </a:lnTo>
                        <a:lnTo>
                          <a:pt x="43" y="59"/>
                        </a:lnTo>
                        <a:lnTo>
                          <a:pt x="50" y="61"/>
                        </a:lnTo>
                        <a:lnTo>
                          <a:pt x="57" y="65"/>
                        </a:lnTo>
                        <a:lnTo>
                          <a:pt x="63" y="67"/>
                        </a:lnTo>
                        <a:lnTo>
                          <a:pt x="69" y="68"/>
                        </a:lnTo>
                        <a:lnTo>
                          <a:pt x="74" y="69"/>
                        </a:lnTo>
                        <a:lnTo>
                          <a:pt x="81" y="71"/>
                        </a:lnTo>
                        <a:lnTo>
                          <a:pt x="87" y="72"/>
                        </a:lnTo>
                        <a:lnTo>
                          <a:pt x="94" y="73"/>
                        </a:lnTo>
                        <a:lnTo>
                          <a:pt x="100" y="75"/>
                        </a:lnTo>
                        <a:lnTo>
                          <a:pt x="106" y="76"/>
                        </a:lnTo>
                        <a:lnTo>
                          <a:pt x="111" y="79"/>
                        </a:lnTo>
                        <a:lnTo>
                          <a:pt x="118" y="81"/>
                        </a:lnTo>
                        <a:lnTo>
                          <a:pt x="124" y="84"/>
                        </a:lnTo>
                        <a:lnTo>
                          <a:pt x="130" y="87"/>
                        </a:lnTo>
                        <a:lnTo>
                          <a:pt x="134" y="91"/>
                        </a:lnTo>
                        <a:lnTo>
                          <a:pt x="140" y="95"/>
                        </a:lnTo>
                        <a:lnTo>
                          <a:pt x="145" y="98"/>
                        </a:lnTo>
                        <a:lnTo>
                          <a:pt x="150" y="102"/>
                        </a:lnTo>
                        <a:lnTo>
                          <a:pt x="161" y="110"/>
                        </a:lnTo>
                        <a:lnTo>
                          <a:pt x="171" y="117"/>
                        </a:lnTo>
                        <a:lnTo>
                          <a:pt x="182" y="124"/>
                        </a:lnTo>
                        <a:lnTo>
                          <a:pt x="192" y="130"/>
                        </a:lnTo>
                        <a:lnTo>
                          <a:pt x="202" y="136"/>
                        </a:lnTo>
                        <a:lnTo>
                          <a:pt x="214" y="142"/>
                        </a:lnTo>
                        <a:lnTo>
                          <a:pt x="225" y="147"/>
                        </a:lnTo>
                        <a:lnTo>
                          <a:pt x="238" y="150"/>
                        </a:lnTo>
                        <a:lnTo>
                          <a:pt x="239" y="150"/>
                        </a:lnTo>
                        <a:lnTo>
                          <a:pt x="240" y="149"/>
                        </a:lnTo>
                        <a:lnTo>
                          <a:pt x="240" y="148"/>
                        </a:lnTo>
                        <a:lnTo>
                          <a:pt x="239" y="147"/>
                        </a:lnTo>
                        <a:lnTo>
                          <a:pt x="220" y="137"/>
                        </a:lnTo>
                        <a:lnTo>
                          <a:pt x="201" y="126"/>
                        </a:lnTo>
                        <a:lnTo>
                          <a:pt x="184" y="114"/>
                        </a:lnTo>
                        <a:lnTo>
                          <a:pt x="167" y="102"/>
                        </a:lnTo>
                        <a:lnTo>
                          <a:pt x="148" y="89"/>
                        </a:lnTo>
                        <a:lnTo>
                          <a:pt x="130" y="79"/>
                        </a:lnTo>
                        <a:lnTo>
                          <a:pt x="110" y="69"/>
                        </a:lnTo>
                        <a:lnTo>
                          <a:pt x="89" y="62"/>
                        </a:lnTo>
                        <a:lnTo>
                          <a:pt x="79" y="60"/>
                        </a:lnTo>
                        <a:lnTo>
                          <a:pt x="67" y="58"/>
                        </a:lnTo>
                        <a:lnTo>
                          <a:pt x="55" y="56"/>
                        </a:lnTo>
                        <a:lnTo>
                          <a:pt x="43" y="52"/>
                        </a:lnTo>
                        <a:lnTo>
                          <a:pt x="33" y="48"/>
                        </a:lnTo>
                        <a:lnTo>
                          <a:pt x="23" y="42"/>
                        </a:lnTo>
                        <a:lnTo>
                          <a:pt x="15" y="35"/>
                        </a:lnTo>
                        <a:lnTo>
                          <a:pt x="8" y="26"/>
                        </a:lnTo>
                        <a:lnTo>
                          <a:pt x="5" y="20"/>
                        </a:lnTo>
                        <a:lnTo>
                          <a:pt x="4" y="13"/>
                        </a:lnTo>
                        <a:lnTo>
                          <a:pt x="2" y="7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6" name="Freeform 116"/>
                  <p:cNvSpPr>
                    <a:spLocks/>
                  </p:cNvSpPr>
                  <p:nvPr/>
                </p:nvSpPr>
                <p:spPr bwMode="auto">
                  <a:xfrm>
                    <a:off x="929" y="3356"/>
                    <a:ext cx="9" cy="19"/>
                  </a:xfrm>
                  <a:custGeom>
                    <a:avLst/>
                    <a:gdLst>
                      <a:gd name="T0" fmla="*/ 0 w 46"/>
                      <a:gd name="T1" fmla="*/ 0 h 101"/>
                      <a:gd name="T2" fmla="*/ 0 w 46"/>
                      <a:gd name="T3" fmla="*/ 0 h 101"/>
                      <a:gd name="T4" fmla="*/ 0 w 46"/>
                      <a:gd name="T5" fmla="*/ 0 h 101"/>
                      <a:gd name="T6" fmla="*/ 0 w 46"/>
                      <a:gd name="T7" fmla="*/ 0 h 101"/>
                      <a:gd name="T8" fmla="*/ 0 w 46"/>
                      <a:gd name="T9" fmla="*/ 0 h 101"/>
                      <a:gd name="T10" fmla="*/ 0 w 46"/>
                      <a:gd name="T11" fmla="*/ 0 h 101"/>
                      <a:gd name="T12" fmla="*/ 0 w 46"/>
                      <a:gd name="T13" fmla="*/ 0 h 101"/>
                      <a:gd name="T14" fmla="*/ 0 w 46"/>
                      <a:gd name="T15" fmla="*/ 0 h 101"/>
                      <a:gd name="T16" fmla="*/ 0 w 46"/>
                      <a:gd name="T17" fmla="*/ 0 h 101"/>
                      <a:gd name="T18" fmla="*/ 0 w 46"/>
                      <a:gd name="T19" fmla="*/ 0 h 101"/>
                      <a:gd name="T20" fmla="*/ 0 w 46"/>
                      <a:gd name="T21" fmla="*/ 0 h 101"/>
                      <a:gd name="T22" fmla="*/ 0 w 46"/>
                      <a:gd name="T23" fmla="*/ 0 h 101"/>
                      <a:gd name="T24" fmla="*/ 0 w 46"/>
                      <a:gd name="T25" fmla="*/ 0 h 101"/>
                      <a:gd name="T26" fmla="*/ 0 w 46"/>
                      <a:gd name="T27" fmla="*/ 0 h 101"/>
                      <a:gd name="T28" fmla="*/ 0 w 46"/>
                      <a:gd name="T29" fmla="*/ 0 h 101"/>
                      <a:gd name="T30" fmla="*/ 0 w 46"/>
                      <a:gd name="T31" fmla="*/ 0 h 101"/>
                      <a:gd name="T32" fmla="*/ 0 w 46"/>
                      <a:gd name="T33" fmla="*/ 0 h 101"/>
                      <a:gd name="T34" fmla="*/ 0 w 46"/>
                      <a:gd name="T35" fmla="*/ 0 h 101"/>
                      <a:gd name="T36" fmla="*/ 0 w 46"/>
                      <a:gd name="T37" fmla="*/ 0 h 101"/>
                      <a:gd name="T38" fmla="*/ 0 w 46"/>
                      <a:gd name="T39" fmla="*/ 0 h 101"/>
                      <a:gd name="T40" fmla="*/ 0 w 46"/>
                      <a:gd name="T41" fmla="*/ 0 h 101"/>
                      <a:gd name="T42" fmla="*/ 0 w 46"/>
                      <a:gd name="T43" fmla="*/ 0 h 101"/>
                      <a:gd name="T44" fmla="*/ 0 w 46"/>
                      <a:gd name="T45" fmla="*/ 0 h 101"/>
                      <a:gd name="T46" fmla="*/ 0 w 46"/>
                      <a:gd name="T47" fmla="*/ 0 h 101"/>
                      <a:gd name="T48" fmla="*/ 0 w 46"/>
                      <a:gd name="T49" fmla="*/ 0 h 101"/>
                      <a:gd name="T50" fmla="*/ 0 w 46"/>
                      <a:gd name="T51" fmla="*/ 0 h 101"/>
                      <a:gd name="T52" fmla="*/ 0 w 46"/>
                      <a:gd name="T53" fmla="*/ 0 h 101"/>
                      <a:gd name="T54" fmla="*/ 0 w 46"/>
                      <a:gd name="T55" fmla="*/ 0 h 101"/>
                      <a:gd name="T56" fmla="*/ 0 w 46"/>
                      <a:gd name="T57" fmla="*/ 0 h 101"/>
                      <a:gd name="T58" fmla="*/ 0 w 46"/>
                      <a:gd name="T59" fmla="*/ 0 h 101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46" h="101">
                        <a:moveTo>
                          <a:pt x="0" y="0"/>
                        </a:moveTo>
                        <a:lnTo>
                          <a:pt x="8" y="7"/>
                        </a:lnTo>
                        <a:lnTo>
                          <a:pt x="17" y="15"/>
                        </a:lnTo>
                        <a:lnTo>
                          <a:pt x="25" y="22"/>
                        </a:lnTo>
                        <a:lnTo>
                          <a:pt x="32" y="31"/>
                        </a:lnTo>
                        <a:lnTo>
                          <a:pt x="39" y="48"/>
                        </a:lnTo>
                        <a:lnTo>
                          <a:pt x="42" y="65"/>
                        </a:lnTo>
                        <a:lnTo>
                          <a:pt x="38" y="82"/>
                        </a:lnTo>
                        <a:lnTo>
                          <a:pt x="28" y="97"/>
                        </a:lnTo>
                        <a:lnTo>
                          <a:pt x="27" y="98"/>
                        </a:lnTo>
                        <a:lnTo>
                          <a:pt x="27" y="99"/>
                        </a:lnTo>
                        <a:lnTo>
                          <a:pt x="28" y="101"/>
                        </a:lnTo>
                        <a:lnTo>
                          <a:pt x="29" y="99"/>
                        </a:lnTo>
                        <a:lnTo>
                          <a:pt x="37" y="93"/>
                        </a:lnTo>
                        <a:lnTo>
                          <a:pt x="44" y="82"/>
                        </a:lnTo>
                        <a:lnTo>
                          <a:pt x="46" y="71"/>
                        </a:lnTo>
                        <a:lnTo>
                          <a:pt x="46" y="59"/>
                        </a:lnTo>
                        <a:lnTo>
                          <a:pt x="44" y="49"/>
                        </a:lnTo>
                        <a:lnTo>
                          <a:pt x="40" y="40"/>
                        </a:lnTo>
                        <a:lnTo>
                          <a:pt x="36" y="33"/>
                        </a:lnTo>
                        <a:lnTo>
                          <a:pt x="30" y="25"/>
                        </a:lnTo>
                        <a:lnTo>
                          <a:pt x="24" y="19"/>
                        </a:lnTo>
                        <a:lnTo>
                          <a:pt x="17" y="12"/>
                        </a:lnTo>
                        <a:lnTo>
                          <a:pt x="9" y="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7" name="Freeform 117"/>
                  <p:cNvSpPr>
                    <a:spLocks/>
                  </p:cNvSpPr>
                  <p:nvPr/>
                </p:nvSpPr>
                <p:spPr bwMode="auto">
                  <a:xfrm>
                    <a:off x="934" y="3347"/>
                    <a:ext cx="7" cy="14"/>
                  </a:xfrm>
                  <a:custGeom>
                    <a:avLst/>
                    <a:gdLst>
                      <a:gd name="T0" fmla="*/ 0 w 34"/>
                      <a:gd name="T1" fmla="*/ 0 h 75"/>
                      <a:gd name="T2" fmla="*/ 0 w 34"/>
                      <a:gd name="T3" fmla="*/ 0 h 75"/>
                      <a:gd name="T4" fmla="*/ 0 w 34"/>
                      <a:gd name="T5" fmla="*/ 0 h 75"/>
                      <a:gd name="T6" fmla="*/ 0 w 34"/>
                      <a:gd name="T7" fmla="*/ 0 h 75"/>
                      <a:gd name="T8" fmla="*/ 0 w 34"/>
                      <a:gd name="T9" fmla="*/ 0 h 75"/>
                      <a:gd name="T10" fmla="*/ 0 w 34"/>
                      <a:gd name="T11" fmla="*/ 0 h 75"/>
                      <a:gd name="T12" fmla="*/ 0 w 34"/>
                      <a:gd name="T13" fmla="*/ 0 h 75"/>
                      <a:gd name="T14" fmla="*/ 0 w 34"/>
                      <a:gd name="T15" fmla="*/ 0 h 75"/>
                      <a:gd name="T16" fmla="*/ 0 w 34"/>
                      <a:gd name="T17" fmla="*/ 0 h 75"/>
                      <a:gd name="T18" fmla="*/ 0 w 34"/>
                      <a:gd name="T19" fmla="*/ 0 h 75"/>
                      <a:gd name="T20" fmla="*/ 0 w 34"/>
                      <a:gd name="T21" fmla="*/ 0 h 75"/>
                      <a:gd name="T22" fmla="*/ 0 w 34"/>
                      <a:gd name="T23" fmla="*/ 0 h 75"/>
                      <a:gd name="T24" fmla="*/ 0 w 34"/>
                      <a:gd name="T25" fmla="*/ 0 h 75"/>
                      <a:gd name="T26" fmla="*/ 0 w 34"/>
                      <a:gd name="T27" fmla="*/ 0 h 75"/>
                      <a:gd name="T28" fmla="*/ 0 w 34"/>
                      <a:gd name="T29" fmla="*/ 0 h 75"/>
                      <a:gd name="T30" fmla="*/ 0 w 34"/>
                      <a:gd name="T31" fmla="*/ 0 h 75"/>
                      <a:gd name="T32" fmla="*/ 0 w 34"/>
                      <a:gd name="T33" fmla="*/ 0 h 75"/>
                      <a:gd name="T34" fmla="*/ 0 w 34"/>
                      <a:gd name="T35" fmla="*/ 0 h 75"/>
                      <a:gd name="T36" fmla="*/ 0 w 34"/>
                      <a:gd name="T37" fmla="*/ 0 h 75"/>
                      <a:gd name="T38" fmla="*/ 0 w 34"/>
                      <a:gd name="T39" fmla="*/ 0 h 75"/>
                      <a:gd name="T40" fmla="*/ 0 w 34"/>
                      <a:gd name="T41" fmla="*/ 0 h 75"/>
                      <a:gd name="T42" fmla="*/ 0 w 34"/>
                      <a:gd name="T43" fmla="*/ 0 h 75"/>
                      <a:gd name="T44" fmla="*/ 0 w 34"/>
                      <a:gd name="T45" fmla="*/ 0 h 75"/>
                      <a:gd name="T46" fmla="*/ 0 w 34"/>
                      <a:gd name="T47" fmla="*/ 0 h 75"/>
                      <a:gd name="T48" fmla="*/ 0 w 34"/>
                      <a:gd name="T49" fmla="*/ 0 h 75"/>
                      <a:gd name="T50" fmla="*/ 0 w 34"/>
                      <a:gd name="T51" fmla="*/ 0 h 75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34" h="75">
                        <a:moveTo>
                          <a:pt x="0" y="0"/>
                        </a:moveTo>
                        <a:lnTo>
                          <a:pt x="8" y="6"/>
                        </a:lnTo>
                        <a:lnTo>
                          <a:pt x="15" y="12"/>
                        </a:lnTo>
                        <a:lnTo>
                          <a:pt x="21" y="19"/>
                        </a:lnTo>
                        <a:lnTo>
                          <a:pt x="25" y="28"/>
                        </a:lnTo>
                        <a:lnTo>
                          <a:pt x="26" y="39"/>
                        </a:lnTo>
                        <a:lnTo>
                          <a:pt x="25" y="51"/>
                        </a:lnTo>
                        <a:lnTo>
                          <a:pt x="23" y="62"/>
                        </a:lnTo>
                        <a:lnTo>
                          <a:pt x="21" y="74"/>
                        </a:lnTo>
                        <a:lnTo>
                          <a:pt x="23" y="75"/>
                        </a:lnTo>
                        <a:lnTo>
                          <a:pt x="25" y="75"/>
                        </a:lnTo>
                        <a:lnTo>
                          <a:pt x="27" y="74"/>
                        </a:lnTo>
                        <a:lnTo>
                          <a:pt x="28" y="73"/>
                        </a:lnTo>
                        <a:lnTo>
                          <a:pt x="32" y="61"/>
                        </a:lnTo>
                        <a:lnTo>
                          <a:pt x="34" y="49"/>
                        </a:lnTo>
                        <a:lnTo>
                          <a:pt x="34" y="37"/>
                        </a:lnTo>
                        <a:lnTo>
                          <a:pt x="32" y="25"/>
                        </a:lnTo>
                        <a:lnTo>
                          <a:pt x="27" y="16"/>
                        </a:lnTo>
                        <a:lnTo>
                          <a:pt x="19" y="9"/>
                        </a:lnTo>
                        <a:lnTo>
                          <a:pt x="9" y="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8" name="Freeform 118"/>
                  <p:cNvSpPr>
                    <a:spLocks/>
                  </p:cNvSpPr>
                  <p:nvPr/>
                </p:nvSpPr>
                <p:spPr bwMode="auto">
                  <a:xfrm>
                    <a:off x="939" y="3342"/>
                    <a:ext cx="2" cy="11"/>
                  </a:xfrm>
                  <a:custGeom>
                    <a:avLst/>
                    <a:gdLst>
                      <a:gd name="T0" fmla="*/ 0 w 9"/>
                      <a:gd name="T1" fmla="*/ 0 h 57"/>
                      <a:gd name="T2" fmla="*/ 0 w 9"/>
                      <a:gd name="T3" fmla="*/ 0 h 57"/>
                      <a:gd name="T4" fmla="*/ 0 w 9"/>
                      <a:gd name="T5" fmla="*/ 0 h 57"/>
                      <a:gd name="T6" fmla="*/ 0 w 9"/>
                      <a:gd name="T7" fmla="*/ 0 h 57"/>
                      <a:gd name="T8" fmla="*/ 0 w 9"/>
                      <a:gd name="T9" fmla="*/ 0 h 57"/>
                      <a:gd name="T10" fmla="*/ 0 w 9"/>
                      <a:gd name="T11" fmla="*/ 0 h 57"/>
                      <a:gd name="T12" fmla="*/ 0 w 9"/>
                      <a:gd name="T13" fmla="*/ 0 h 57"/>
                      <a:gd name="T14" fmla="*/ 0 w 9"/>
                      <a:gd name="T15" fmla="*/ 0 h 57"/>
                      <a:gd name="T16" fmla="*/ 0 w 9"/>
                      <a:gd name="T17" fmla="*/ 0 h 57"/>
                      <a:gd name="T18" fmla="*/ 0 w 9"/>
                      <a:gd name="T19" fmla="*/ 0 h 57"/>
                      <a:gd name="T20" fmla="*/ 0 w 9"/>
                      <a:gd name="T21" fmla="*/ 0 h 57"/>
                      <a:gd name="T22" fmla="*/ 0 w 9"/>
                      <a:gd name="T23" fmla="*/ 0 h 57"/>
                      <a:gd name="T24" fmla="*/ 0 w 9"/>
                      <a:gd name="T25" fmla="*/ 0 h 57"/>
                      <a:gd name="T26" fmla="*/ 0 w 9"/>
                      <a:gd name="T27" fmla="*/ 0 h 57"/>
                      <a:gd name="T28" fmla="*/ 0 w 9"/>
                      <a:gd name="T29" fmla="*/ 0 h 57"/>
                      <a:gd name="T30" fmla="*/ 0 w 9"/>
                      <a:gd name="T31" fmla="*/ 0 h 57"/>
                      <a:gd name="T32" fmla="*/ 0 w 9"/>
                      <a:gd name="T33" fmla="*/ 0 h 57"/>
                      <a:gd name="T34" fmla="*/ 0 w 9"/>
                      <a:gd name="T35" fmla="*/ 0 h 57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9" h="57">
                        <a:moveTo>
                          <a:pt x="0" y="1"/>
                        </a:moveTo>
                        <a:lnTo>
                          <a:pt x="3" y="14"/>
                        </a:lnTo>
                        <a:lnTo>
                          <a:pt x="6" y="27"/>
                        </a:lnTo>
                        <a:lnTo>
                          <a:pt x="6" y="41"/>
                        </a:lnTo>
                        <a:lnTo>
                          <a:pt x="1" y="55"/>
                        </a:lnTo>
                        <a:lnTo>
                          <a:pt x="1" y="56"/>
                        </a:lnTo>
                        <a:lnTo>
                          <a:pt x="1" y="57"/>
                        </a:lnTo>
                        <a:lnTo>
                          <a:pt x="2" y="57"/>
                        </a:lnTo>
                        <a:lnTo>
                          <a:pt x="3" y="56"/>
                        </a:lnTo>
                        <a:lnTo>
                          <a:pt x="9" y="42"/>
                        </a:lnTo>
                        <a:lnTo>
                          <a:pt x="8" y="28"/>
                        </a:lnTo>
                        <a:lnTo>
                          <a:pt x="5" y="13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89" name="Freeform 119"/>
                  <p:cNvSpPr>
                    <a:spLocks/>
                  </p:cNvSpPr>
                  <p:nvPr/>
                </p:nvSpPr>
                <p:spPr bwMode="auto">
                  <a:xfrm>
                    <a:off x="926" y="3370"/>
                    <a:ext cx="8" cy="7"/>
                  </a:xfrm>
                  <a:custGeom>
                    <a:avLst/>
                    <a:gdLst>
                      <a:gd name="T0" fmla="*/ 0 w 45"/>
                      <a:gd name="T1" fmla="*/ 0 h 39"/>
                      <a:gd name="T2" fmla="*/ 0 w 45"/>
                      <a:gd name="T3" fmla="*/ 0 h 39"/>
                      <a:gd name="T4" fmla="*/ 0 w 45"/>
                      <a:gd name="T5" fmla="*/ 0 h 39"/>
                      <a:gd name="T6" fmla="*/ 0 w 45"/>
                      <a:gd name="T7" fmla="*/ 0 h 39"/>
                      <a:gd name="T8" fmla="*/ 0 w 45"/>
                      <a:gd name="T9" fmla="*/ 0 h 39"/>
                      <a:gd name="T10" fmla="*/ 0 w 45"/>
                      <a:gd name="T11" fmla="*/ 0 h 39"/>
                      <a:gd name="T12" fmla="*/ 0 w 45"/>
                      <a:gd name="T13" fmla="*/ 0 h 39"/>
                      <a:gd name="T14" fmla="*/ 0 w 45"/>
                      <a:gd name="T15" fmla="*/ 0 h 39"/>
                      <a:gd name="T16" fmla="*/ 0 w 45"/>
                      <a:gd name="T17" fmla="*/ 0 h 39"/>
                      <a:gd name="T18" fmla="*/ 0 w 45"/>
                      <a:gd name="T19" fmla="*/ 0 h 39"/>
                      <a:gd name="T20" fmla="*/ 0 w 45"/>
                      <a:gd name="T21" fmla="*/ 0 h 39"/>
                      <a:gd name="T22" fmla="*/ 0 w 45"/>
                      <a:gd name="T23" fmla="*/ 0 h 39"/>
                      <a:gd name="T24" fmla="*/ 0 w 45"/>
                      <a:gd name="T25" fmla="*/ 0 h 39"/>
                      <a:gd name="T26" fmla="*/ 0 w 45"/>
                      <a:gd name="T27" fmla="*/ 0 h 39"/>
                      <a:gd name="T28" fmla="*/ 0 w 45"/>
                      <a:gd name="T29" fmla="*/ 0 h 39"/>
                      <a:gd name="T30" fmla="*/ 0 w 45"/>
                      <a:gd name="T31" fmla="*/ 0 h 39"/>
                      <a:gd name="T32" fmla="*/ 0 w 45"/>
                      <a:gd name="T33" fmla="*/ 0 h 39"/>
                      <a:gd name="T34" fmla="*/ 0 w 45"/>
                      <a:gd name="T35" fmla="*/ 0 h 39"/>
                      <a:gd name="T36" fmla="*/ 0 w 45"/>
                      <a:gd name="T37" fmla="*/ 0 h 39"/>
                      <a:gd name="T38" fmla="*/ 0 w 45"/>
                      <a:gd name="T39" fmla="*/ 0 h 39"/>
                      <a:gd name="T40" fmla="*/ 0 w 45"/>
                      <a:gd name="T41" fmla="*/ 0 h 39"/>
                      <a:gd name="T42" fmla="*/ 0 w 45"/>
                      <a:gd name="T43" fmla="*/ 0 h 39"/>
                      <a:gd name="T44" fmla="*/ 0 w 45"/>
                      <a:gd name="T45" fmla="*/ 0 h 39"/>
                      <a:gd name="T46" fmla="*/ 0 w 45"/>
                      <a:gd name="T47" fmla="*/ 0 h 39"/>
                      <a:gd name="T48" fmla="*/ 0 w 45"/>
                      <a:gd name="T49" fmla="*/ 0 h 39"/>
                      <a:gd name="T50" fmla="*/ 0 w 45"/>
                      <a:gd name="T51" fmla="*/ 0 h 3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lnTo>
                          <a:pt x="7" y="3"/>
                        </a:lnTo>
                        <a:lnTo>
                          <a:pt x="13" y="7"/>
                        </a:lnTo>
                        <a:lnTo>
                          <a:pt x="20" y="10"/>
                        </a:lnTo>
                        <a:lnTo>
                          <a:pt x="26" y="15"/>
                        </a:lnTo>
                        <a:lnTo>
                          <a:pt x="30" y="21"/>
                        </a:lnTo>
                        <a:lnTo>
                          <a:pt x="34" y="26"/>
                        </a:lnTo>
                        <a:lnTo>
                          <a:pt x="37" y="32"/>
                        </a:lnTo>
                        <a:lnTo>
                          <a:pt x="41" y="38"/>
                        </a:lnTo>
                        <a:lnTo>
                          <a:pt x="42" y="39"/>
                        </a:lnTo>
                        <a:lnTo>
                          <a:pt x="44" y="38"/>
                        </a:lnTo>
                        <a:lnTo>
                          <a:pt x="45" y="37"/>
                        </a:lnTo>
                        <a:lnTo>
                          <a:pt x="45" y="36"/>
                        </a:lnTo>
                        <a:lnTo>
                          <a:pt x="43" y="28"/>
                        </a:lnTo>
                        <a:lnTo>
                          <a:pt x="40" y="22"/>
                        </a:lnTo>
                        <a:lnTo>
                          <a:pt x="35" y="16"/>
                        </a:lnTo>
                        <a:lnTo>
                          <a:pt x="29" y="13"/>
                        </a:lnTo>
                        <a:lnTo>
                          <a:pt x="22" y="8"/>
                        </a:lnTo>
                        <a:lnTo>
                          <a:pt x="15" y="6"/>
                        </a:lnTo>
                        <a:lnTo>
                          <a:pt x="7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0" name="Freeform 120"/>
                  <p:cNvSpPr>
                    <a:spLocks/>
                  </p:cNvSpPr>
                  <p:nvPr/>
                </p:nvSpPr>
                <p:spPr bwMode="auto">
                  <a:xfrm>
                    <a:off x="875" y="3345"/>
                    <a:ext cx="16" cy="14"/>
                  </a:xfrm>
                  <a:custGeom>
                    <a:avLst/>
                    <a:gdLst>
                      <a:gd name="T0" fmla="*/ 0 w 86"/>
                      <a:gd name="T1" fmla="*/ 0 h 76"/>
                      <a:gd name="T2" fmla="*/ 0 w 86"/>
                      <a:gd name="T3" fmla="*/ 0 h 76"/>
                      <a:gd name="T4" fmla="*/ 0 w 86"/>
                      <a:gd name="T5" fmla="*/ 0 h 76"/>
                      <a:gd name="T6" fmla="*/ 0 w 86"/>
                      <a:gd name="T7" fmla="*/ 0 h 76"/>
                      <a:gd name="T8" fmla="*/ 0 w 86"/>
                      <a:gd name="T9" fmla="*/ 0 h 76"/>
                      <a:gd name="T10" fmla="*/ 0 w 86"/>
                      <a:gd name="T11" fmla="*/ 0 h 76"/>
                      <a:gd name="T12" fmla="*/ 0 w 86"/>
                      <a:gd name="T13" fmla="*/ 0 h 76"/>
                      <a:gd name="T14" fmla="*/ 0 w 86"/>
                      <a:gd name="T15" fmla="*/ 0 h 76"/>
                      <a:gd name="T16" fmla="*/ 0 w 86"/>
                      <a:gd name="T17" fmla="*/ 0 h 76"/>
                      <a:gd name="T18" fmla="*/ 0 w 86"/>
                      <a:gd name="T19" fmla="*/ 0 h 76"/>
                      <a:gd name="T20" fmla="*/ 0 w 86"/>
                      <a:gd name="T21" fmla="*/ 0 h 76"/>
                      <a:gd name="T22" fmla="*/ 0 w 86"/>
                      <a:gd name="T23" fmla="*/ 0 h 76"/>
                      <a:gd name="T24" fmla="*/ 0 w 86"/>
                      <a:gd name="T25" fmla="*/ 0 h 76"/>
                      <a:gd name="T26" fmla="*/ 0 w 86"/>
                      <a:gd name="T27" fmla="*/ 0 h 76"/>
                      <a:gd name="T28" fmla="*/ 0 w 86"/>
                      <a:gd name="T29" fmla="*/ 0 h 76"/>
                      <a:gd name="T30" fmla="*/ 0 w 86"/>
                      <a:gd name="T31" fmla="*/ 0 h 76"/>
                      <a:gd name="T32" fmla="*/ 0 w 86"/>
                      <a:gd name="T33" fmla="*/ 0 h 76"/>
                      <a:gd name="T34" fmla="*/ 0 w 86"/>
                      <a:gd name="T35" fmla="*/ 0 h 76"/>
                      <a:gd name="T36" fmla="*/ 0 w 86"/>
                      <a:gd name="T37" fmla="*/ 0 h 76"/>
                      <a:gd name="T38" fmla="*/ 0 w 86"/>
                      <a:gd name="T39" fmla="*/ 0 h 76"/>
                      <a:gd name="T40" fmla="*/ 0 w 86"/>
                      <a:gd name="T41" fmla="*/ 0 h 76"/>
                      <a:gd name="T42" fmla="*/ 0 w 86"/>
                      <a:gd name="T43" fmla="*/ 0 h 76"/>
                      <a:gd name="T44" fmla="*/ 0 w 86"/>
                      <a:gd name="T45" fmla="*/ 0 h 76"/>
                      <a:gd name="T46" fmla="*/ 0 w 86"/>
                      <a:gd name="T47" fmla="*/ 0 h 76"/>
                      <a:gd name="T48" fmla="*/ 0 w 86"/>
                      <a:gd name="T49" fmla="*/ 0 h 76"/>
                      <a:gd name="T50" fmla="*/ 0 w 86"/>
                      <a:gd name="T51" fmla="*/ 0 h 76"/>
                      <a:gd name="T52" fmla="*/ 0 w 86"/>
                      <a:gd name="T53" fmla="*/ 0 h 76"/>
                      <a:gd name="T54" fmla="*/ 0 w 86"/>
                      <a:gd name="T55" fmla="*/ 0 h 76"/>
                      <a:gd name="T56" fmla="*/ 0 w 86"/>
                      <a:gd name="T57" fmla="*/ 0 h 76"/>
                      <a:gd name="T58" fmla="*/ 0 w 86"/>
                      <a:gd name="T59" fmla="*/ 0 h 76"/>
                      <a:gd name="T60" fmla="*/ 0 w 86"/>
                      <a:gd name="T61" fmla="*/ 0 h 76"/>
                      <a:gd name="T62" fmla="*/ 0 w 86"/>
                      <a:gd name="T63" fmla="*/ 0 h 76"/>
                      <a:gd name="T64" fmla="*/ 0 w 86"/>
                      <a:gd name="T65" fmla="*/ 0 h 76"/>
                      <a:gd name="T66" fmla="*/ 0 w 86"/>
                      <a:gd name="T67" fmla="*/ 0 h 7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86" h="76">
                        <a:moveTo>
                          <a:pt x="0" y="0"/>
                        </a:moveTo>
                        <a:lnTo>
                          <a:pt x="4" y="15"/>
                        </a:lnTo>
                        <a:lnTo>
                          <a:pt x="10" y="27"/>
                        </a:lnTo>
                        <a:lnTo>
                          <a:pt x="19" y="39"/>
                        </a:lnTo>
                        <a:lnTo>
                          <a:pt x="29" y="48"/>
                        </a:lnTo>
                        <a:lnTo>
                          <a:pt x="41" y="57"/>
                        </a:lnTo>
                        <a:lnTo>
                          <a:pt x="54" y="64"/>
                        </a:lnTo>
                        <a:lnTo>
                          <a:pt x="67" y="70"/>
                        </a:lnTo>
                        <a:lnTo>
                          <a:pt x="82" y="76"/>
                        </a:lnTo>
                        <a:lnTo>
                          <a:pt x="85" y="75"/>
                        </a:lnTo>
                        <a:lnTo>
                          <a:pt x="86" y="72"/>
                        </a:lnTo>
                        <a:lnTo>
                          <a:pt x="86" y="70"/>
                        </a:lnTo>
                        <a:lnTo>
                          <a:pt x="85" y="69"/>
                        </a:lnTo>
                        <a:lnTo>
                          <a:pt x="79" y="65"/>
                        </a:lnTo>
                        <a:lnTo>
                          <a:pt x="73" y="63"/>
                        </a:lnTo>
                        <a:lnTo>
                          <a:pt x="67" y="61"/>
                        </a:lnTo>
                        <a:lnTo>
                          <a:pt x="62" y="57"/>
                        </a:lnTo>
                        <a:lnTo>
                          <a:pt x="56" y="55"/>
                        </a:lnTo>
                        <a:lnTo>
                          <a:pt x="49" y="53"/>
                        </a:lnTo>
                        <a:lnTo>
                          <a:pt x="43" y="50"/>
                        </a:lnTo>
                        <a:lnTo>
                          <a:pt x="38" y="47"/>
                        </a:lnTo>
                        <a:lnTo>
                          <a:pt x="31" y="42"/>
                        </a:lnTo>
                        <a:lnTo>
                          <a:pt x="24" y="38"/>
                        </a:lnTo>
                        <a:lnTo>
                          <a:pt x="18" y="33"/>
                        </a:lnTo>
                        <a:lnTo>
                          <a:pt x="13" y="26"/>
                        </a:lnTo>
                        <a:lnTo>
                          <a:pt x="9" y="20"/>
                        </a:lnTo>
                        <a:lnTo>
                          <a:pt x="5" y="13"/>
                        </a:lnTo>
                        <a:lnTo>
                          <a:pt x="2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1" name="Freeform 121"/>
                  <p:cNvSpPr>
                    <a:spLocks/>
                  </p:cNvSpPr>
                  <p:nvPr/>
                </p:nvSpPr>
                <p:spPr bwMode="auto">
                  <a:xfrm>
                    <a:off x="770" y="3390"/>
                    <a:ext cx="168" cy="54"/>
                  </a:xfrm>
                  <a:custGeom>
                    <a:avLst/>
                    <a:gdLst>
                      <a:gd name="T0" fmla="*/ 0 w 902"/>
                      <a:gd name="T1" fmla="*/ 0 h 293"/>
                      <a:gd name="T2" fmla="*/ 0 w 902"/>
                      <a:gd name="T3" fmla="*/ 0 h 293"/>
                      <a:gd name="T4" fmla="*/ 0 w 902"/>
                      <a:gd name="T5" fmla="*/ 0 h 293"/>
                      <a:gd name="T6" fmla="*/ 0 w 902"/>
                      <a:gd name="T7" fmla="*/ 0 h 293"/>
                      <a:gd name="T8" fmla="*/ 0 w 902"/>
                      <a:gd name="T9" fmla="*/ 0 h 293"/>
                      <a:gd name="T10" fmla="*/ 0 w 902"/>
                      <a:gd name="T11" fmla="*/ 0 h 293"/>
                      <a:gd name="T12" fmla="*/ 0 w 902"/>
                      <a:gd name="T13" fmla="*/ 0 h 293"/>
                      <a:gd name="T14" fmla="*/ 0 w 902"/>
                      <a:gd name="T15" fmla="*/ 0 h 293"/>
                      <a:gd name="T16" fmla="*/ 0 w 902"/>
                      <a:gd name="T17" fmla="*/ 0 h 293"/>
                      <a:gd name="T18" fmla="*/ 0 w 902"/>
                      <a:gd name="T19" fmla="*/ 0 h 293"/>
                      <a:gd name="T20" fmla="*/ 0 w 902"/>
                      <a:gd name="T21" fmla="*/ 0 h 293"/>
                      <a:gd name="T22" fmla="*/ 0 w 902"/>
                      <a:gd name="T23" fmla="*/ 0 h 293"/>
                      <a:gd name="T24" fmla="*/ 0 w 902"/>
                      <a:gd name="T25" fmla="*/ 0 h 293"/>
                      <a:gd name="T26" fmla="*/ 0 w 902"/>
                      <a:gd name="T27" fmla="*/ 0 h 293"/>
                      <a:gd name="T28" fmla="*/ 0 w 902"/>
                      <a:gd name="T29" fmla="*/ 0 h 293"/>
                      <a:gd name="T30" fmla="*/ 0 w 902"/>
                      <a:gd name="T31" fmla="*/ 0 h 293"/>
                      <a:gd name="T32" fmla="*/ 0 w 902"/>
                      <a:gd name="T33" fmla="*/ 0 h 293"/>
                      <a:gd name="T34" fmla="*/ 0 w 902"/>
                      <a:gd name="T35" fmla="*/ 0 h 293"/>
                      <a:gd name="T36" fmla="*/ 0 w 902"/>
                      <a:gd name="T37" fmla="*/ 0 h 293"/>
                      <a:gd name="T38" fmla="*/ 0 w 902"/>
                      <a:gd name="T39" fmla="*/ 0 h 293"/>
                      <a:gd name="T40" fmla="*/ 0 w 902"/>
                      <a:gd name="T41" fmla="*/ 0 h 293"/>
                      <a:gd name="T42" fmla="*/ 0 w 902"/>
                      <a:gd name="T43" fmla="*/ 0 h 293"/>
                      <a:gd name="T44" fmla="*/ 0 w 902"/>
                      <a:gd name="T45" fmla="*/ 0 h 293"/>
                      <a:gd name="T46" fmla="*/ 0 w 902"/>
                      <a:gd name="T47" fmla="*/ 0 h 293"/>
                      <a:gd name="T48" fmla="*/ 0 w 902"/>
                      <a:gd name="T49" fmla="*/ 0 h 293"/>
                      <a:gd name="T50" fmla="*/ 0 w 902"/>
                      <a:gd name="T51" fmla="*/ 0 h 293"/>
                      <a:gd name="T52" fmla="*/ 0 w 902"/>
                      <a:gd name="T53" fmla="*/ 0 h 293"/>
                      <a:gd name="T54" fmla="*/ 0 w 902"/>
                      <a:gd name="T55" fmla="*/ 0 h 293"/>
                      <a:gd name="T56" fmla="*/ 0 w 902"/>
                      <a:gd name="T57" fmla="*/ 0 h 293"/>
                      <a:gd name="T58" fmla="*/ 0 w 902"/>
                      <a:gd name="T59" fmla="*/ 0 h 293"/>
                      <a:gd name="T60" fmla="*/ 0 w 902"/>
                      <a:gd name="T61" fmla="*/ 0 h 293"/>
                      <a:gd name="T62" fmla="*/ 0 w 902"/>
                      <a:gd name="T63" fmla="*/ 0 h 293"/>
                      <a:gd name="T64" fmla="*/ 0 w 902"/>
                      <a:gd name="T65" fmla="*/ 0 h 293"/>
                      <a:gd name="T66" fmla="*/ 0 w 902"/>
                      <a:gd name="T67" fmla="*/ 0 h 293"/>
                      <a:gd name="T68" fmla="*/ 0 w 902"/>
                      <a:gd name="T69" fmla="*/ 0 h 293"/>
                      <a:gd name="T70" fmla="*/ 0 w 902"/>
                      <a:gd name="T71" fmla="*/ 0 h 293"/>
                      <a:gd name="T72" fmla="*/ 0 w 902"/>
                      <a:gd name="T73" fmla="*/ 0 h 293"/>
                      <a:gd name="T74" fmla="*/ 0 w 902"/>
                      <a:gd name="T75" fmla="*/ 0 h 293"/>
                      <a:gd name="T76" fmla="*/ 0 w 902"/>
                      <a:gd name="T77" fmla="*/ 0 h 293"/>
                      <a:gd name="T78" fmla="*/ 0 w 902"/>
                      <a:gd name="T79" fmla="*/ 0 h 293"/>
                      <a:gd name="T80" fmla="*/ 0 w 902"/>
                      <a:gd name="T81" fmla="*/ 0 h 293"/>
                      <a:gd name="T82" fmla="*/ 0 w 902"/>
                      <a:gd name="T83" fmla="*/ 0 h 293"/>
                      <a:gd name="T84" fmla="*/ 0 w 902"/>
                      <a:gd name="T85" fmla="*/ 0 h 293"/>
                      <a:gd name="T86" fmla="*/ 0 w 902"/>
                      <a:gd name="T87" fmla="*/ 0 h 293"/>
                      <a:gd name="T88" fmla="*/ 0 w 902"/>
                      <a:gd name="T89" fmla="*/ 0 h 293"/>
                      <a:gd name="T90" fmla="*/ 0 w 902"/>
                      <a:gd name="T91" fmla="*/ 0 h 293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902" h="293">
                        <a:moveTo>
                          <a:pt x="0" y="0"/>
                        </a:moveTo>
                        <a:lnTo>
                          <a:pt x="6" y="14"/>
                        </a:lnTo>
                        <a:lnTo>
                          <a:pt x="11" y="28"/>
                        </a:lnTo>
                        <a:lnTo>
                          <a:pt x="16" y="40"/>
                        </a:lnTo>
                        <a:lnTo>
                          <a:pt x="23" y="54"/>
                        </a:lnTo>
                        <a:lnTo>
                          <a:pt x="30" y="67"/>
                        </a:lnTo>
                        <a:lnTo>
                          <a:pt x="37" y="80"/>
                        </a:lnTo>
                        <a:lnTo>
                          <a:pt x="45" y="92"/>
                        </a:lnTo>
                        <a:lnTo>
                          <a:pt x="54" y="104"/>
                        </a:lnTo>
                        <a:lnTo>
                          <a:pt x="65" y="115"/>
                        </a:lnTo>
                        <a:lnTo>
                          <a:pt x="75" y="126"/>
                        </a:lnTo>
                        <a:lnTo>
                          <a:pt x="87" y="135"/>
                        </a:lnTo>
                        <a:lnTo>
                          <a:pt x="98" y="144"/>
                        </a:lnTo>
                        <a:lnTo>
                          <a:pt x="111" y="153"/>
                        </a:lnTo>
                        <a:lnTo>
                          <a:pt x="123" y="161"/>
                        </a:lnTo>
                        <a:lnTo>
                          <a:pt x="136" y="169"/>
                        </a:lnTo>
                        <a:lnTo>
                          <a:pt x="150" y="176"/>
                        </a:lnTo>
                        <a:lnTo>
                          <a:pt x="164" y="183"/>
                        </a:lnTo>
                        <a:lnTo>
                          <a:pt x="178" y="189"/>
                        </a:lnTo>
                        <a:lnTo>
                          <a:pt x="191" y="195"/>
                        </a:lnTo>
                        <a:lnTo>
                          <a:pt x="205" y="199"/>
                        </a:lnTo>
                        <a:lnTo>
                          <a:pt x="220" y="204"/>
                        </a:lnTo>
                        <a:lnTo>
                          <a:pt x="235" y="207"/>
                        </a:lnTo>
                        <a:lnTo>
                          <a:pt x="250" y="211"/>
                        </a:lnTo>
                        <a:lnTo>
                          <a:pt x="265" y="213"/>
                        </a:lnTo>
                        <a:lnTo>
                          <a:pt x="280" y="215"/>
                        </a:lnTo>
                        <a:lnTo>
                          <a:pt x="296" y="217"/>
                        </a:lnTo>
                        <a:lnTo>
                          <a:pt x="311" y="218"/>
                        </a:lnTo>
                        <a:lnTo>
                          <a:pt x="326" y="219"/>
                        </a:lnTo>
                        <a:lnTo>
                          <a:pt x="342" y="220"/>
                        </a:lnTo>
                        <a:lnTo>
                          <a:pt x="357" y="220"/>
                        </a:lnTo>
                        <a:lnTo>
                          <a:pt x="372" y="219"/>
                        </a:lnTo>
                        <a:lnTo>
                          <a:pt x="387" y="219"/>
                        </a:lnTo>
                        <a:lnTo>
                          <a:pt x="403" y="218"/>
                        </a:lnTo>
                        <a:lnTo>
                          <a:pt x="419" y="217"/>
                        </a:lnTo>
                        <a:lnTo>
                          <a:pt x="437" y="214"/>
                        </a:lnTo>
                        <a:lnTo>
                          <a:pt x="453" y="212"/>
                        </a:lnTo>
                        <a:lnTo>
                          <a:pt x="469" y="210"/>
                        </a:lnTo>
                        <a:lnTo>
                          <a:pt x="485" y="207"/>
                        </a:lnTo>
                        <a:lnTo>
                          <a:pt x="501" y="205"/>
                        </a:lnTo>
                        <a:lnTo>
                          <a:pt x="517" y="204"/>
                        </a:lnTo>
                        <a:lnTo>
                          <a:pt x="537" y="203"/>
                        </a:lnTo>
                        <a:lnTo>
                          <a:pt x="556" y="202"/>
                        </a:lnTo>
                        <a:lnTo>
                          <a:pt x="576" y="200"/>
                        </a:lnTo>
                        <a:lnTo>
                          <a:pt x="594" y="200"/>
                        </a:lnTo>
                        <a:lnTo>
                          <a:pt x="614" y="200"/>
                        </a:lnTo>
                        <a:lnTo>
                          <a:pt x="634" y="203"/>
                        </a:lnTo>
                        <a:lnTo>
                          <a:pt x="652" y="204"/>
                        </a:lnTo>
                        <a:lnTo>
                          <a:pt x="672" y="207"/>
                        </a:lnTo>
                        <a:lnTo>
                          <a:pt x="688" y="210"/>
                        </a:lnTo>
                        <a:lnTo>
                          <a:pt x="703" y="212"/>
                        </a:lnTo>
                        <a:lnTo>
                          <a:pt x="719" y="215"/>
                        </a:lnTo>
                        <a:lnTo>
                          <a:pt x="735" y="219"/>
                        </a:lnTo>
                        <a:lnTo>
                          <a:pt x="751" y="222"/>
                        </a:lnTo>
                        <a:lnTo>
                          <a:pt x="766" y="227"/>
                        </a:lnTo>
                        <a:lnTo>
                          <a:pt x="782" y="232"/>
                        </a:lnTo>
                        <a:lnTo>
                          <a:pt x="797" y="236"/>
                        </a:lnTo>
                        <a:lnTo>
                          <a:pt x="811" y="242"/>
                        </a:lnTo>
                        <a:lnTo>
                          <a:pt x="825" y="247"/>
                        </a:lnTo>
                        <a:lnTo>
                          <a:pt x="839" y="252"/>
                        </a:lnTo>
                        <a:lnTo>
                          <a:pt x="852" y="259"/>
                        </a:lnTo>
                        <a:lnTo>
                          <a:pt x="866" y="266"/>
                        </a:lnTo>
                        <a:lnTo>
                          <a:pt x="879" y="273"/>
                        </a:lnTo>
                        <a:lnTo>
                          <a:pt x="890" y="282"/>
                        </a:lnTo>
                        <a:lnTo>
                          <a:pt x="901" y="293"/>
                        </a:lnTo>
                        <a:lnTo>
                          <a:pt x="902" y="293"/>
                        </a:lnTo>
                        <a:lnTo>
                          <a:pt x="902" y="291"/>
                        </a:lnTo>
                        <a:lnTo>
                          <a:pt x="894" y="282"/>
                        </a:lnTo>
                        <a:lnTo>
                          <a:pt x="885" y="273"/>
                        </a:lnTo>
                        <a:lnTo>
                          <a:pt x="874" y="265"/>
                        </a:lnTo>
                        <a:lnTo>
                          <a:pt x="863" y="258"/>
                        </a:lnTo>
                        <a:lnTo>
                          <a:pt x="851" y="251"/>
                        </a:lnTo>
                        <a:lnTo>
                          <a:pt x="840" y="244"/>
                        </a:lnTo>
                        <a:lnTo>
                          <a:pt x="827" y="238"/>
                        </a:lnTo>
                        <a:lnTo>
                          <a:pt x="814" y="233"/>
                        </a:lnTo>
                        <a:lnTo>
                          <a:pt x="801" y="228"/>
                        </a:lnTo>
                        <a:lnTo>
                          <a:pt x="788" y="224"/>
                        </a:lnTo>
                        <a:lnTo>
                          <a:pt x="774" y="220"/>
                        </a:lnTo>
                        <a:lnTo>
                          <a:pt x="761" y="215"/>
                        </a:lnTo>
                        <a:lnTo>
                          <a:pt x="749" y="212"/>
                        </a:lnTo>
                        <a:lnTo>
                          <a:pt x="735" y="209"/>
                        </a:lnTo>
                        <a:lnTo>
                          <a:pt x="723" y="206"/>
                        </a:lnTo>
                        <a:lnTo>
                          <a:pt x="711" y="203"/>
                        </a:lnTo>
                        <a:lnTo>
                          <a:pt x="695" y="199"/>
                        </a:lnTo>
                        <a:lnTo>
                          <a:pt x="677" y="196"/>
                        </a:lnTo>
                        <a:lnTo>
                          <a:pt x="661" y="192"/>
                        </a:lnTo>
                        <a:lnTo>
                          <a:pt x="645" y="190"/>
                        </a:lnTo>
                        <a:lnTo>
                          <a:pt x="629" y="188"/>
                        </a:lnTo>
                        <a:lnTo>
                          <a:pt x="613" y="187"/>
                        </a:lnTo>
                        <a:lnTo>
                          <a:pt x="597" y="186"/>
                        </a:lnTo>
                        <a:lnTo>
                          <a:pt x="581" y="184"/>
                        </a:lnTo>
                        <a:lnTo>
                          <a:pt x="565" y="184"/>
                        </a:lnTo>
                        <a:lnTo>
                          <a:pt x="548" y="184"/>
                        </a:lnTo>
                        <a:lnTo>
                          <a:pt x="532" y="184"/>
                        </a:lnTo>
                        <a:lnTo>
                          <a:pt x="516" y="184"/>
                        </a:lnTo>
                        <a:lnTo>
                          <a:pt x="499" y="186"/>
                        </a:lnTo>
                        <a:lnTo>
                          <a:pt x="483" y="187"/>
                        </a:lnTo>
                        <a:lnTo>
                          <a:pt x="467" y="188"/>
                        </a:lnTo>
                        <a:lnTo>
                          <a:pt x="449" y="190"/>
                        </a:lnTo>
                        <a:lnTo>
                          <a:pt x="433" y="191"/>
                        </a:lnTo>
                        <a:lnTo>
                          <a:pt x="417" y="194"/>
                        </a:lnTo>
                        <a:lnTo>
                          <a:pt x="402" y="195"/>
                        </a:lnTo>
                        <a:lnTo>
                          <a:pt x="386" y="195"/>
                        </a:lnTo>
                        <a:lnTo>
                          <a:pt x="370" y="196"/>
                        </a:lnTo>
                        <a:lnTo>
                          <a:pt x="354" y="196"/>
                        </a:lnTo>
                        <a:lnTo>
                          <a:pt x="339" y="196"/>
                        </a:lnTo>
                        <a:lnTo>
                          <a:pt x="323" y="195"/>
                        </a:lnTo>
                        <a:lnTo>
                          <a:pt x="308" y="194"/>
                        </a:lnTo>
                        <a:lnTo>
                          <a:pt x="292" y="192"/>
                        </a:lnTo>
                        <a:lnTo>
                          <a:pt x="277" y="190"/>
                        </a:lnTo>
                        <a:lnTo>
                          <a:pt x="261" y="188"/>
                        </a:lnTo>
                        <a:lnTo>
                          <a:pt x="246" y="186"/>
                        </a:lnTo>
                        <a:lnTo>
                          <a:pt x="229" y="182"/>
                        </a:lnTo>
                        <a:lnTo>
                          <a:pt x="214" y="177"/>
                        </a:lnTo>
                        <a:lnTo>
                          <a:pt x="198" y="173"/>
                        </a:lnTo>
                        <a:lnTo>
                          <a:pt x="183" y="168"/>
                        </a:lnTo>
                        <a:lnTo>
                          <a:pt x="168" y="162"/>
                        </a:lnTo>
                        <a:lnTo>
                          <a:pt x="153" y="156"/>
                        </a:lnTo>
                        <a:lnTo>
                          <a:pt x="138" y="149"/>
                        </a:lnTo>
                        <a:lnTo>
                          <a:pt x="123" y="142"/>
                        </a:lnTo>
                        <a:lnTo>
                          <a:pt x="110" y="134"/>
                        </a:lnTo>
                        <a:lnTo>
                          <a:pt x="96" y="126"/>
                        </a:lnTo>
                        <a:lnTo>
                          <a:pt x="83" y="116"/>
                        </a:lnTo>
                        <a:lnTo>
                          <a:pt x="68" y="105"/>
                        </a:lnTo>
                        <a:lnTo>
                          <a:pt x="56" y="92"/>
                        </a:lnTo>
                        <a:lnTo>
                          <a:pt x="44" y="78"/>
                        </a:lnTo>
                        <a:lnTo>
                          <a:pt x="34" y="63"/>
                        </a:lnTo>
                        <a:lnTo>
                          <a:pt x="24" y="48"/>
                        </a:lnTo>
                        <a:lnTo>
                          <a:pt x="16" y="33"/>
                        </a:lnTo>
                        <a:lnTo>
                          <a:pt x="8" y="16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2" name="Freeform 122"/>
                  <p:cNvSpPr>
                    <a:spLocks/>
                  </p:cNvSpPr>
                  <p:nvPr/>
                </p:nvSpPr>
                <p:spPr bwMode="auto">
                  <a:xfrm>
                    <a:off x="925" y="3381"/>
                    <a:ext cx="17" cy="64"/>
                  </a:xfrm>
                  <a:custGeom>
                    <a:avLst/>
                    <a:gdLst>
                      <a:gd name="T0" fmla="*/ 0 w 90"/>
                      <a:gd name="T1" fmla="*/ 0 h 343"/>
                      <a:gd name="T2" fmla="*/ 0 w 90"/>
                      <a:gd name="T3" fmla="*/ 0 h 343"/>
                      <a:gd name="T4" fmla="*/ 0 w 90"/>
                      <a:gd name="T5" fmla="*/ 0 h 343"/>
                      <a:gd name="T6" fmla="*/ 0 w 90"/>
                      <a:gd name="T7" fmla="*/ 0 h 343"/>
                      <a:gd name="T8" fmla="*/ 0 w 90"/>
                      <a:gd name="T9" fmla="*/ 0 h 343"/>
                      <a:gd name="T10" fmla="*/ 0 w 90"/>
                      <a:gd name="T11" fmla="*/ 0 h 343"/>
                      <a:gd name="T12" fmla="*/ 0 w 90"/>
                      <a:gd name="T13" fmla="*/ 0 h 343"/>
                      <a:gd name="T14" fmla="*/ 0 w 90"/>
                      <a:gd name="T15" fmla="*/ 0 h 343"/>
                      <a:gd name="T16" fmla="*/ 0 w 90"/>
                      <a:gd name="T17" fmla="*/ 0 h 343"/>
                      <a:gd name="T18" fmla="*/ 0 w 90"/>
                      <a:gd name="T19" fmla="*/ 0 h 343"/>
                      <a:gd name="T20" fmla="*/ 0 w 90"/>
                      <a:gd name="T21" fmla="*/ 0 h 343"/>
                      <a:gd name="T22" fmla="*/ 0 w 90"/>
                      <a:gd name="T23" fmla="*/ 0 h 343"/>
                      <a:gd name="T24" fmla="*/ 0 w 90"/>
                      <a:gd name="T25" fmla="*/ 0 h 343"/>
                      <a:gd name="T26" fmla="*/ 0 w 90"/>
                      <a:gd name="T27" fmla="*/ 0 h 343"/>
                      <a:gd name="T28" fmla="*/ 0 w 90"/>
                      <a:gd name="T29" fmla="*/ 0 h 343"/>
                      <a:gd name="T30" fmla="*/ 0 w 90"/>
                      <a:gd name="T31" fmla="*/ 0 h 343"/>
                      <a:gd name="T32" fmla="*/ 0 w 90"/>
                      <a:gd name="T33" fmla="*/ 0 h 343"/>
                      <a:gd name="T34" fmla="*/ 0 w 90"/>
                      <a:gd name="T35" fmla="*/ 0 h 343"/>
                      <a:gd name="T36" fmla="*/ 0 w 90"/>
                      <a:gd name="T37" fmla="*/ 0 h 343"/>
                      <a:gd name="T38" fmla="*/ 0 w 90"/>
                      <a:gd name="T39" fmla="*/ 0 h 343"/>
                      <a:gd name="T40" fmla="*/ 0 w 90"/>
                      <a:gd name="T41" fmla="*/ 0 h 343"/>
                      <a:gd name="T42" fmla="*/ 0 w 90"/>
                      <a:gd name="T43" fmla="*/ 0 h 343"/>
                      <a:gd name="T44" fmla="*/ 0 w 90"/>
                      <a:gd name="T45" fmla="*/ 0 h 343"/>
                      <a:gd name="T46" fmla="*/ 0 w 90"/>
                      <a:gd name="T47" fmla="*/ 0 h 343"/>
                      <a:gd name="T48" fmla="*/ 0 w 90"/>
                      <a:gd name="T49" fmla="*/ 0 h 343"/>
                      <a:gd name="T50" fmla="*/ 0 w 90"/>
                      <a:gd name="T51" fmla="*/ 0 h 343"/>
                      <a:gd name="T52" fmla="*/ 0 w 90"/>
                      <a:gd name="T53" fmla="*/ 0 h 343"/>
                      <a:gd name="T54" fmla="*/ 0 w 90"/>
                      <a:gd name="T55" fmla="*/ 0 h 343"/>
                      <a:gd name="T56" fmla="*/ 0 w 90"/>
                      <a:gd name="T57" fmla="*/ 0 h 343"/>
                      <a:gd name="T58" fmla="*/ 0 w 90"/>
                      <a:gd name="T59" fmla="*/ 0 h 343"/>
                      <a:gd name="T60" fmla="*/ 0 w 90"/>
                      <a:gd name="T61" fmla="*/ 0 h 343"/>
                      <a:gd name="T62" fmla="*/ 0 w 90"/>
                      <a:gd name="T63" fmla="*/ 0 h 343"/>
                      <a:gd name="T64" fmla="*/ 0 w 90"/>
                      <a:gd name="T65" fmla="*/ 0 h 343"/>
                      <a:gd name="T66" fmla="*/ 0 w 90"/>
                      <a:gd name="T67" fmla="*/ 0 h 343"/>
                      <a:gd name="T68" fmla="*/ 0 w 90"/>
                      <a:gd name="T69" fmla="*/ 0 h 343"/>
                      <a:gd name="T70" fmla="*/ 0 w 90"/>
                      <a:gd name="T71" fmla="*/ 0 h 343"/>
                      <a:gd name="T72" fmla="*/ 0 w 90"/>
                      <a:gd name="T73" fmla="*/ 0 h 343"/>
                      <a:gd name="T74" fmla="*/ 0 w 90"/>
                      <a:gd name="T75" fmla="*/ 0 h 343"/>
                      <a:gd name="T76" fmla="*/ 0 w 90"/>
                      <a:gd name="T77" fmla="*/ 0 h 343"/>
                      <a:gd name="T78" fmla="*/ 0 w 90"/>
                      <a:gd name="T79" fmla="*/ 0 h 343"/>
                      <a:gd name="T80" fmla="*/ 0 w 90"/>
                      <a:gd name="T81" fmla="*/ 0 h 343"/>
                      <a:gd name="T82" fmla="*/ 0 w 90"/>
                      <a:gd name="T83" fmla="*/ 0 h 343"/>
                      <a:gd name="T84" fmla="*/ 0 w 90"/>
                      <a:gd name="T85" fmla="*/ 0 h 343"/>
                      <a:gd name="T86" fmla="*/ 0 w 90"/>
                      <a:gd name="T87" fmla="*/ 0 h 343"/>
                      <a:gd name="T88" fmla="*/ 0 w 90"/>
                      <a:gd name="T89" fmla="*/ 0 h 343"/>
                      <a:gd name="T90" fmla="*/ 0 w 90"/>
                      <a:gd name="T91" fmla="*/ 0 h 343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90" h="343">
                        <a:moveTo>
                          <a:pt x="0" y="0"/>
                        </a:moveTo>
                        <a:lnTo>
                          <a:pt x="0" y="22"/>
                        </a:lnTo>
                        <a:lnTo>
                          <a:pt x="0" y="45"/>
                        </a:lnTo>
                        <a:lnTo>
                          <a:pt x="1" y="67"/>
                        </a:lnTo>
                        <a:lnTo>
                          <a:pt x="2" y="90"/>
                        </a:lnTo>
                        <a:lnTo>
                          <a:pt x="6" y="116"/>
                        </a:lnTo>
                        <a:lnTo>
                          <a:pt x="11" y="140"/>
                        </a:lnTo>
                        <a:lnTo>
                          <a:pt x="16" y="165"/>
                        </a:lnTo>
                        <a:lnTo>
                          <a:pt x="21" y="189"/>
                        </a:lnTo>
                        <a:lnTo>
                          <a:pt x="24" y="209"/>
                        </a:lnTo>
                        <a:lnTo>
                          <a:pt x="28" y="229"/>
                        </a:lnTo>
                        <a:lnTo>
                          <a:pt x="32" y="249"/>
                        </a:lnTo>
                        <a:lnTo>
                          <a:pt x="38" y="269"/>
                        </a:lnTo>
                        <a:lnTo>
                          <a:pt x="45" y="290"/>
                        </a:lnTo>
                        <a:lnTo>
                          <a:pt x="54" y="308"/>
                        </a:lnTo>
                        <a:lnTo>
                          <a:pt x="63" y="325"/>
                        </a:lnTo>
                        <a:lnTo>
                          <a:pt x="75" y="341"/>
                        </a:lnTo>
                        <a:lnTo>
                          <a:pt x="78" y="343"/>
                        </a:lnTo>
                        <a:lnTo>
                          <a:pt x="83" y="341"/>
                        </a:lnTo>
                        <a:lnTo>
                          <a:pt x="86" y="338"/>
                        </a:lnTo>
                        <a:lnTo>
                          <a:pt x="89" y="334"/>
                        </a:lnTo>
                        <a:lnTo>
                          <a:pt x="90" y="321"/>
                        </a:lnTo>
                        <a:lnTo>
                          <a:pt x="86" y="308"/>
                        </a:lnTo>
                        <a:lnTo>
                          <a:pt x="79" y="296"/>
                        </a:lnTo>
                        <a:lnTo>
                          <a:pt x="72" y="284"/>
                        </a:lnTo>
                        <a:lnTo>
                          <a:pt x="67" y="273"/>
                        </a:lnTo>
                        <a:lnTo>
                          <a:pt x="61" y="262"/>
                        </a:lnTo>
                        <a:lnTo>
                          <a:pt x="55" y="250"/>
                        </a:lnTo>
                        <a:lnTo>
                          <a:pt x="51" y="239"/>
                        </a:lnTo>
                        <a:lnTo>
                          <a:pt x="46" y="227"/>
                        </a:lnTo>
                        <a:lnTo>
                          <a:pt x="42" y="216"/>
                        </a:lnTo>
                        <a:lnTo>
                          <a:pt x="39" y="203"/>
                        </a:lnTo>
                        <a:lnTo>
                          <a:pt x="36" y="192"/>
                        </a:lnTo>
                        <a:lnTo>
                          <a:pt x="29" y="167"/>
                        </a:lnTo>
                        <a:lnTo>
                          <a:pt x="23" y="144"/>
                        </a:lnTo>
                        <a:lnTo>
                          <a:pt x="17" y="121"/>
                        </a:lnTo>
                        <a:lnTo>
                          <a:pt x="11" y="97"/>
                        </a:lnTo>
                        <a:lnTo>
                          <a:pt x="7" y="74"/>
                        </a:lnTo>
                        <a:lnTo>
                          <a:pt x="3" y="50"/>
                        </a:lnTo>
                        <a:lnTo>
                          <a:pt x="1" y="2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3" name="Freeform 123"/>
                  <p:cNvSpPr>
                    <a:spLocks/>
                  </p:cNvSpPr>
                  <p:nvPr/>
                </p:nvSpPr>
                <p:spPr bwMode="auto">
                  <a:xfrm>
                    <a:off x="923" y="3390"/>
                    <a:ext cx="78" cy="34"/>
                  </a:xfrm>
                  <a:custGeom>
                    <a:avLst/>
                    <a:gdLst>
                      <a:gd name="T0" fmla="*/ 0 w 415"/>
                      <a:gd name="T1" fmla="*/ 0 h 184"/>
                      <a:gd name="T2" fmla="*/ 0 w 415"/>
                      <a:gd name="T3" fmla="*/ 0 h 184"/>
                      <a:gd name="T4" fmla="*/ 0 w 415"/>
                      <a:gd name="T5" fmla="*/ 0 h 184"/>
                      <a:gd name="T6" fmla="*/ 0 w 415"/>
                      <a:gd name="T7" fmla="*/ 0 h 184"/>
                      <a:gd name="T8" fmla="*/ 0 w 415"/>
                      <a:gd name="T9" fmla="*/ 0 h 184"/>
                      <a:gd name="T10" fmla="*/ 0 w 415"/>
                      <a:gd name="T11" fmla="*/ 0 h 184"/>
                      <a:gd name="T12" fmla="*/ 0 w 415"/>
                      <a:gd name="T13" fmla="*/ 0 h 184"/>
                      <a:gd name="T14" fmla="*/ 0 w 415"/>
                      <a:gd name="T15" fmla="*/ 0 h 184"/>
                      <a:gd name="T16" fmla="*/ 0 w 415"/>
                      <a:gd name="T17" fmla="*/ 0 h 184"/>
                      <a:gd name="T18" fmla="*/ 0 w 415"/>
                      <a:gd name="T19" fmla="*/ 0 h 184"/>
                      <a:gd name="T20" fmla="*/ 0 w 415"/>
                      <a:gd name="T21" fmla="*/ 0 h 184"/>
                      <a:gd name="T22" fmla="*/ 0 w 415"/>
                      <a:gd name="T23" fmla="*/ 0 h 184"/>
                      <a:gd name="T24" fmla="*/ 0 w 415"/>
                      <a:gd name="T25" fmla="*/ 0 h 184"/>
                      <a:gd name="T26" fmla="*/ 0 w 415"/>
                      <a:gd name="T27" fmla="*/ 0 h 184"/>
                      <a:gd name="T28" fmla="*/ 0 w 415"/>
                      <a:gd name="T29" fmla="*/ 0 h 184"/>
                      <a:gd name="T30" fmla="*/ 0 w 415"/>
                      <a:gd name="T31" fmla="*/ 0 h 184"/>
                      <a:gd name="T32" fmla="*/ 0 w 415"/>
                      <a:gd name="T33" fmla="*/ 0 h 184"/>
                      <a:gd name="T34" fmla="*/ 0 w 415"/>
                      <a:gd name="T35" fmla="*/ 0 h 184"/>
                      <a:gd name="T36" fmla="*/ 0 w 415"/>
                      <a:gd name="T37" fmla="*/ 0 h 184"/>
                      <a:gd name="T38" fmla="*/ 0 w 415"/>
                      <a:gd name="T39" fmla="*/ 0 h 184"/>
                      <a:gd name="T40" fmla="*/ 0 w 415"/>
                      <a:gd name="T41" fmla="*/ 0 h 184"/>
                      <a:gd name="T42" fmla="*/ 0 w 415"/>
                      <a:gd name="T43" fmla="*/ 0 h 184"/>
                      <a:gd name="T44" fmla="*/ 0 w 415"/>
                      <a:gd name="T45" fmla="*/ 0 h 184"/>
                      <a:gd name="T46" fmla="*/ 0 w 415"/>
                      <a:gd name="T47" fmla="*/ 0 h 184"/>
                      <a:gd name="T48" fmla="*/ 0 w 415"/>
                      <a:gd name="T49" fmla="*/ 0 h 184"/>
                      <a:gd name="T50" fmla="*/ 0 w 415"/>
                      <a:gd name="T51" fmla="*/ 0 h 184"/>
                      <a:gd name="T52" fmla="*/ 0 w 415"/>
                      <a:gd name="T53" fmla="*/ 0 h 184"/>
                      <a:gd name="T54" fmla="*/ 0 w 415"/>
                      <a:gd name="T55" fmla="*/ 0 h 184"/>
                      <a:gd name="T56" fmla="*/ 0 w 415"/>
                      <a:gd name="T57" fmla="*/ 0 h 184"/>
                      <a:gd name="T58" fmla="*/ 0 w 415"/>
                      <a:gd name="T59" fmla="*/ 0 h 184"/>
                      <a:gd name="T60" fmla="*/ 0 w 415"/>
                      <a:gd name="T61" fmla="*/ 0 h 184"/>
                      <a:gd name="T62" fmla="*/ 0 w 415"/>
                      <a:gd name="T63" fmla="*/ 0 h 184"/>
                      <a:gd name="T64" fmla="*/ 0 w 415"/>
                      <a:gd name="T65" fmla="*/ 0 h 18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415" h="184">
                        <a:moveTo>
                          <a:pt x="0" y="0"/>
                        </a:moveTo>
                        <a:lnTo>
                          <a:pt x="14" y="24"/>
                        </a:lnTo>
                        <a:lnTo>
                          <a:pt x="32" y="46"/>
                        </a:lnTo>
                        <a:lnTo>
                          <a:pt x="54" y="66"/>
                        </a:lnTo>
                        <a:lnTo>
                          <a:pt x="78" y="84"/>
                        </a:lnTo>
                        <a:lnTo>
                          <a:pt x="104" y="100"/>
                        </a:lnTo>
                        <a:lnTo>
                          <a:pt x="130" y="114"/>
                        </a:lnTo>
                        <a:lnTo>
                          <a:pt x="157" y="128"/>
                        </a:lnTo>
                        <a:lnTo>
                          <a:pt x="182" y="139"/>
                        </a:lnTo>
                        <a:lnTo>
                          <a:pt x="197" y="145"/>
                        </a:lnTo>
                        <a:lnTo>
                          <a:pt x="212" y="151"/>
                        </a:lnTo>
                        <a:lnTo>
                          <a:pt x="227" y="156"/>
                        </a:lnTo>
                        <a:lnTo>
                          <a:pt x="242" y="160"/>
                        </a:lnTo>
                        <a:lnTo>
                          <a:pt x="258" y="165"/>
                        </a:lnTo>
                        <a:lnTo>
                          <a:pt x="274" y="169"/>
                        </a:lnTo>
                        <a:lnTo>
                          <a:pt x="289" y="173"/>
                        </a:lnTo>
                        <a:lnTo>
                          <a:pt x="305" y="175"/>
                        </a:lnTo>
                        <a:lnTo>
                          <a:pt x="318" y="177"/>
                        </a:lnTo>
                        <a:lnTo>
                          <a:pt x="329" y="180"/>
                        </a:lnTo>
                        <a:lnTo>
                          <a:pt x="342" y="182"/>
                        </a:lnTo>
                        <a:lnTo>
                          <a:pt x="355" y="183"/>
                        </a:lnTo>
                        <a:lnTo>
                          <a:pt x="367" y="184"/>
                        </a:lnTo>
                        <a:lnTo>
                          <a:pt x="381" y="184"/>
                        </a:lnTo>
                        <a:lnTo>
                          <a:pt x="394" y="184"/>
                        </a:lnTo>
                        <a:lnTo>
                          <a:pt x="407" y="183"/>
                        </a:lnTo>
                        <a:lnTo>
                          <a:pt x="410" y="181"/>
                        </a:lnTo>
                        <a:lnTo>
                          <a:pt x="413" y="177"/>
                        </a:lnTo>
                        <a:lnTo>
                          <a:pt x="415" y="173"/>
                        </a:lnTo>
                        <a:lnTo>
                          <a:pt x="412" y="169"/>
                        </a:lnTo>
                        <a:lnTo>
                          <a:pt x="404" y="167"/>
                        </a:lnTo>
                        <a:lnTo>
                          <a:pt x="396" y="166"/>
                        </a:lnTo>
                        <a:lnTo>
                          <a:pt x="388" y="164"/>
                        </a:lnTo>
                        <a:lnTo>
                          <a:pt x="379" y="162"/>
                        </a:lnTo>
                        <a:lnTo>
                          <a:pt x="371" y="161"/>
                        </a:lnTo>
                        <a:lnTo>
                          <a:pt x="363" y="161"/>
                        </a:lnTo>
                        <a:lnTo>
                          <a:pt x="354" y="160"/>
                        </a:lnTo>
                        <a:lnTo>
                          <a:pt x="345" y="160"/>
                        </a:lnTo>
                        <a:lnTo>
                          <a:pt x="328" y="159"/>
                        </a:lnTo>
                        <a:lnTo>
                          <a:pt x="312" y="157"/>
                        </a:lnTo>
                        <a:lnTo>
                          <a:pt x="295" y="153"/>
                        </a:lnTo>
                        <a:lnTo>
                          <a:pt x="279" y="150"/>
                        </a:lnTo>
                        <a:lnTo>
                          <a:pt x="261" y="145"/>
                        </a:lnTo>
                        <a:lnTo>
                          <a:pt x="245" y="141"/>
                        </a:lnTo>
                        <a:lnTo>
                          <a:pt x="229" y="136"/>
                        </a:lnTo>
                        <a:lnTo>
                          <a:pt x="213" y="133"/>
                        </a:lnTo>
                        <a:lnTo>
                          <a:pt x="199" y="129"/>
                        </a:lnTo>
                        <a:lnTo>
                          <a:pt x="184" y="124"/>
                        </a:lnTo>
                        <a:lnTo>
                          <a:pt x="170" y="119"/>
                        </a:lnTo>
                        <a:lnTo>
                          <a:pt x="157" y="113"/>
                        </a:lnTo>
                        <a:lnTo>
                          <a:pt x="142" y="106"/>
                        </a:lnTo>
                        <a:lnTo>
                          <a:pt x="129" y="100"/>
                        </a:lnTo>
                        <a:lnTo>
                          <a:pt x="115" y="93"/>
                        </a:lnTo>
                        <a:lnTo>
                          <a:pt x="102" y="86"/>
                        </a:lnTo>
                        <a:lnTo>
                          <a:pt x="87" y="78"/>
                        </a:lnTo>
                        <a:lnTo>
                          <a:pt x="73" y="70"/>
                        </a:lnTo>
                        <a:lnTo>
                          <a:pt x="59" y="61"/>
                        </a:lnTo>
                        <a:lnTo>
                          <a:pt x="45" y="51"/>
                        </a:lnTo>
                        <a:lnTo>
                          <a:pt x="31" y="39"/>
                        </a:lnTo>
                        <a:lnTo>
                          <a:pt x="20" y="28"/>
                        </a:lnTo>
                        <a:lnTo>
                          <a:pt x="9" y="15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4" name="Freeform 124"/>
                  <p:cNvSpPr>
                    <a:spLocks/>
                  </p:cNvSpPr>
                  <p:nvPr/>
                </p:nvSpPr>
                <p:spPr bwMode="auto">
                  <a:xfrm>
                    <a:off x="944" y="3336"/>
                    <a:ext cx="74" cy="51"/>
                  </a:xfrm>
                  <a:custGeom>
                    <a:avLst/>
                    <a:gdLst>
                      <a:gd name="T0" fmla="*/ 0 w 397"/>
                      <a:gd name="T1" fmla="*/ 0 h 278"/>
                      <a:gd name="T2" fmla="*/ 0 w 397"/>
                      <a:gd name="T3" fmla="*/ 0 h 278"/>
                      <a:gd name="T4" fmla="*/ 0 w 397"/>
                      <a:gd name="T5" fmla="*/ 0 h 278"/>
                      <a:gd name="T6" fmla="*/ 0 w 397"/>
                      <a:gd name="T7" fmla="*/ 0 h 278"/>
                      <a:gd name="T8" fmla="*/ 0 w 397"/>
                      <a:gd name="T9" fmla="*/ 0 h 278"/>
                      <a:gd name="T10" fmla="*/ 0 w 397"/>
                      <a:gd name="T11" fmla="*/ 0 h 278"/>
                      <a:gd name="T12" fmla="*/ 0 w 397"/>
                      <a:gd name="T13" fmla="*/ 0 h 278"/>
                      <a:gd name="T14" fmla="*/ 0 w 397"/>
                      <a:gd name="T15" fmla="*/ 0 h 278"/>
                      <a:gd name="T16" fmla="*/ 0 w 397"/>
                      <a:gd name="T17" fmla="*/ 0 h 278"/>
                      <a:gd name="T18" fmla="*/ 0 w 397"/>
                      <a:gd name="T19" fmla="*/ 0 h 278"/>
                      <a:gd name="T20" fmla="*/ 0 w 397"/>
                      <a:gd name="T21" fmla="*/ 0 h 278"/>
                      <a:gd name="T22" fmla="*/ 0 w 397"/>
                      <a:gd name="T23" fmla="*/ 0 h 278"/>
                      <a:gd name="T24" fmla="*/ 0 w 397"/>
                      <a:gd name="T25" fmla="*/ 0 h 278"/>
                      <a:gd name="T26" fmla="*/ 0 w 397"/>
                      <a:gd name="T27" fmla="*/ 0 h 278"/>
                      <a:gd name="T28" fmla="*/ 0 w 397"/>
                      <a:gd name="T29" fmla="*/ 0 h 278"/>
                      <a:gd name="T30" fmla="*/ 0 w 397"/>
                      <a:gd name="T31" fmla="*/ 0 h 278"/>
                      <a:gd name="T32" fmla="*/ 0 w 397"/>
                      <a:gd name="T33" fmla="*/ 0 h 278"/>
                      <a:gd name="T34" fmla="*/ 0 w 397"/>
                      <a:gd name="T35" fmla="*/ 0 h 278"/>
                      <a:gd name="T36" fmla="*/ 0 w 397"/>
                      <a:gd name="T37" fmla="*/ 0 h 278"/>
                      <a:gd name="T38" fmla="*/ 0 w 397"/>
                      <a:gd name="T39" fmla="*/ 0 h 278"/>
                      <a:gd name="T40" fmla="*/ 0 w 397"/>
                      <a:gd name="T41" fmla="*/ 0 h 278"/>
                      <a:gd name="T42" fmla="*/ 0 w 397"/>
                      <a:gd name="T43" fmla="*/ 0 h 278"/>
                      <a:gd name="T44" fmla="*/ 0 w 397"/>
                      <a:gd name="T45" fmla="*/ 0 h 278"/>
                      <a:gd name="T46" fmla="*/ 0 w 397"/>
                      <a:gd name="T47" fmla="*/ 0 h 278"/>
                      <a:gd name="T48" fmla="*/ 0 w 397"/>
                      <a:gd name="T49" fmla="*/ 0 h 278"/>
                      <a:gd name="T50" fmla="*/ 0 w 397"/>
                      <a:gd name="T51" fmla="*/ 0 h 278"/>
                      <a:gd name="T52" fmla="*/ 0 w 397"/>
                      <a:gd name="T53" fmla="*/ 0 h 278"/>
                      <a:gd name="T54" fmla="*/ 0 w 397"/>
                      <a:gd name="T55" fmla="*/ 0 h 278"/>
                      <a:gd name="T56" fmla="*/ 0 w 397"/>
                      <a:gd name="T57" fmla="*/ 0 h 278"/>
                      <a:gd name="T58" fmla="*/ 0 w 397"/>
                      <a:gd name="T59" fmla="*/ 0 h 278"/>
                      <a:gd name="T60" fmla="*/ 0 w 397"/>
                      <a:gd name="T61" fmla="*/ 0 h 278"/>
                      <a:gd name="T62" fmla="*/ 0 w 397"/>
                      <a:gd name="T63" fmla="*/ 0 h 278"/>
                      <a:gd name="T64" fmla="*/ 0 w 397"/>
                      <a:gd name="T65" fmla="*/ 0 h 278"/>
                      <a:gd name="T66" fmla="*/ 0 w 397"/>
                      <a:gd name="T67" fmla="*/ 0 h 278"/>
                      <a:gd name="T68" fmla="*/ 0 w 397"/>
                      <a:gd name="T69" fmla="*/ 0 h 278"/>
                      <a:gd name="T70" fmla="*/ 0 w 397"/>
                      <a:gd name="T71" fmla="*/ 0 h 278"/>
                      <a:gd name="T72" fmla="*/ 0 w 397"/>
                      <a:gd name="T73" fmla="*/ 0 h 278"/>
                      <a:gd name="T74" fmla="*/ 0 w 397"/>
                      <a:gd name="T75" fmla="*/ 0 h 278"/>
                      <a:gd name="T76" fmla="*/ 0 w 397"/>
                      <a:gd name="T77" fmla="*/ 0 h 278"/>
                      <a:gd name="T78" fmla="*/ 0 w 397"/>
                      <a:gd name="T79" fmla="*/ 0 h 278"/>
                      <a:gd name="T80" fmla="*/ 0 w 397"/>
                      <a:gd name="T81" fmla="*/ 0 h 278"/>
                      <a:gd name="T82" fmla="*/ 0 w 397"/>
                      <a:gd name="T83" fmla="*/ 0 h 278"/>
                      <a:gd name="T84" fmla="*/ 0 w 397"/>
                      <a:gd name="T85" fmla="*/ 0 h 27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97" h="278">
                        <a:moveTo>
                          <a:pt x="372" y="278"/>
                        </a:moveTo>
                        <a:lnTo>
                          <a:pt x="386" y="250"/>
                        </a:lnTo>
                        <a:lnTo>
                          <a:pt x="395" y="222"/>
                        </a:lnTo>
                        <a:lnTo>
                          <a:pt x="397" y="195"/>
                        </a:lnTo>
                        <a:lnTo>
                          <a:pt x="392" y="164"/>
                        </a:lnTo>
                        <a:lnTo>
                          <a:pt x="388" y="146"/>
                        </a:lnTo>
                        <a:lnTo>
                          <a:pt x="381" y="130"/>
                        </a:lnTo>
                        <a:lnTo>
                          <a:pt x="373" y="114"/>
                        </a:lnTo>
                        <a:lnTo>
                          <a:pt x="363" y="99"/>
                        </a:lnTo>
                        <a:lnTo>
                          <a:pt x="352" y="84"/>
                        </a:lnTo>
                        <a:lnTo>
                          <a:pt x="340" y="70"/>
                        </a:lnTo>
                        <a:lnTo>
                          <a:pt x="328" y="58"/>
                        </a:lnTo>
                        <a:lnTo>
                          <a:pt x="315" y="46"/>
                        </a:lnTo>
                        <a:lnTo>
                          <a:pt x="300" y="36"/>
                        </a:lnTo>
                        <a:lnTo>
                          <a:pt x="284" y="25"/>
                        </a:lnTo>
                        <a:lnTo>
                          <a:pt x="266" y="18"/>
                        </a:lnTo>
                        <a:lnTo>
                          <a:pt x="247" y="11"/>
                        </a:lnTo>
                        <a:lnTo>
                          <a:pt x="229" y="7"/>
                        </a:lnTo>
                        <a:lnTo>
                          <a:pt x="209" y="3"/>
                        </a:lnTo>
                        <a:lnTo>
                          <a:pt x="191" y="1"/>
                        </a:lnTo>
                        <a:lnTo>
                          <a:pt x="172" y="0"/>
                        </a:lnTo>
                        <a:lnTo>
                          <a:pt x="162" y="0"/>
                        </a:lnTo>
                        <a:lnTo>
                          <a:pt x="153" y="1"/>
                        </a:lnTo>
                        <a:lnTo>
                          <a:pt x="142" y="2"/>
                        </a:lnTo>
                        <a:lnTo>
                          <a:pt x="133" y="3"/>
                        </a:lnTo>
                        <a:lnTo>
                          <a:pt x="124" y="5"/>
                        </a:lnTo>
                        <a:lnTo>
                          <a:pt x="114" y="7"/>
                        </a:lnTo>
                        <a:lnTo>
                          <a:pt x="104" y="8"/>
                        </a:lnTo>
                        <a:lnTo>
                          <a:pt x="94" y="9"/>
                        </a:lnTo>
                        <a:lnTo>
                          <a:pt x="82" y="10"/>
                        </a:lnTo>
                        <a:lnTo>
                          <a:pt x="71" y="13"/>
                        </a:lnTo>
                        <a:lnTo>
                          <a:pt x="61" y="16"/>
                        </a:lnTo>
                        <a:lnTo>
                          <a:pt x="49" y="20"/>
                        </a:lnTo>
                        <a:lnTo>
                          <a:pt x="39" y="24"/>
                        </a:lnTo>
                        <a:lnTo>
                          <a:pt x="27" y="28"/>
                        </a:lnTo>
                        <a:lnTo>
                          <a:pt x="16" y="30"/>
                        </a:lnTo>
                        <a:lnTo>
                          <a:pt x="4" y="31"/>
                        </a:lnTo>
                        <a:lnTo>
                          <a:pt x="2" y="32"/>
                        </a:lnTo>
                        <a:lnTo>
                          <a:pt x="1" y="33"/>
                        </a:lnTo>
                        <a:lnTo>
                          <a:pt x="0" y="36"/>
                        </a:lnTo>
                        <a:lnTo>
                          <a:pt x="1" y="37"/>
                        </a:lnTo>
                        <a:lnTo>
                          <a:pt x="6" y="38"/>
                        </a:lnTo>
                        <a:lnTo>
                          <a:pt x="12" y="39"/>
                        </a:lnTo>
                        <a:lnTo>
                          <a:pt x="18" y="39"/>
                        </a:lnTo>
                        <a:lnTo>
                          <a:pt x="24" y="39"/>
                        </a:lnTo>
                        <a:lnTo>
                          <a:pt x="28" y="39"/>
                        </a:lnTo>
                        <a:lnTo>
                          <a:pt x="34" y="38"/>
                        </a:lnTo>
                        <a:lnTo>
                          <a:pt x="41" y="37"/>
                        </a:lnTo>
                        <a:lnTo>
                          <a:pt x="47" y="36"/>
                        </a:lnTo>
                        <a:lnTo>
                          <a:pt x="55" y="33"/>
                        </a:lnTo>
                        <a:lnTo>
                          <a:pt x="63" y="32"/>
                        </a:lnTo>
                        <a:lnTo>
                          <a:pt x="71" y="30"/>
                        </a:lnTo>
                        <a:lnTo>
                          <a:pt x="80" y="28"/>
                        </a:lnTo>
                        <a:lnTo>
                          <a:pt x="88" y="26"/>
                        </a:lnTo>
                        <a:lnTo>
                          <a:pt x="96" y="24"/>
                        </a:lnTo>
                        <a:lnTo>
                          <a:pt x="104" y="23"/>
                        </a:lnTo>
                        <a:lnTo>
                          <a:pt x="112" y="21"/>
                        </a:lnTo>
                        <a:lnTo>
                          <a:pt x="132" y="17"/>
                        </a:lnTo>
                        <a:lnTo>
                          <a:pt x="150" y="16"/>
                        </a:lnTo>
                        <a:lnTo>
                          <a:pt x="169" y="16"/>
                        </a:lnTo>
                        <a:lnTo>
                          <a:pt x="187" y="17"/>
                        </a:lnTo>
                        <a:lnTo>
                          <a:pt x="206" y="21"/>
                        </a:lnTo>
                        <a:lnTo>
                          <a:pt x="224" y="24"/>
                        </a:lnTo>
                        <a:lnTo>
                          <a:pt x="243" y="29"/>
                        </a:lnTo>
                        <a:lnTo>
                          <a:pt x="261" y="35"/>
                        </a:lnTo>
                        <a:lnTo>
                          <a:pt x="276" y="40"/>
                        </a:lnTo>
                        <a:lnTo>
                          <a:pt x="291" y="47"/>
                        </a:lnTo>
                        <a:lnTo>
                          <a:pt x="304" y="55"/>
                        </a:lnTo>
                        <a:lnTo>
                          <a:pt x="317" y="66"/>
                        </a:lnTo>
                        <a:lnTo>
                          <a:pt x="329" y="76"/>
                        </a:lnTo>
                        <a:lnTo>
                          <a:pt x="340" y="89"/>
                        </a:lnTo>
                        <a:lnTo>
                          <a:pt x="351" y="101"/>
                        </a:lnTo>
                        <a:lnTo>
                          <a:pt x="360" y="114"/>
                        </a:lnTo>
                        <a:lnTo>
                          <a:pt x="372" y="134"/>
                        </a:lnTo>
                        <a:lnTo>
                          <a:pt x="381" y="153"/>
                        </a:lnTo>
                        <a:lnTo>
                          <a:pt x="386" y="172"/>
                        </a:lnTo>
                        <a:lnTo>
                          <a:pt x="390" y="192"/>
                        </a:lnTo>
                        <a:lnTo>
                          <a:pt x="390" y="212"/>
                        </a:lnTo>
                        <a:lnTo>
                          <a:pt x="388" y="233"/>
                        </a:lnTo>
                        <a:lnTo>
                          <a:pt x="381" y="255"/>
                        </a:lnTo>
                        <a:lnTo>
                          <a:pt x="372" y="27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5" name="Freeform 125"/>
                  <p:cNvSpPr>
                    <a:spLocks/>
                  </p:cNvSpPr>
                  <p:nvPr/>
                </p:nvSpPr>
                <p:spPr bwMode="auto">
                  <a:xfrm>
                    <a:off x="923" y="3352"/>
                    <a:ext cx="18" cy="41"/>
                  </a:xfrm>
                  <a:custGeom>
                    <a:avLst/>
                    <a:gdLst>
                      <a:gd name="T0" fmla="*/ 0 w 97"/>
                      <a:gd name="T1" fmla="*/ 0 h 222"/>
                      <a:gd name="T2" fmla="*/ 0 w 97"/>
                      <a:gd name="T3" fmla="*/ 0 h 222"/>
                      <a:gd name="T4" fmla="*/ 0 w 97"/>
                      <a:gd name="T5" fmla="*/ 0 h 222"/>
                      <a:gd name="T6" fmla="*/ 0 w 97"/>
                      <a:gd name="T7" fmla="*/ 0 h 222"/>
                      <a:gd name="T8" fmla="*/ 0 w 97"/>
                      <a:gd name="T9" fmla="*/ 0 h 222"/>
                      <a:gd name="T10" fmla="*/ 0 w 97"/>
                      <a:gd name="T11" fmla="*/ 0 h 222"/>
                      <a:gd name="T12" fmla="*/ 0 w 97"/>
                      <a:gd name="T13" fmla="*/ 0 h 222"/>
                      <a:gd name="T14" fmla="*/ 0 w 97"/>
                      <a:gd name="T15" fmla="*/ 0 h 222"/>
                      <a:gd name="T16" fmla="*/ 0 w 97"/>
                      <a:gd name="T17" fmla="*/ 0 h 222"/>
                      <a:gd name="T18" fmla="*/ 0 w 97"/>
                      <a:gd name="T19" fmla="*/ 0 h 222"/>
                      <a:gd name="T20" fmla="*/ 0 w 97"/>
                      <a:gd name="T21" fmla="*/ 0 h 222"/>
                      <a:gd name="T22" fmla="*/ 0 w 97"/>
                      <a:gd name="T23" fmla="*/ 0 h 222"/>
                      <a:gd name="T24" fmla="*/ 0 w 97"/>
                      <a:gd name="T25" fmla="*/ 0 h 222"/>
                      <a:gd name="T26" fmla="*/ 0 w 97"/>
                      <a:gd name="T27" fmla="*/ 0 h 222"/>
                      <a:gd name="T28" fmla="*/ 0 w 97"/>
                      <a:gd name="T29" fmla="*/ 0 h 222"/>
                      <a:gd name="T30" fmla="*/ 0 w 97"/>
                      <a:gd name="T31" fmla="*/ 0 h 222"/>
                      <a:gd name="T32" fmla="*/ 0 w 97"/>
                      <a:gd name="T33" fmla="*/ 0 h 222"/>
                      <a:gd name="T34" fmla="*/ 0 w 97"/>
                      <a:gd name="T35" fmla="*/ 0 h 222"/>
                      <a:gd name="T36" fmla="*/ 0 w 97"/>
                      <a:gd name="T37" fmla="*/ 0 h 222"/>
                      <a:gd name="T38" fmla="*/ 0 w 97"/>
                      <a:gd name="T39" fmla="*/ 0 h 222"/>
                      <a:gd name="T40" fmla="*/ 0 w 97"/>
                      <a:gd name="T41" fmla="*/ 0 h 222"/>
                      <a:gd name="T42" fmla="*/ 0 w 97"/>
                      <a:gd name="T43" fmla="*/ 0 h 222"/>
                      <a:gd name="T44" fmla="*/ 0 w 97"/>
                      <a:gd name="T45" fmla="*/ 0 h 222"/>
                      <a:gd name="T46" fmla="*/ 0 w 97"/>
                      <a:gd name="T47" fmla="*/ 0 h 222"/>
                      <a:gd name="T48" fmla="*/ 0 w 97"/>
                      <a:gd name="T49" fmla="*/ 0 h 222"/>
                      <a:gd name="T50" fmla="*/ 0 w 97"/>
                      <a:gd name="T51" fmla="*/ 0 h 222"/>
                      <a:gd name="T52" fmla="*/ 0 w 97"/>
                      <a:gd name="T53" fmla="*/ 0 h 222"/>
                      <a:gd name="T54" fmla="*/ 0 w 97"/>
                      <a:gd name="T55" fmla="*/ 0 h 222"/>
                      <a:gd name="T56" fmla="*/ 0 w 97"/>
                      <a:gd name="T57" fmla="*/ 0 h 222"/>
                      <a:gd name="T58" fmla="*/ 0 w 97"/>
                      <a:gd name="T59" fmla="*/ 0 h 222"/>
                      <a:gd name="T60" fmla="*/ 0 w 97"/>
                      <a:gd name="T61" fmla="*/ 0 h 222"/>
                      <a:gd name="T62" fmla="*/ 0 w 97"/>
                      <a:gd name="T63" fmla="*/ 0 h 222"/>
                      <a:gd name="T64" fmla="*/ 0 w 97"/>
                      <a:gd name="T65" fmla="*/ 0 h 222"/>
                      <a:gd name="T66" fmla="*/ 0 w 97"/>
                      <a:gd name="T67" fmla="*/ 0 h 222"/>
                      <a:gd name="T68" fmla="*/ 0 w 97"/>
                      <a:gd name="T69" fmla="*/ 0 h 222"/>
                      <a:gd name="T70" fmla="*/ 0 w 97"/>
                      <a:gd name="T71" fmla="*/ 0 h 222"/>
                      <a:gd name="T72" fmla="*/ 0 w 97"/>
                      <a:gd name="T73" fmla="*/ 0 h 222"/>
                      <a:gd name="T74" fmla="*/ 0 w 97"/>
                      <a:gd name="T75" fmla="*/ 0 h 222"/>
                      <a:gd name="T76" fmla="*/ 0 w 97"/>
                      <a:gd name="T77" fmla="*/ 0 h 222"/>
                      <a:gd name="T78" fmla="*/ 0 w 97"/>
                      <a:gd name="T79" fmla="*/ 0 h 222"/>
                      <a:gd name="T80" fmla="*/ 0 w 97"/>
                      <a:gd name="T81" fmla="*/ 0 h 222"/>
                      <a:gd name="T82" fmla="*/ 0 w 97"/>
                      <a:gd name="T83" fmla="*/ 0 h 222"/>
                      <a:gd name="T84" fmla="*/ 0 w 97"/>
                      <a:gd name="T85" fmla="*/ 0 h 222"/>
                      <a:gd name="T86" fmla="*/ 0 w 97"/>
                      <a:gd name="T87" fmla="*/ 0 h 222"/>
                      <a:gd name="T88" fmla="*/ 0 w 97"/>
                      <a:gd name="T89" fmla="*/ 0 h 222"/>
                      <a:gd name="T90" fmla="*/ 0 w 97"/>
                      <a:gd name="T91" fmla="*/ 0 h 222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97" h="222">
                        <a:moveTo>
                          <a:pt x="0" y="193"/>
                        </a:moveTo>
                        <a:lnTo>
                          <a:pt x="1" y="204"/>
                        </a:lnTo>
                        <a:lnTo>
                          <a:pt x="4" y="216"/>
                        </a:lnTo>
                        <a:lnTo>
                          <a:pt x="12" y="222"/>
                        </a:lnTo>
                        <a:lnTo>
                          <a:pt x="25" y="221"/>
                        </a:lnTo>
                        <a:lnTo>
                          <a:pt x="33" y="218"/>
                        </a:lnTo>
                        <a:lnTo>
                          <a:pt x="40" y="214"/>
                        </a:lnTo>
                        <a:lnTo>
                          <a:pt x="47" y="210"/>
                        </a:lnTo>
                        <a:lnTo>
                          <a:pt x="53" y="204"/>
                        </a:lnTo>
                        <a:lnTo>
                          <a:pt x="57" y="198"/>
                        </a:lnTo>
                        <a:lnTo>
                          <a:pt x="62" y="191"/>
                        </a:lnTo>
                        <a:lnTo>
                          <a:pt x="67" y="184"/>
                        </a:lnTo>
                        <a:lnTo>
                          <a:pt x="71" y="176"/>
                        </a:lnTo>
                        <a:lnTo>
                          <a:pt x="87" y="135"/>
                        </a:lnTo>
                        <a:lnTo>
                          <a:pt x="95" y="90"/>
                        </a:lnTo>
                        <a:lnTo>
                          <a:pt x="97" y="44"/>
                        </a:lnTo>
                        <a:lnTo>
                          <a:pt x="90" y="0"/>
                        </a:lnTo>
                        <a:lnTo>
                          <a:pt x="88" y="1"/>
                        </a:lnTo>
                        <a:lnTo>
                          <a:pt x="91" y="29"/>
                        </a:lnTo>
                        <a:lnTo>
                          <a:pt x="91" y="57"/>
                        </a:lnTo>
                        <a:lnTo>
                          <a:pt x="87" y="83"/>
                        </a:lnTo>
                        <a:lnTo>
                          <a:pt x="82" y="110"/>
                        </a:lnTo>
                        <a:lnTo>
                          <a:pt x="78" y="121"/>
                        </a:lnTo>
                        <a:lnTo>
                          <a:pt x="74" y="134"/>
                        </a:lnTo>
                        <a:lnTo>
                          <a:pt x="69" y="145"/>
                        </a:lnTo>
                        <a:lnTo>
                          <a:pt x="64" y="157"/>
                        </a:lnTo>
                        <a:lnTo>
                          <a:pt x="62" y="161"/>
                        </a:lnTo>
                        <a:lnTo>
                          <a:pt x="60" y="166"/>
                        </a:lnTo>
                        <a:lnTo>
                          <a:pt x="57" y="171"/>
                        </a:lnTo>
                        <a:lnTo>
                          <a:pt x="55" y="175"/>
                        </a:lnTo>
                        <a:lnTo>
                          <a:pt x="52" y="180"/>
                        </a:lnTo>
                        <a:lnTo>
                          <a:pt x="47" y="187"/>
                        </a:lnTo>
                        <a:lnTo>
                          <a:pt x="39" y="195"/>
                        </a:lnTo>
                        <a:lnTo>
                          <a:pt x="31" y="203"/>
                        </a:lnTo>
                        <a:lnTo>
                          <a:pt x="23" y="209"/>
                        </a:lnTo>
                        <a:lnTo>
                          <a:pt x="14" y="210"/>
                        </a:lnTo>
                        <a:lnTo>
                          <a:pt x="7" y="205"/>
                        </a:lnTo>
                        <a:lnTo>
                          <a:pt x="1" y="193"/>
                        </a:lnTo>
                        <a:lnTo>
                          <a:pt x="0" y="1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6" name="Freeform 126"/>
                  <p:cNvSpPr>
                    <a:spLocks/>
                  </p:cNvSpPr>
                  <p:nvPr/>
                </p:nvSpPr>
                <p:spPr bwMode="auto">
                  <a:xfrm>
                    <a:off x="932" y="3350"/>
                    <a:ext cx="23" cy="60"/>
                  </a:xfrm>
                  <a:custGeom>
                    <a:avLst/>
                    <a:gdLst>
                      <a:gd name="T0" fmla="*/ 0 w 124"/>
                      <a:gd name="T1" fmla="*/ 0 h 321"/>
                      <a:gd name="T2" fmla="*/ 0 w 124"/>
                      <a:gd name="T3" fmla="*/ 0 h 321"/>
                      <a:gd name="T4" fmla="*/ 0 w 124"/>
                      <a:gd name="T5" fmla="*/ 0 h 321"/>
                      <a:gd name="T6" fmla="*/ 0 w 124"/>
                      <a:gd name="T7" fmla="*/ 0 h 321"/>
                      <a:gd name="T8" fmla="*/ 0 w 124"/>
                      <a:gd name="T9" fmla="*/ 0 h 321"/>
                      <a:gd name="T10" fmla="*/ 0 w 124"/>
                      <a:gd name="T11" fmla="*/ 0 h 321"/>
                      <a:gd name="T12" fmla="*/ 0 w 124"/>
                      <a:gd name="T13" fmla="*/ 0 h 321"/>
                      <a:gd name="T14" fmla="*/ 0 w 124"/>
                      <a:gd name="T15" fmla="*/ 0 h 321"/>
                      <a:gd name="T16" fmla="*/ 0 w 124"/>
                      <a:gd name="T17" fmla="*/ 0 h 321"/>
                      <a:gd name="T18" fmla="*/ 0 w 124"/>
                      <a:gd name="T19" fmla="*/ 0 h 321"/>
                      <a:gd name="T20" fmla="*/ 0 w 124"/>
                      <a:gd name="T21" fmla="*/ 0 h 321"/>
                      <a:gd name="T22" fmla="*/ 0 w 124"/>
                      <a:gd name="T23" fmla="*/ 0 h 321"/>
                      <a:gd name="T24" fmla="*/ 0 w 124"/>
                      <a:gd name="T25" fmla="*/ 0 h 321"/>
                      <a:gd name="T26" fmla="*/ 0 w 124"/>
                      <a:gd name="T27" fmla="*/ 0 h 321"/>
                      <a:gd name="T28" fmla="*/ 0 w 124"/>
                      <a:gd name="T29" fmla="*/ 0 h 321"/>
                      <a:gd name="T30" fmla="*/ 0 w 124"/>
                      <a:gd name="T31" fmla="*/ 0 h 321"/>
                      <a:gd name="T32" fmla="*/ 0 w 124"/>
                      <a:gd name="T33" fmla="*/ 0 h 321"/>
                      <a:gd name="T34" fmla="*/ 0 w 124"/>
                      <a:gd name="T35" fmla="*/ 0 h 321"/>
                      <a:gd name="T36" fmla="*/ 0 w 124"/>
                      <a:gd name="T37" fmla="*/ 0 h 321"/>
                      <a:gd name="T38" fmla="*/ 0 w 124"/>
                      <a:gd name="T39" fmla="*/ 0 h 321"/>
                      <a:gd name="T40" fmla="*/ 0 w 124"/>
                      <a:gd name="T41" fmla="*/ 0 h 321"/>
                      <a:gd name="T42" fmla="*/ 0 w 124"/>
                      <a:gd name="T43" fmla="*/ 0 h 321"/>
                      <a:gd name="T44" fmla="*/ 0 w 124"/>
                      <a:gd name="T45" fmla="*/ 0 h 321"/>
                      <a:gd name="T46" fmla="*/ 0 w 124"/>
                      <a:gd name="T47" fmla="*/ 0 h 321"/>
                      <a:gd name="T48" fmla="*/ 0 w 124"/>
                      <a:gd name="T49" fmla="*/ 0 h 321"/>
                      <a:gd name="T50" fmla="*/ 0 w 124"/>
                      <a:gd name="T51" fmla="*/ 0 h 321"/>
                      <a:gd name="T52" fmla="*/ 0 w 124"/>
                      <a:gd name="T53" fmla="*/ 0 h 321"/>
                      <a:gd name="T54" fmla="*/ 0 w 124"/>
                      <a:gd name="T55" fmla="*/ 0 h 321"/>
                      <a:gd name="T56" fmla="*/ 0 w 124"/>
                      <a:gd name="T57" fmla="*/ 0 h 321"/>
                      <a:gd name="T58" fmla="*/ 0 w 124"/>
                      <a:gd name="T59" fmla="*/ 0 h 321"/>
                      <a:gd name="T60" fmla="*/ 0 w 124"/>
                      <a:gd name="T61" fmla="*/ 0 h 321"/>
                      <a:gd name="T62" fmla="*/ 0 w 124"/>
                      <a:gd name="T63" fmla="*/ 0 h 321"/>
                      <a:gd name="T64" fmla="*/ 0 w 124"/>
                      <a:gd name="T65" fmla="*/ 0 h 321"/>
                      <a:gd name="T66" fmla="*/ 0 w 124"/>
                      <a:gd name="T67" fmla="*/ 0 h 321"/>
                      <a:gd name="T68" fmla="*/ 0 w 124"/>
                      <a:gd name="T69" fmla="*/ 0 h 321"/>
                      <a:gd name="T70" fmla="*/ 0 w 124"/>
                      <a:gd name="T71" fmla="*/ 0 h 321"/>
                      <a:gd name="T72" fmla="*/ 0 w 124"/>
                      <a:gd name="T73" fmla="*/ 0 h 321"/>
                      <a:gd name="T74" fmla="*/ 0 w 124"/>
                      <a:gd name="T75" fmla="*/ 0 h 321"/>
                      <a:gd name="T76" fmla="*/ 0 w 124"/>
                      <a:gd name="T77" fmla="*/ 0 h 321"/>
                      <a:gd name="T78" fmla="*/ 0 w 124"/>
                      <a:gd name="T79" fmla="*/ 0 h 321"/>
                      <a:gd name="T80" fmla="*/ 0 w 124"/>
                      <a:gd name="T81" fmla="*/ 0 h 321"/>
                      <a:gd name="T82" fmla="*/ 0 w 124"/>
                      <a:gd name="T83" fmla="*/ 0 h 321"/>
                      <a:gd name="T84" fmla="*/ 0 w 124"/>
                      <a:gd name="T85" fmla="*/ 0 h 321"/>
                      <a:gd name="T86" fmla="*/ 0 w 124"/>
                      <a:gd name="T87" fmla="*/ 0 h 321"/>
                      <a:gd name="T88" fmla="*/ 0 w 124"/>
                      <a:gd name="T89" fmla="*/ 0 h 321"/>
                      <a:gd name="T90" fmla="*/ 0 w 124"/>
                      <a:gd name="T91" fmla="*/ 0 h 321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124" h="321">
                        <a:moveTo>
                          <a:pt x="88" y="0"/>
                        </a:moveTo>
                        <a:lnTo>
                          <a:pt x="96" y="23"/>
                        </a:lnTo>
                        <a:lnTo>
                          <a:pt x="102" y="46"/>
                        </a:lnTo>
                        <a:lnTo>
                          <a:pt x="108" y="70"/>
                        </a:lnTo>
                        <a:lnTo>
                          <a:pt x="113" y="93"/>
                        </a:lnTo>
                        <a:lnTo>
                          <a:pt x="115" y="118"/>
                        </a:lnTo>
                        <a:lnTo>
                          <a:pt x="116" y="141"/>
                        </a:lnTo>
                        <a:lnTo>
                          <a:pt x="115" y="165"/>
                        </a:lnTo>
                        <a:lnTo>
                          <a:pt x="110" y="190"/>
                        </a:lnTo>
                        <a:lnTo>
                          <a:pt x="106" y="209"/>
                        </a:lnTo>
                        <a:lnTo>
                          <a:pt x="99" y="227"/>
                        </a:lnTo>
                        <a:lnTo>
                          <a:pt x="91" y="244"/>
                        </a:lnTo>
                        <a:lnTo>
                          <a:pt x="80" y="260"/>
                        </a:lnTo>
                        <a:lnTo>
                          <a:pt x="73" y="270"/>
                        </a:lnTo>
                        <a:lnTo>
                          <a:pt x="65" y="277"/>
                        </a:lnTo>
                        <a:lnTo>
                          <a:pt x="56" y="283"/>
                        </a:lnTo>
                        <a:lnTo>
                          <a:pt x="47" y="290"/>
                        </a:lnTo>
                        <a:lnTo>
                          <a:pt x="38" y="295"/>
                        </a:lnTo>
                        <a:lnTo>
                          <a:pt x="27" y="301"/>
                        </a:lnTo>
                        <a:lnTo>
                          <a:pt x="17" y="305"/>
                        </a:lnTo>
                        <a:lnTo>
                          <a:pt x="7" y="310"/>
                        </a:lnTo>
                        <a:lnTo>
                          <a:pt x="3" y="313"/>
                        </a:lnTo>
                        <a:lnTo>
                          <a:pt x="1" y="317"/>
                        </a:lnTo>
                        <a:lnTo>
                          <a:pt x="0" y="321"/>
                        </a:lnTo>
                        <a:lnTo>
                          <a:pt x="4" y="321"/>
                        </a:lnTo>
                        <a:lnTo>
                          <a:pt x="24" y="317"/>
                        </a:lnTo>
                        <a:lnTo>
                          <a:pt x="41" y="309"/>
                        </a:lnTo>
                        <a:lnTo>
                          <a:pt x="57" y="298"/>
                        </a:lnTo>
                        <a:lnTo>
                          <a:pt x="72" y="286"/>
                        </a:lnTo>
                        <a:lnTo>
                          <a:pt x="85" y="271"/>
                        </a:lnTo>
                        <a:lnTo>
                          <a:pt x="96" y="256"/>
                        </a:lnTo>
                        <a:lnTo>
                          <a:pt x="106" y="239"/>
                        </a:lnTo>
                        <a:lnTo>
                          <a:pt x="113" y="221"/>
                        </a:lnTo>
                        <a:lnTo>
                          <a:pt x="121" y="194"/>
                        </a:lnTo>
                        <a:lnTo>
                          <a:pt x="124" y="165"/>
                        </a:lnTo>
                        <a:lnTo>
                          <a:pt x="124" y="137"/>
                        </a:lnTo>
                        <a:lnTo>
                          <a:pt x="121" y="108"/>
                        </a:lnTo>
                        <a:lnTo>
                          <a:pt x="115" y="81"/>
                        </a:lnTo>
                        <a:lnTo>
                          <a:pt x="108" y="54"/>
                        </a:lnTo>
                        <a:lnTo>
                          <a:pt x="99" y="27"/>
                        </a:lnTo>
                        <a:lnTo>
                          <a:pt x="8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7" name="Freeform 127"/>
                  <p:cNvSpPr>
                    <a:spLocks/>
                  </p:cNvSpPr>
                  <p:nvPr/>
                </p:nvSpPr>
                <p:spPr bwMode="auto">
                  <a:xfrm>
                    <a:off x="911" y="3222"/>
                    <a:ext cx="5" cy="88"/>
                  </a:xfrm>
                  <a:custGeom>
                    <a:avLst/>
                    <a:gdLst>
                      <a:gd name="T0" fmla="*/ 0 w 31"/>
                      <a:gd name="T1" fmla="*/ 0 h 468"/>
                      <a:gd name="T2" fmla="*/ 0 w 31"/>
                      <a:gd name="T3" fmla="*/ 0 h 468"/>
                      <a:gd name="T4" fmla="*/ 0 w 31"/>
                      <a:gd name="T5" fmla="*/ 0 h 468"/>
                      <a:gd name="T6" fmla="*/ 0 w 31"/>
                      <a:gd name="T7" fmla="*/ 0 h 468"/>
                      <a:gd name="T8" fmla="*/ 0 w 31"/>
                      <a:gd name="T9" fmla="*/ 0 h 468"/>
                      <a:gd name="T10" fmla="*/ 0 w 31"/>
                      <a:gd name="T11" fmla="*/ 0 h 468"/>
                      <a:gd name="T12" fmla="*/ 0 w 31"/>
                      <a:gd name="T13" fmla="*/ 0 h 468"/>
                      <a:gd name="T14" fmla="*/ 0 w 31"/>
                      <a:gd name="T15" fmla="*/ 0 h 468"/>
                      <a:gd name="T16" fmla="*/ 0 w 31"/>
                      <a:gd name="T17" fmla="*/ 0 h 468"/>
                      <a:gd name="T18" fmla="*/ 0 w 31"/>
                      <a:gd name="T19" fmla="*/ 0 h 468"/>
                      <a:gd name="T20" fmla="*/ 0 w 31"/>
                      <a:gd name="T21" fmla="*/ 0 h 468"/>
                      <a:gd name="T22" fmla="*/ 0 w 31"/>
                      <a:gd name="T23" fmla="*/ 0 h 468"/>
                      <a:gd name="T24" fmla="*/ 0 w 31"/>
                      <a:gd name="T25" fmla="*/ 0 h 468"/>
                      <a:gd name="T26" fmla="*/ 0 w 31"/>
                      <a:gd name="T27" fmla="*/ 0 h 468"/>
                      <a:gd name="T28" fmla="*/ 0 w 31"/>
                      <a:gd name="T29" fmla="*/ 0 h 468"/>
                      <a:gd name="T30" fmla="*/ 0 w 31"/>
                      <a:gd name="T31" fmla="*/ 0 h 468"/>
                      <a:gd name="T32" fmla="*/ 0 w 31"/>
                      <a:gd name="T33" fmla="*/ 0 h 468"/>
                      <a:gd name="T34" fmla="*/ 0 w 31"/>
                      <a:gd name="T35" fmla="*/ 0 h 468"/>
                      <a:gd name="T36" fmla="*/ 0 w 31"/>
                      <a:gd name="T37" fmla="*/ 0 h 468"/>
                      <a:gd name="T38" fmla="*/ 0 w 31"/>
                      <a:gd name="T39" fmla="*/ 0 h 468"/>
                      <a:gd name="T40" fmla="*/ 0 w 31"/>
                      <a:gd name="T41" fmla="*/ 0 h 468"/>
                      <a:gd name="T42" fmla="*/ 0 w 31"/>
                      <a:gd name="T43" fmla="*/ 0 h 468"/>
                      <a:gd name="T44" fmla="*/ 0 w 31"/>
                      <a:gd name="T45" fmla="*/ 0 h 468"/>
                      <a:gd name="T46" fmla="*/ 0 w 31"/>
                      <a:gd name="T47" fmla="*/ 0 h 468"/>
                      <a:gd name="T48" fmla="*/ 0 w 31"/>
                      <a:gd name="T49" fmla="*/ 0 h 468"/>
                      <a:gd name="T50" fmla="*/ 0 w 31"/>
                      <a:gd name="T51" fmla="*/ 0 h 468"/>
                      <a:gd name="T52" fmla="*/ 0 w 31"/>
                      <a:gd name="T53" fmla="*/ 0 h 468"/>
                      <a:gd name="T54" fmla="*/ 0 w 31"/>
                      <a:gd name="T55" fmla="*/ 0 h 468"/>
                      <a:gd name="T56" fmla="*/ 0 w 31"/>
                      <a:gd name="T57" fmla="*/ 0 h 468"/>
                      <a:gd name="T58" fmla="*/ 0 w 31"/>
                      <a:gd name="T59" fmla="*/ 0 h 468"/>
                      <a:gd name="T60" fmla="*/ 0 w 31"/>
                      <a:gd name="T61" fmla="*/ 0 h 468"/>
                      <a:gd name="T62" fmla="*/ 0 w 31"/>
                      <a:gd name="T63" fmla="*/ 0 h 468"/>
                      <a:gd name="T64" fmla="*/ 0 w 31"/>
                      <a:gd name="T65" fmla="*/ 0 h 468"/>
                      <a:gd name="T66" fmla="*/ 0 w 31"/>
                      <a:gd name="T67" fmla="*/ 0 h 468"/>
                      <a:gd name="T68" fmla="*/ 0 w 31"/>
                      <a:gd name="T69" fmla="*/ 0 h 468"/>
                      <a:gd name="T70" fmla="*/ 0 w 31"/>
                      <a:gd name="T71" fmla="*/ 0 h 468"/>
                      <a:gd name="T72" fmla="*/ 0 w 31"/>
                      <a:gd name="T73" fmla="*/ 0 h 468"/>
                      <a:gd name="T74" fmla="*/ 0 w 31"/>
                      <a:gd name="T75" fmla="*/ 0 h 468"/>
                      <a:gd name="T76" fmla="*/ 0 w 31"/>
                      <a:gd name="T77" fmla="*/ 0 h 468"/>
                      <a:gd name="T78" fmla="*/ 0 w 31"/>
                      <a:gd name="T79" fmla="*/ 0 h 468"/>
                      <a:gd name="T80" fmla="*/ 0 w 31"/>
                      <a:gd name="T81" fmla="*/ 0 h 468"/>
                      <a:gd name="T82" fmla="*/ 0 w 31"/>
                      <a:gd name="T83" fmla="*/ 0 h 468"/>
                      <a:gd name="T84" fmla="*/ 0 w 31"/>
                      <a:gd name="T85" fmla="*/ 0 h 468"/>
                      <a:gd name="T86" fmla="*/ 0 w 31"/>
                      <a:gd name="T87" fmla="*/ 0 h 468"/>
                      <a:gd name="T88" fmla="*/ 0 w 31"/>
                      <a:gd name="T89" fmla="*/ 0 h 468"/>
                      <a:gd name="T90" fmla="*/ 0 w 31"/>
                      <a:gd name="T91" fmla="*/ 0 h 468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31" h="468">
                        <a:moveTo>
                          <a:pt x="19" y="0"/>
                        </a:moveTo>
                        <a:lnTo>
                          <a:pt x="18" y="17"/>
                        </a:lnTo>
                        <a:lnTo>
                          <a:pt x="16" y="33"/>
                        </a:lnTo>
                        <a:lnTo>
                          <a:pt x="14" y="50"/>
                        </a:lnTo>
                        <a:lnTo>
                          <a:pt x="10" y="68"/>
                        </a:lnTo>
                        <a:lnTo>
                          <a:pt x="8" y="85"/>
                        </a:lnTo>
                        <a:lnTo>
                          <a:pt x="6" y="102"/>
                        </a:lnTo>
                        <a:lnTo>
                          <a:pt x="4" y="119"/>
                        </a:lnTo>
                        <a:lnTo>
                          <a:pt x="3" y="138"/>
                        </a:lnTo>
                        <a:lnTo>
                          <a:pt x="2" y="170"/>
                        </a:lnTo>
                        <a:lnTo>
                          <a:pt x="2" y="202"/>
                        </a:lnTo>
                        <a:lnTo>
                          <a:pt x="1" y="236"/>
                        </a:lnTo>
                        <a:lnTo>
                          <a:pt x="0" y="268"/>
                        </a:lnTo>
                        <a:lnTo>
                          <a:pt x="0" y="299"/>
                        </a:lnTo>
                        <a:lnTo>
                          <a:pt x="1" y="330"/>
                        </a:lnTo>
                        <a:lnTo>
                          <a:pt x="2" y="361"/>
                        </a:lnTo>
                        <a:lnTo>
                          <a:pt x="3" y="392"/>
                        </a:lnTo>
                        <a:lnTo>
                          <a:pt x="3" y="412"/>
                        </a:lnTo>
                        <a:lnTo>
                          <a:pt x="6" y="432"/>
                        </a:lnTo>
                        <a:lnTo>
                          <a:pt x="11" y="450"/>
                        </a:lnTo>
                        <a:lnTo>
                          <a:pt x="22" y="467"/>
                        </a:lnTo>
                        <a:lnTo>
                          <a:pt x="25" y="468"/>
                        </a:lnTo>
                        <a:lnTo>
                          <a:pt x="29" y="465"/>
                        </a:lnTo>
                        <a:lnTo>
                          <a:pt x="31" y="460"/>
                        </a:lnTo>
                        <a:lnTo>
                          <a:pt x="31" y="456"/>
                        </a:lnTo>
                        <a:lnTo>
                          <a:pt x="26" y="434"/>
                        </a:lnTo>
                        <a:lnTo>
                          <a:pt x="24" y="411"/>
                        </a:lnTo>
                        <a:lnTo>
                          <a:pt x="24" y="388"/>
                        </a:lnTo>
                        <a:lnTo>
                          <a:pt x="22" y="365"/>
                        </a:lnTo>
                        <a:lnTo>
                          <a:pt x="18" y="334"/>
                        </a:lnTo>
                        <a:lnTo>
                          <a:pt x="16" y="301"/>
                        </a:lnTo>
                        <a:lnTo>
                          <a:pt x="15" y="270"/>
                        </a:lnTo>
                        <a:lnTo>
                          <a:pt x="14" y="239"/>
                        </a:lnTo>
                        <a:lnTo>
                          <a:pt x="13" y="210"/>
                        </a:lnTo>
                        <a:lnTo>
                          <a:pt x="11" y="182"/>
                        </a:lnTo>
                        <a:lnTo>
                          <a:pt x="10" y="153"/>
                        </a:lnTo>
                        <a:lnTo>
                          <a:pt x="9" y="124"/>
                        </a:lnTo>
                        <a:lnTo>
                          <a:pt x="10" y="93"/>
                        </a:lnTo>
                        <a:lnTo>
                          <a:pt x="14" y="62"/>
                        </a:lnTo>
                        <a:lnTo>
                          <a:pt x="17" y="31"/>
                        </a:lnTo>
                        <a:lnTo>
                          <a:pt x="1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8" name="Freeform 128"/>
                  <p:cNvSpPr>
                    <a:spLocks/>
                  </p:cNvSpPr>
                  <p:nvPr/>
                </p:nvSpPr>
                <p:spPr bwMode="auto">
                  <a:xfrm>
                    <a:off x="914" y="3323"/>
                    <a:ext cx="5" cy="15"/>
                  </a:xfrm>
                  <a:custGeom>
                    <a:avLst/>
                    <a:gdLst>
                      <a:gd name="T0" fmla="*/ 0 w 20"/>
                      <a:gd name="T1" fmla="*/ 0 h 82"/>
                      <a:gd name="T2" fmla="*/ 0 w 20"/>
                      <a:gd name="T3" fmla="*/ 0 h 82"/>
                      <a:gd name="T4" fmla="*/ 0 w 20"/>
                      <a:gd name="T5" fmla="*/ 0 h 82"/>
                      <a:gd name="T6" fmla="*/ 0 w 20"/>
                      <a:gd name="T7" fmla="*/ 0 h 82"/>
                      <a:gd name="T8" fmla="*/ 0 w 20"/>
                      <a:gd name="T9" fmla="*/ 0 h 82"/>
                      <a:gd name="T10" fmla="*/ 0 w 20"/>
                      <a:gd name="T11" fmla="*/ 0 h 82"/>
                      <a:gd name="T12" fmla="*/ 0 w 20"/>
                      <a:gd name="T13" fmla="*/ 0 h 82"/>
                      <a:gd name="T14" fmla="*/ 0 w 20"/>
                      <a:gd name="T15" fmla="*/ 0 h 82"/>
                      <a:gd name="T16" fmla="*/ 0 w 20"/>
                      <a:gd name="T17" fmla="*/ 0 h 82"/>
                      <a:gd name="T18" fmla="*/ 0 w 20"/>
                      <a:gd name="T19" fmla="*/ 0 h 82"/>
                      <a:gd name="T20" fmla="*/ 0 w 20"/>
                      <a:gd name="T21" fmla="*/ 0 h 82"/>
                      <a:gd name="T22" fmla="*/ 0 w 20"/>
                      <a:gd name="T23" fmla="*/ 0 h 82"/>
                      <a:gd name="T24" fmla="*/ 0 w 20"/>
                      <a:gd name="T25" fmla="*/ 0 h 82"/>
                      <a:gd name="T26" fmla="*/ 0 w 20"/>
                      <a:gd name="T27" fmla="*/ 0 h 82"/>
                      <a:gd name="T28" fmla="*/ 0 w 20"/>
                      <a:gd name="T29" fmla="*/ 0 h 82"/>
                      <a:gd name="T30" fmla="*/ 0 w 20"/>
                      <a:gd name="T31" fmla="*/ 0 h 82"/>
                      <a:gd name="T32" fmla="*/ 0 w 20"/>
                      <a:gd name="T33" fmla="*/ 0 h 82"/>
                      <a:gd name="T34" fmla="*/ 0 w 20"/>
                      <a:gd name="T35" fmla="*/ 0 h 8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0" h="82">
                        <a:moveTo>
                          <a:pt x="4" y="0"/>
                        </a:moveTo>
                        <a:lnTo>
                          <a:pt x="0" y="19"/>
                        </a:lnTo>
                        <a:lnTo>
                          <a:pt x="2" y="40"/>
                        </a:lnTo>
                        <a:lnTo>
                          <a:pt x="9" y="61"/>
                        </a:lnTo>
                        <a:lnTo>
                          <a:pt x="13" y="80"/>
                        </a:lnTo>
                        <a:lnTo>
                          <a:pt x="15" y="82"/>
                        </a:lnTo>
                        <a:lnTo>
                          <a:pt x="17" y="82"/>
                        </a:lnTo>
                        <a:lnTo>
                          <a:pt x="19" y="80"/>
                        </a:lnTo>
                        <a:lnTo>
                          <a:pt x="20" y="78"/>
                        </a:lnTo>
                        <a:lnTo>
                          <a:pt x="18" y="59"/>
                        </a:lnTo>
                        <a:lnTo>
                          <a:pt x="10" y="39"/>
                        </a:lnTo>
                        <a:lnTo>
                          <a:pt x="4" y="19"/>
                        </a:lnTo>
                        <a:lnTo>
                          <a:pt x="5" y="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99" name="Freeform 129"/>
                  <p:cNvSpPr>
                    <a:spLocks/>
                  </p:cNvSpPr>
                  <p:nvPr/>
                </p:nvSpPr>
                <p:spPr bwMode="auto">
                  <a:xfrm>
                    <a:off x="910" y="3160"/>
                    <a:ext cx="81" cy="96"/>
                  </a:xfrm>
                  <a:custGeom>
                    <a:avLst/>
                    <a:gdLst>
                      <a:gd name="T0" fmla="*/ 0 w 434"/>
                      <a:gd name="T1" fmla="*/ 0 h 518"/>
                      <a:gd name="T2" fmla="*/ 0 w 434"/>
                      <a:gd name="T3" fmla="*/ 0 h 518"/>
                      <a:gd name="T4" fmla="*/ 0 w 434"/>
                      <a:gd name="T5" fmla="*/ 0 h 518"/>
                      <a:gd name="T6" fmla="*/ 0 w 434"/>
                      <a:gd name="T7" fmla="*/ 0 h 518"/>
                      <a:gd name="T8" fmla="*/ 0 w 434"/>
                      <a:gd name="T9" fmla="*/ 0 h 518"/>
                      <a:gd name="T10" fmla="*/ 0 w 434"/>
                      <a:gd name="T11" fmla="*/ 0 h 518"/>
                      <a:gd name="T12" fmla="*/ 0 w 434"/>
                      <a:gd name="T13" fmla="*/ 0 h 518"/>
                      <a:gd name="T14" fmla="*/ 0 w 434"/>
                      <a:gd name="T15" fmla="*/ 0 h 518"/>
                      <a:gd name="T16" fmla="*/ 0 w 434"/>
                      <a:gd name="T17" fmla="*/ 0 h 518"/>
                      <a:gd name="T18" fmla="*/ 0 w 434"/>
                      <a:gd name="T19" fmla="*/ 0 h 518"/>
                      <a:gd name="T20" fmla="*/ 0 w 434"/>
                      <a:gd name="T21" fmla="*/ 0 h 518"/>
                      <a:gd name="T22" fmla="*/ 0 w 434"/>
                      <a:gd name="T23" fmla="*/ 0 h 518"/>
                      <a:gd name="T24" fmla="*/ 0 w 434"/>
                      <a:gd name="T25" fmla="*/ 0 h 518"/>
                      <a:gd name="T26" fmla="*/ 0 w 434"/>
                      <a:gd name="T27" fmla="*/ 0 h 518"/>
                      <a:gd name="T28" fmla="*/ 0 w 434"/>
                      <a:gd name="T29" fmla="*/ 0 h 518"/>
                      <a:gd name="T30" fmla="*/ 0 w 434"/>
                      <a:gd name="T31" fmla="*/ 0 h 518"/>
                      <a:gd name="T32" fmla="*/ 0 w 434"/>
                      <a:gd name="T33" fmla="*/ 0 h 518"/>
                      <a:gd name="T34" fmla="*/ 0 w 434"/>
                      <a:gd name="T35" fmla="*/ 0 h 518"/>
                      <a:gd name="T36" fmla="*/ 0 w 434"/>
                      <a:gd name="T37" fmla="*/ 0 h 518"/>
                      <a:gd name="T38" fmla="*/ 0 w 434"/>
                      <a:gd name="T39" fmla="*/ 0 h 518"/>
                      <a:gd name="T40" fmla="*/ 0 w 434"/>
                      <a:gd name="T41" fmla="*/ 0 h 518"/>
                      <a:gd name="T42" fmla="*/ 0 w 434"/>
                      <a:gd name="T43" fmla="*/ 0 h 518"/>
                      <a:gd name="T44" fmla="*/ 0 w 434"/>
                      <a:gd name="T45" fmla="*/ 0 h 518"/>
                      <a:gd name="T46" fmla="*/ 0 w 434"/>
                      <a:gd name="T47" fmla="*/ 0 h 518"/>
                      <a:gd name="T48" fmla="*/ 0 w 434"/>
                      <a:gd name="T49" fmla="*/ 0 h 518"/>
                      <a:gd name="T50" fmla="*/ 0 w 434"/>
                      <a:gd name="T51" fmla="*/ 0 h 518"/>
                      <a:gd name="T52" fmla="*/ 0 w 434"/>
                      <a:gd name="T53" fmla="*/ 0 h 518"/>
                      <a:gd name="T54" fmla="*/ 0 w 434"/>
                      <a:gd name="T55" fmla="*/ 0 h 518"/>
                      <a:gd name="T56" fmla="*/ 0 w 434"/>
                      <a:gd name="T57" fmla="*/ 0 h 518"/>
                      <a:gd name="T58" fmla="*/ 0 w 434"/>
                      <a:gd name="T59" fmla="*/ 0 h 518"/>
                      <a:gd name="T60" fmla="*/ 0 w 434"/>
                      <a:gd name="T61" fmla="*/ 0 h 518"/>
                      <a:gd name="T62" fmla="*/ 0 w 434"/>
                      <a:gd name="T63" fmla="*/ 0 h 518"/>
                      <a:gd name="T64" fmla="*/ 0 w 434"/>
                      <a:gd name="T65" fmla="*/ 0 h 518"/>
                      <a:gd name="T66" fmla="*/ 0 w 434"/>
                      <a:gd name="T67" fmla="*/ 0 h 518"/>
                      <a:gd name="T68" fmla="*/ 0 w 434"/>
                      <a:gd name="T69" fmla="*/ 0 h 518"/>
                      <a:gd name="T70" fmla="*/ 0 w 434"/>
                      <a:gd name="T71" fmla="*/ 0 h 518"/>
                      <a:gd name="T72" fmla="*/ 0 w 434"/>
                      <a:gd name="T73" fmla="*/ 0 h 518"/>
                      <a:gd name="T74" fmla="*/ 0 w 434"/>
                      <a:gd name="T75" fmla="*/ 0 h 518"/>
                      <a:gd name="T76" fmla="*/ 0 w 434"/>
                      <a:gd name="T77" fmla="*/ 0 h 518"/>
                      <a:gd name="T78" fmla="*/ 0 w 434"/>
                      <a:gd name="T79" fmla="*/ 0 h 518"/>
                      <a:gd name="T80" fmla="*/ 0 w 434"/>
                      <a:gd name="T81" fmla="*/ 0 h 518"/>
                      <a:gd name="T82" fmla="*/ 0 w 434"/>
                      <a:gd name="T83" fmla="*/ 0 h 51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434" h="518">
                        <a:moveTo>
                          <a:pt x="434" y="0"/>
                        </a:moveTo>
                        <a:lnTo>
                          <a:pt x="398" y="23"/>
                        </a:lnTo>
                        <a:lnTo>
                          <a:pt x="362" y="46"/>
                        </a:lnTo>
                        <a:lnTo>
                          <a:pt x="327" y="71"/>
                        </a:lnTo>
                        <a:lnTo>
                          <a:pt x="292" y="97"/>
                        </a:lnTo>
                        <a:lnTo>
                          <a:pt x="258" y="126"/>
                        </a:lnTo>
                        <a:lnTo>
                          <a:pt x="224" y="155"/>
                        </a:lnTo>
                        <a:lnTo>
                          <a:pt x="192" y="185"/>
                        </a:lnTo>
                        <a:lnTo>
                          <a:pt x="161" y="217"/>
                        </a:lnTo>
                        <a:lnTo>
                          <a:pt x="132" y="250"/>
                        </a:lnTo>
                        <a:lnTo>
                          <a:pt x="106" y="284"/>
                        </a:lnTo>
                        <a:lnTo>
                          <a:pt x="80" y="320"/>
                        </a:lnTo>
                        <a:lnTo>
                          <a:pt x="58" y="357"/>
                        </a:lnTo>
                        <a:lnTo>
                          <a:pt x="39" y="395"/>
                        </a:lnTo>
                        <a:lnTo>
                          <a:pt x="23" y="434"/>
                        </a:lnTo>
                        <a:lnTo>
                          <a:pt x="9" y="474"/>
                        </a:lnTo>
                        <a:lnTo>
                          <a:pt x="0" y="516"/>
                        </a:lnTo>
                        <a:lnTo>
                          <a:pt x="0" y="518"/>
                        </a:lnTo>
                        <a:lnTo>
                          <a:pt x="1" y="518"/>
                        </a:lnTo>
                        <a:lnTo>
                          <a:pt x="2" y="517"/>
                        </a:lnTo>
                        <a:lnTo>
                          <a:pt x="3" y="516"/>
                        </a:lnTo>
                        <a:lnTo>
                          <a:pt x="15" y="474"/>
                        </a:lnTo>
                        <a:lnTo>
                          <a:pt x="30" y="434"/>
                        </a:lnTo>
                        <a:lnTo>
                          <a:pt x="47" y="396"/>
                        </a:lnTo>
                        <a:lnTo>
                          <a:pt x="68" y="358"/>
                        </a:lnTo>
                        <a:lnTo>
                          <a:pt x="90" y="322"/>
                        </a:lnTo>
                        <a:lnTo>
                          <a:pt x="114" y="286"/>
                        </a:lnTo>
                        <a:lnTo>
                          <a:pt x="140" y="253"/>
                        </a:lnTo>
                        <a:lnTo>
                          <a:pt x="168" y="220"/>
                        </a:lnTo>
                        <a:lnTo>
                          <a:pt x="198" y="188"/>
                        </a:lnTo>
                        <a:lnTo>
                          <a:pt x="229" y="157"/>
                        </a:lnTo>
                        <a:lnTo>
                          <a:pt x="261" y="129"/>
                        </a:lnTo>
                        <a:lnTo>
                          <a:pt x="293" y="101"/>
                        </a:lnTo>
                        <a:lnTo>
                          <a:pt x="328" y="74"/>
                        </a:lnTo>
                        <a:lnTo>
                          <a:pt x="362" y="48"/>
                        </a:lnTo>
                        <a:lnTo>
                          <a:pt x="398" y="24"/>
                        </a:lnTo>
                        <a:lnTo>
                          <a:pt x="434" y="1"/>
                        </a:lnTo>
                        <a:lnTo>
                          <a:pt x="43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0" name="Freeform 130"/>
                  <p:cNvSpPr>
                    <a:spLocks/>
                  </p:cNvSpPr>
                  <p:nvPr/>
                </p:nvSpPr>
                <p:spPr bwMode="auto">
                  <a:xfrm>
                    <a:off x="965" y="3167"/>
                    <a:ext cx="30" cy="53"/>
                  </a:xfrm>
                  <a:custGeom>
                    <a:avLst/>
                    <a:gdLst>
                      <a:gd name="T0" fmla="*/ 0 w 160"/>
                      <a:gd name="T1" fmla="*/ 0 h 288"/>
                      <a:gd name="T2" fmla="*/ 0 w 160"/>
                      <a:gd name="T3" fmla="*/ 0 h 288"/>
                      <a:gd name="T4" fmla="*/ 0 w 160"/>
                      <a:gd name="T5" fmla="*/ 0 h 288"/>
                      <a:gd name="T6" fmla="*/ 0 w 160"/>
                      <a:gd name="T7" fmla="*/ 0 h 288"/>
                      <a:gd name="T8" fmla="*/ 0 w 160"/>
                      <a:gd name="T9" fmla="*/ 0 h 288"/>
                      <a:gd name="T10" fmla="*/ 0 w 160"/>
                      <a:gd name="T11" fmla="*/ 0 h 288"/>
                      <a:gd name="T12" fmla="*/ 0 w 160"/>
                      <a:gd name="T13" fmla="*/ 0 h 288"/>
                      <a:gd name="T14" fmla="*/ 0 w 160"/>
                      <a:gd name="T15" fmla="*/ 0 h 288"/>
                      <a:gd name="T16" fmla="*/ 0 w 160"/>
                      <a:gd name="T17" fmla="*/ 0 h 288"/>
                      <a:gd name="T18" fmla="*/ 0 w 160"/>
                      <a:gd name="T19" fmla="*/ 0 h 288"/>
                      <a:gd name="T20" fmla="*/ 0 w 160"/>
                      <a:gd name="T21" fmla="*/ 0 h 288"/>
                      <a:gd name="T22" fmla="*/ 0 w 160"/>
                      <a:gd name="T23" fmla="*/ 0 h 288"/>
                      <a:gd name="T24" fmla="*/ 0 w 160"/>
                      <a:gd name="T25" fmla="*/ 0 h 288"/>
                      <a:gd name="T26" fmla="*/ 0 w 160"/>
                      <a:gd name="T27" fmla="*/ 0 h 288"/>
                      <a:gd name="T28" fmla="*/ 0 w 160"/>
                      <a:gd name="T29" fmla="*/ 0 h 288"/>
                      <a:gd name="T30" fmla="*/ 0 w 160"/>
                      <a:gd name="T31" fmla="*/ 0 h 288"/>
                      <a:gd name="T32" fmla="*/ 0 w 160"/>
                      <a:gd name="T33" fmla="*/ 0 h 288"/>
                      <a:gd name="T34" fmla="*/ 0 w 160"/>
                      <a:gd name="T35" fmla="*/ 0 h 288"/>
                      <a:gd name="T36" fmla="*/ 0 w 160"/>
                      <a:gd name="T37" fmla="*/ 0 h 288"/>
                      <a:gd name="T38" fmla="*/ 0 w 160"/>
                      <a:gd name="T39" fmla="*/ 0 h 288"/>
                      <a:gd name="T40" fmla="*/ 0 w 160"/>
                      <a:gd name="T41" fmla="*/ 0 h 288"/>
                      <a:gd name="T42" fmla="*/ 0 w 160"/>
                      <a:gd name="T43" fmla="*/ 0 h 288"/>
                      <a:gd name="T44" fmla="*/ 0 w 160"/>
                      <a:gd name="T45" fmla="*/ 0 h 288"/>
                      <a:gd name="T46" fmla="*/ 0 w 160"/>
                      <a:gd name="T47" fmla="*/ 0 h 288"/>
                      <a:gd name="T48" fmla="*/ 0 w 160"/>
                      <a:gd name="T49" fmla="*/ 0 h 288"/>
                      <a:gd name="T50" fmla="*/ 0 w 160"/>
                      <a:gd name="T51" fmla="*/ 0 h 288"/>
                      <a:gd name="T52" fmla="*/ 0 w 160"/>
                      <a:gd name="T53" fmla="*/ 0 h 288"/>
                      <a:gd name="T54" fmla="*/ 0 w 160"/>
                      <a:gd name="T55" fmla="*/ 0 h 288"/>
                      <a:gd name="T56" fmla="*/ 0 w 160"/>
                      <a:gd name="T57" fmla="*/ 0 h 288"/>
                      <a:gd name="T58" fmla="*/ 0 w 160"/>
                      <a:gd name="T59" fmla="*/ 0 h 288"/>
                      <a:gd name="T60" fmla="*/ 0 w 160"/>
                      <a:gd name="T61" fmla="*/ 0 h 288"/>
                      <a:gd name="T62" fmla="*/ 0 w 160"/>
                      <a:gd name="T63" fmla="*/ 0 h 288"/>
                      <a:gd name="T64" fmla="*/ 0 w 160"/>
                      <a:gd name="T65" fmla="*/ 0 h 288"/>
                      <a:gd name="T66" fmla="*/ 0 w 160"/>
                      <a:gd name="T67" fmla="*/ 0 h 28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160" h="288">
                        <a:moveTo>
                          <a:pt x="160" y="0"/>
                        </a:moveTo>
                        <a:lnTo>
                          <a:pt x="145" y="15"/>
                        </a:lnTo>
                        <a:lnTo>
                          <a:pt x="132" y="33"/>
                        </a:lnTo>
                        <a:lnTo>
                          <a:pt x="118" y="50"/>
                        </a:lnTo>
                        <a:lnTo>
                          <a:pt x="105" y="68"/>
                        </a:lnTo>
                        <a:lnTo>
                          <a:pt x="94" y="88"/>
                        </a:lnTo>
                        <a:lnTo>
                          <a:pt x="83" y="108"/>
                        </a:lnTo>
                        <a:lnTo>
                          <a:pt x="73" y="128"/>
                        </a:lnTo>
                        <a:lnTo>
                          <a:pt x="64" y="148"/>
                        </a:lnTo>
                        <a:lnTo>
                          <a:pt x="56" y="165"/>
                        </a:lnTo>
                        <a:lnTo>
                          <a:pt x="47" y="182"/>
                        </a:lnTo>
                        <a:lnTo>
                          <a:pt x="38" y="199"/>
                        </a:lnTo>
                        <a:lnTo>
                          <a:pt x="30" y="216"/>
                        </a:lnTo>
                        <a:lnTo>
                          <a:pt x="21" y="233"/>
                        </a:lnTo>
                        <a:lnTo>
                          <a:pt x="14" y="250"/>
                        </a:lnTo>
                        <a:lnTo>
                          <a:pt x="6" y="268"/>
                        </a:lnTo>
                        <a:lnTo>
                          <a:pt x="0" y="286"/>
                        </a:lnTo>
                        <a:lnTo>
                          <a:pt x="0" y="288"/>
                        </a:lnTo>
                        <a:lnTo>
                          <a:pt x="3" y="288"/>
                        </a:lnTo>
                        <a:lnTo>
                          <a:pt x="6" y="287"/>
                        </a:lnTo>
                        <a:lnTo>
                          <a:pt x="8" y="285"/>
                        </a:lnTo>
                        <a:lnTo>
                          <a:pt x="28" y="249"/>
                        </a:lnTo>
                        <a:lnTo>
                          <a:pt x="45" y="214"/>
                        </a:lnTo>
                        <a:lnTo>
                          <a:pt x="61" y="176"/>
                        </a:lnTo>
                        <a:lnTo>
                          <a:pt x="77" y="138"/>
                        </a:lnTo>
                        <a:lnTo>
                          <a:pt x="95" y="101"/>
                        </a:lnTo>
                        <a:lnTo>
                          <a:pt x="113" y="65"/>
                        </a:lnTo>
                        <a:lnTo>
                          <a:pt x="135" y="32"/>
                        </a:lnTo>
                        <a:lnTo>
                          <a:pt x="16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1" name="Freeform 131"/>
                  <p:cNvSpPr>
                    <a:spLocks/>
                  </p:cNvSpPr>
                  <p:nvPr/>
                </p:nvSpPr>
                <p:spPr bwMode="auto">
                  <a:xfrm>
                    <a:off x="930" y="3219"/>
                    <a:ext cx="36" cy="5"/>
                  </a:xfrm>
                  <a:custGeom>
                    <a:avLst/>
                    <a:gdLst>
                      <a:gd name="T0" fmla="*/ 0 w 196"/>
                      <a:gd name="T1" fmla="*/ 0 h 25"/>
                      <a:gd name="T2" fmla="*/ 0 w 196"/>
                      <a:gd name="T3" fmla="*/ 0 h 25"/>
                      <a:gd name="T4" fmla="*/ 0 w 196"/>
                      <a:gd name="T5" fmla="*/ 0 h 25"/>
                      <a:gd name="T6" fmla="*/ 0 w 196"/>
                      <a:gd name="T7" fmla="*/ 0 h 25"/>
                      <a:gd name="T8" fmla="*/ 0 w 196"/>
                      <a:gd name="T9" fmla="*/ 0 h 25"/>
                      <a:gd name="T10" fmla="*/ 0 w 196"/>
                      <a:gd name="T11" fmla="*/ 0 h 25"/>
                      <a:gd name="T12" fmla="*/ 0 w 196"/>
                      <a:gd name="T13" fmla="*/ 0 h 25"/>
                      <a:gd name="T14" fmla="*/ 0 w 196"/>
                      <a:gd name="T15" fmla="*/ 0 h 25"/>
                      <a:gd name="T16" fmla="*/ 0 w 196"/>
                      <a:gd name="T17" fmla="*/ 0 h 25"/>
                      <a:gd name="T18" fmla="*/ 0 w 196"/>
                      <a:gd name="T19" fmla="*/ 0 h 25"/>
                      <a:gd name="T20" fmla="*/ 0 w 196"/>
                      <a:gd name="T21" fmla="*/ 0 h 25"/>
                      <a:gd name="T22" fmla="*/ 0 w 196"/>
                      <a:gd name="T23" fmla="*/ 0 h 25"/>
                      <a:gd name="T24" fmla="*/ 0 w 196"/>
                      <a:gd name="T25" fmla="*/ 0 h 25"/>
                      <a:gd name="T26" fmla="*/ 0 w 196"/>
                      <a:gd name="T27" fmla="*/ 0 h 25"/>
                      <a:gd name="T28" fmla="*/ 0 w 196"/>
                      <a:gd name="T29" fmla="*/ 0 h 25"/>
                      <a:gd name="T30" fmla="*/ 0 w 196"/>
                      <a:gd name="T31" fmla="*/ 0 h 25"/>
                      <a:gd name="T32" fmla="*/ 0 w 196"/>
                      <a:gd name="T33" fmla="*/ 0 h 25"/>
                      <a:gd name="T34" fmla="*/ 0 w 196"/>
                      <a:gd name="T35" fmla="*/ 0 h 25"/>
                      <a:gd name="T36" fmla="*/ 0 w 196"/>
                      <a:gd name="T37" fmla="*/ 0 h 25"/>
                      <a:gd name="T38" fmla="*/ 0 w 196"/>
                      <a:gd name="T39" fmla="*/ 0 h 25"/>
                      <a:gd name="T40" fmla="*/ 0 w 196"/>
                      <a:gd name="T41" fmla="*/ 0 h 25"/>
                      <a:gd name="T42" fmla="*/ 0 w 196"/>
                      <a:gd name="T43" fmla="*/ 0 h 25"/>
                      <a:gd name="T44" fmla="*/ 0 w 196"/>
                      <a:gd name="T45" fmla="*/ 0 h 25"/>
                      <a:gd name="T46" fmla="*/ 0 w 196"/>
                      <a:gd name="T47" fmla="*/ 0 h 25"/>
                      <a:gd name="T48" fmla="*/ 0 w 196"/>
                      <a:gd name="T49" fmla="*/ 0 h 25"/>
                      <a:gd name="T50" fmla="*/ 0 w 196"/>
                      <a:gd name="T51" fmla="*/ 0 h 25"/>
                      <a:gd name="T52" fmla="*/ 0 w 196"/>
                      <a:gd name="T53" fmla="*/ 0 h 25"/>
                      <a:gd name="T54" fmla="*/ 0 w 196"/>
                      <a:gd name="T55" fmla="*/ 0 h 25"/>
                      <a:gd name="T56" fmla="*/ 0 w 196"/>
                      <a:gd name="T57" fmla="*/ 0 h 25"/>
                      <a:gd name="T58" fmla="*/ 0 w 196"/>
                      <a:gd name="T59" fmla="*/ 0 h 25"/>
                      <a:gd name="T60" fmla="*/ 0 w 196"/>
                      <a:gd name="T61" fmla="*/ 0 h 25"/>
                      <a:gd name="T62" fmla="*/ 0 w 196"/>
                      <a:gd name="T63" fmla="*/ 0 h 25"/>
                      <a:gd name="T64" fmla="*/ 0 w 196"/>
                      <a:gd name="T65" fmla="*/ 0 h 25"/>
                      <a:gd name="T66" fmla="*/ 0 w 196"/>
                      <a:gd name="T67" fmla="*/ 0 h 25"/>
                      <a:gd name="T68" fmla="*/ 0 w 196"/>
                      <a:gd name="T69" fmla="*/ 0 h 25"/>
                      <a:gd name="T70" fmla="*/ 0 w 196"/>
                      <a:gd name="T71" fmla="*/ 0 h 25"/>
                      <a:gd name="T72" fmla="*/ 0 w 196"/>
                      <a:gd name="T73" fmla="*/ 0 h 25"/>
                      <a:gd name="T74" fmla="*/ 0 w 196"/>
                      <a:gd name="T75" fmla="*/ 0 h 25"/>
                      <a:gd name="T76" fmla="*/ 0 w 196"/>
                      <a:gd name="T77" fmla="*/ 0 h 25"/>
                      <a:gd name="T78" fmla="*/ 0 w 196"/>
                      <a:gd name="T79" fmla="*/ 0 h 25"/>
                      <a:gd name="T80" fmla="*/ 0 w 196"/>
                      <a:gd name="T81" fmla="*/ 0 h 25"/>
                      <a:gd name="T82" fmla="*/ 0 w 196"/>
                      <a:gd name="T83" fmla="*/ 0 h 25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96" h="25">
                        <a:moveTo>
                          <a:pt x="0" y="25"/>
                        </a:moveTo>
                        <a:lnTo>
                          <a:pt x="13" y="22"/>
                        </a:lnTo>
                        <a:lnTo>
                          <a:pt x="24" y="18"/>
                        </a:lnTo>
                        <a:lnTo>
                          <a:pt x="37" y="16"/>
                        </a:lnTo>
                        <a:lnTo>
                          <a:pt x="50" y="14"/>
                        </a:lnTo>
                        <a:lnTo>
                          <a:pt x="61" y="12"/>
                        </a:lnTo>
                        <a:lnTo>
                          <a:pt x="74" y="11"/>
                        </a:lnTo>
                        <a:lnTo>
                          <a:pt x="87" y="10"/>
                        </a:lnTo>
                        <a:lnTo>
                          <a:pt x="99" y="10"/>
                        </a:lnTo>
                        <a:lnTo>
                          <a:pt x="111" y="10"/>
                        </a:lnTo>
                        <a:lnTo>
                          <a:pt x="122" y="9"/>
                        </a:lnTo>
                        <a:lnTo>
                          <a:pt x="135" y="9"/>
                        </a:lnTo>
                        <a:lnTo>
                          <a:pt x="146" y="8"/>
                        </a:lnTo>
                        <a:lnTo>
                          <a:pt x="158" y="8"/>
                        </a:lnTo>
                        <a:lnTo>
                          <a:pt x="171" y="8"/>
                        </a:lnTo>
                        <a:lnTo>
                          <a:pt x="182" y="8"/>
                        </a:lnTo>
                        <a:lnTo>
                          <a:pt x="194" y="9"/>
                        </a:lnTo>
                        <a:lnTo>
                          <a:pt x="195" y="9"/>
                        </a:lnTo>
                        <a:lnTo>
                          <a:pt x="196" y="8"/>
                        </a:lnTo>
                        <a:lnTo>
                          <a:pt x="196" y="6"/>
                        </a:lnTo>
                        <a:lnTo>
                          <a:pt x="195" y="4"/>
                        </a:lnTo>
                        <a:lnTo>
                          <a:pt x="183" y="2"/>
                        </a:lnTo>
                        <a:lnTo>
                          <a:pt x="172" y="0"/>
                        </a:lnTo>
                        <a:lnTo>
                          <a:pt x="160" y="0"/>
                        </a:lnTo>
                        <a:lnTo>
                          <a:pt x="149" y="1"/>
                        </a:lnTo>
                        <a:lnTo>
                          <a:pt x="136" y="1"/>
                        </a:lnTo>
                        <a:lnTo>
                          <a:pt x="125" y="2"/>
                        </a:lnTo>
                        <a:lnTo>
                          <a:pt x="112" y="3"/>
                        </a:lnTo>
                        <a:lnTo>
                          <a:pt x="100" y="4"/>
                        </a:lnTo>
                        <a:lnTo>
                          <a:pt x="88" y="4"/>
                        </a:lnTo>
                        <a:lnTo>
                          <a:pt x="74" y="6"/>
                        </a:lnTo>
                        <a:lnTo>
                          <a:pt x="61" y="8"/>
                        </a:lnTo>
                        <a:lnTo>
                          <a:pt x="49" y="9"/>
                        </a:lnTo>
                        <a:lnTo>
                          <a:pt x="37" y="12"/>
                        </a:lnTo>
                        <a:lnTo>
                          <a:pt x="24" y="16"/>
                        </a:lnTo>
                        <a:lnTo>
                          <a:pt x="13" y="21"/>
                        </a:lnTo>
                        <a:lnTo>
                          <a:pt x="0" y="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2" name="Freeform 132"/>
                  <p:cNvSpPr>
                    <a:spLocks/>
                  </p:cNvSpPr>
                  <p:nvPr/>
                </p:nvSpPr>
                <p:spPr bwMode="auto">
                  <a:xfrm>
                    <a:off x="957" y="3214"/>
                    <a:ext cx="96" cy="116"/>
                  </a:xfrm>
                  <a:custGeom>
                    <a:avLst/>
                    <a:gdLst>
                      <a:gd name="T0" fmla="*/ 0 w 519"/>
                      <a:gd name="T1" fmla="*/ 0 h 623"/>
                      <a:gd name="T2" fmla="*/ 0 w 519"/>
                      <a:gd name="T3" fmla="*/ 0 h 623"/>
                      <a:gd name="T4" fmla="*/ 0 w 519"/>
                      <a:gd name="T5" fmla="*/ 0 h 623"/>
                      <a:gd name="T6" fmla="*/ 0 w 519"/>
                      <a:gd name="T7" fmla="*/ 0 h 623"/>
                      <a:gd name="T8" fmla="*/ 0 w 519"/>
                      <a:gd name="T9" fmla="*/ 0 h 623"/>
                      <a:gd name="T10" fmla="*/ 0 w 519"/>
                      <a:gd name="T11" fmla="*/ 0 h 623"/>
                      <a:gd name="T12" fmla="*/ 0 w 519"/>
                      <a:gd name="T13" fmla="*/ 0 h 623"/>
                      <a:gd name="T14" fmla="*/ 0 w 519"/>
                      <a:gd name="T15" fmla="*/ 0 h 623"/>
                      <a:gd name="T16" fmla="*/ 0 w 519"/>
                      <a:gd name="T17" fmla="*/ 0 h 623"/>
                      <a:gd name="T18" fmla="*/ 0 w 519"/>
                      <a:gd name="T19" fmla="*/ 0 h 623"/>
                      <a:gd name="T20" fmla="*/ 0 w 519"/>
                      <a:gd name="T21" fmla="*/ 0 h 623"/>
                      <a:gd name="T22" fmla="*/ 0 w 519"/>
                      <a:gd name="T23" fmla="*/ 0 h 623"/>
                      <a:gd name="T24" fmla="*/ 0 w 519"/>
                      <a:gd name="T25" fmla="*/ 0 h 623"/>
                      <a:gd name="T26" fmla="*/ 0 w 519"/>
                      <a:gd name="T27" fmla="*/ 0 h 623"/>
                      <a:gd name="T28" fmla="*/ 0 w 519"/>
                      <a:gd name="T29" fmla="*/ 0 h 623"/>
                      <a:gd name="T30" fmla="*/ 0 w 519"/>
                      <a:gd name="T31" fmla="*/ 0 h 623"/>
                      <a:gd name="T32" fmla="*/ 0 w 519"/>
                      <a:gd name="T33" fmla="*/ 0 h 623"/>
                      <a:gd name="T34" fmla="*/ 0 w 519"/>
                      <a:gd name="T35" fmla="*/ 0 h 623"/>
                      <a:gd name="T36" fmla="*/ 0 w 519"/>
                      <a:gd name="T37" fmla="*/ 0 h 623"/>
                      <a:gd name="T38" fmla="*/ 0 w 519"/>
                      <a:gd name="T39" fmla="*/ 0 h 623"/>
                      <a:gd name="T40" fmla="*/ 0 w 519"/>
                      <a:gd name="T41" fmla="*/ 0 h 623"/>
                      <a:gd name="T42" fmla="*/ 0 w 519"/>
                      <a:gd name="T43" fmla="*/ 0 h 623"/>
                      <a:gd name="T44" fmla="*/ 0 w 519"/>
                      <a:gd name="T45" fmla="*/ 0 h 623"/>
                      <a:gd name="T46" fmla="*/ 0 w 519"/>
                      <a:gd name="T47" fmla="*/ 0 h 623"/>
                      <a:gd name="T48" fmla="*/ 0 w 519"/>
                      <a:gd name="T49" fmla="*/ 0 h 623"/>
                      <a:gd name="T50" fmla="*/ 0 w 519"/>
                      <a:gd name="T51" fmla="*/ 0 h 623"/>
                      <a:gd name="T52" fmla="*/ 0 w 519"/>
                      <a:gd name="T53" fmla="*/ 0 h 623"/>
                      <a:gd name="T54" fmla="*/ 0 w 519"/>
                      <a:gd name="T55" fmla="*/ 0 h 623"/>
                      <a:gd name="T56" fmla="*/ 0 w 519"/>
                      <a:gd name="T57" fmla="*/ 0 h 623"/>
                      <a:gd name="T58" fmla="*/ 0 w 519"/>
                      <a:gd name="T59" fmla="*/ 0 h 623"/>
                      <a:gd name="T60" fmla="*/ 0 w 519"/>
                      <a:gd name="T61" fmla="*/ 0 h 623"/>
                      <a:gd name="T62" fmla="*/ 0 w 519"/>
                      <a:gd name="T63" fmla="*/ 0 h 623"/>
                      <a:gd name="T64" fmla="*/ 0 w 519"/>
                      <a:gd name="T65" fmla="*/ 0 h 623"/>
                      <a:gd name="T66" fmla="*/ 0 w 519"/>
                      <a:gd name="T67" fmla="*/ 0 h 623"/>
                      <a:gd name="T68" fmla="*/ 0 w 519"/>
                      <a:gd name="T69" fmla="*/ 0 h 623"/>
                      <a:gd name="T70" fmla="*/ 0 w 519"/>
                      <a:gd name="T71" fmla="*/ 0 h 623"/>
                      <a:gd name="T72" fmla="*/ 0 w 519"/>
                      <a:gd name="T73" fmla="*/ 0 h 623"/>
                      <a:gd name="T74" fmla="*/ 0 w 519"/>
                      <a:gd name="T75" fmla="*/ 0 h 623"/>
                      <a:gd name="T76" fmla="*/ 0 w 519"/>
                      <a:gd name="T77" fmla="*/ 0 h 623"/>
                      <a:gd name="T78" fmla="*/ 0 w 519"/>
                      <a:gd name="T79" fmla="*/ 0 h 623"/>
                      <a:gd name="T80" fmla="*/ 0 w 519"/>
                      <a:gd name="T81" fmla="*/ 0 h 623"/>
                      <a:gd name="T82" fmla="*/ 0 w 519"/>
                      <a:gd name="T83" fmla="*/ 0 h 623"/>
                      <a:gd name="T84" fmla="*/ 0 w 519"/>
                      <a:gd name="T85" fmla="*/ 0 h 623"/>
                      <a:gd name="T86" fmla="*/ 0 w 519"/>
                      <a:gd name="T87" fmla="*/ 0 h 623"/>
                      <a:gd name="T88" fmla="*/ 0 w 519"/>
                      <a:gd name="T89" fmla="*/ 0 h 623"/>
                      <a:gd name="T90" fmla="*/ 0 w 519"/>
                      <a:gd name="T91" fmla="*/ 0 h 623"/>
                      <a:gd name="T92" fmla="*/ 0 w 519"/>
                      <a:gd name="T93" fmla="*/ 0 h 623"/>
                      <a:gd name="T94" fmla="*/ 0 w 519"/>
                      <a:gd name="T95" fmla="*/ 0 h 623"/>
                      <a:gd name="T96" fmla="*/ 0 w 519"/>
                      <a:gd name="T97" fmla="*/ 0 h 623"/>
                      <a:gd name="T98" fmla="*/ 0 w 519"/>
                      <a:gd name="T99" fmla="*/ 0 h 623"/>
                      <a:gd name="T100" fmla="*/ 0 w 519"/>
                      <a:gd name="T101" fmla="*/ 0 h 623"/>
                      <a:gd name="T102" fmla="*/ 0 w 519"/>
                      <a:gd name="T103" fmla="*/ 0 h 623"/>
                      <a:gd name="T104" fmla="*/ 0 w 519"/>
                      <a:gd name="T105" fmla="*/ 0 h 623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519" h="623">
                        <a:moveTo>
                          <a:pt x="519" y="0"/>
                        </a:moveTo>
                        <a:lnTo>
                          <a:pt x="484" y="7"/>
                        </a:lnTo>
                        <a:lnTo>
                          <a:pt x="451" y="15"/>
                        </a:lnTo>
                        <a:lnTo>
                          <a:pt x="417" y="25"/>
                        </a:lnTo>
                        <a:lnTo>
                          <a:pt x="385" y="38"/>
                        </a:lnTo>
                        <a:lnTo>
                          <a:pt x="353" y="52"/>
                        </a:lnTo>
                        <a:lnTo>
                          <a:pt x="320" y="67"/>
                        </a:lnTo>
                        <a:lnTo>
                          <a:pt x="291" y="84"/>
                        </a:lnTo>
                        <a:lnTo>
                          <a:pt x="261" y="101"/>
                        </a:lnTo>
                        <a:lnTo>
                          <a:pt x="231" y="121"/>
                        </a:lnTo>
                        <a:lnTo>
                          <a:pt x="203" y="142"/>
                        </a:lnTo>
                        <a:lnTo>
                          <a:pt x="175" y="164"/>
                        </a:lnTo>
                        <a:lnTo>
                          <a:pt x="149" y="187"/>
                        </a:lnTo>
                        <a:lnTo>
                          <a:pt x="125" y="211"/>
                        </a:lnTo>
                        <a:lnTo>
                          <a:pt x="101" y="235"/>
                        </a:lnTo>
                        <a:lnTo>
                          <a:pt x="77" y="261"/>
                        </a:lnTo>
                        <a:lnTo>
                          <a:pt x="57" y="288"/>
                        </a:lnTo>
                        <a:lnTo>
                          <a:pt x="48" y="302"/>
                        </a:lnTo>
                        <a:lnTo>
                          <a:pt x="38" y="316"/>
                        </a:lnTo>
                        <a:lnTo>
                          <a:pt x="29" y="329"/>
                        </a:lnTo>
                        <a:lnTo>
                          <a:pt x="22" y="343"/>
                        </a:lnTo>
                        <a:lnTo>
                          <a:pt x="15" y="358"/>
                        </a:lnTo>
                        <a:lnTo>
                          <a:pt x="10" y="373"/>
                        </a:lnTo>
                        <a:lnTo>
                          <a:pt x="5" y="388"/>
                        </a:lnTo>
                        <a:lnTo>
                          <a:pt x="1" y="404"/>
                        </a:lnTo>
                        <a:lnTo>
                          <a:pt x="0" y="415"/>
                        </a:lnTo>
                        <a:lnTo>
                          <a:pt x="1" y="427"/>
                        </a:lnTo>
                        <a:lnTo>
                          <a:pt x="5" y="439"/>
                        </a:lnTo>
                        <a:lnTo>
                          <a:pt x="11" y="450"/>
                        </a:lnTo>
                        <a:lnTo>
                          <a:pt x="18" y="461"/>
                        </a:lnTo>
                        <a:lnTo>
                          <a:pt x="27" y="470"/>
                        </a:lnTo>
                        <a:lnTo>
                          <a:pt x="36" y="476"/>
                        </a:lnTo>
                        <a:lnTo>
                          <a:pt x="48" y="480"/>
                        </a:lnTo>
                        <a:lnTo>
                          <a:pt x="60" y="483"/>
                        </a:lnTo>
                        <a:lnTo>
                          <a:pt x="75" y="486"/>
                        </a:lnTo>
                        <a:lnTo>
                          <a:pt x="92" y="491"/>
                        </a:lnTo>
                        <a:lnTo>
                          <a:pt x="107" y="495"/>
                        </a:lnTo>
                        <a:lnTo>
                          <a:pt x="118" y="503"/>
                        </a:lnTo>
                        <a:lnTo>
                          <a:pt x="124" y="513"/>
                        </a:lnTo>
                        <a:lnTo>
                          <a:pt x="120" y="524"/>
                        </a:lnTo>
                        <a:lnTo>
                          <a:pt x="107" y="539"/>
                        </a:lnTo>
                        <a:lnTo>
                          <a:pt x="98" y="548"/>
                        </a:lnTo>
                        <a:lnTo>
                          <a:pt x="91" y="556"/>
                        </a:lnTo>
                        <a:lnTo>
                          <a:pt x="86" y="566"/>
                        </a:lnTo>
                        <a:lnTo>
                          <a:pt x="81" y="576"/>
                        </a:lnTo>
                        <a:lnTo>
                          <a:pt x="77" y="586"/>
                        </a:lnTo>
                        <a:lnTo>
                          <a:pt x="75" y="597"/>
                        </a:lnTo>
                        <a:lnTo>
                          <a:pt x="73" y="608"/>
                        </a:lnTo>
                        <a:lnTo>
                          <a:pt x="71" y="621"/>
                        </a:lnTo>
                        <a:lnTo>
                          <a:pt x="72" y="623"/>
                        </a:lnTo>
                        <a:lnTo>
                          <a:pt x="74" y="622"/>
                        </a:lnTo>
                        <a:lnTo>
                          <a:pt x="76" y="621"/>
                        </a:lnTo>
                        <a:lnTo>
                          <a:pt x="77" y="619"/>
                        </a:lnTo>
                        <a:lnTo>
                          <a:pt x="80" y="608"/>
                        </a:lnTo>
                        <a:lnTo>
                          <a:pt x="83" y="599"/>
                        </a:lnTo>
                        <a:lnTo>
                          <a:pt x="86" y="590"/>
                        </a:lnTo>
                        <a:lnTo>
                          <a:pt x="89" y="581"/>
                        </a:lnTo>
                        <a:lnTo>
                          <a:pt x="92" y="571"/>
                        </a:lnTo>
                        <a:lnTo>
                          <a:pt x="97" y="563"/>
                        </a:lnTo>
                        <a:lnTo>
                          <a:pt x="104" y="555"/>
                        </a:lnTo>
                        <a:lnTo>
                          <a:pt x="112" y="548"/>
                        </a:lnTo>
                        <a:lnTo>
                          <a:pt x="119" y="543"/>
                        </a:lnTo>
                        <a:lnTo>
                          <a:pt x="125" y="537"/>
                        </a:lnTo>
                        <a:lnTo>
                          <a:pt x="130" y="531"/>
                        </a:lnTo>
                        <a:lnTo>
                          <a:pt x="136" y="524"/>
                        </a:lnTo>
                        <a:lnTo>
                          <a:pt x="141" y="511"/>
                        </a:lnTo>
                        <a:lnTo>
                          <a:pt x="139" y="500"/>
                        </a:lnTo>
                        <a:lnTo>
                          <a:pt x="133" y="488"/>
                        </a:lnTo>
                        <a:lnTo>
                          <a:pt x="124" y="479"/>
                        </a:lnTo>
                        <a:lnTo>
                          <a:pt x="115" y="473"/>
                        </a:lnTo>
                        <a:lnTo>
                          <a:pt x="106" y="469"/>
                        </a:lnTo>
                        <a:lnTo>
                          <a:pt x="97" y="465"/>
                        </a:lnTo>
                        <a:lnTo>
                          <a:pt x="88" y="462"/>
                        </a:lnTo>
                        <a:lnTo>
                          <a:pt x="79" y="460"/>
                        </a:lnTo>
                        <a:lnTo>
                          <a:pt x="69" y="455"/>
                        </a:lnTo>
                        <a:lnTo>
                          <a:pt x="60" y="450"/>
                        </a:lnTo>
                        <a:lnTo>
                          <a:pt x="52" y="445"/>
                        </a:lnTo>
                        <a:lnTo>
                          <a:pt x="41" y="431"/>
                        </a:lnTo>
                        <a:lnTo>
                          <a:pt x="35" y="416"/>
                        </a:lnTo>
                        <a:lnTo>
                          <a:pt x="34" y="400"/>
                        </a:lnTo>
                        <a:lnTo>
                          <a:pt x="36" y="384"/>
                        </a:lnTo>
                        <a:lnTo>
                          <a:pt x="41" y="367"/>
                        </a:lnTo>
                        <a:lnTo>
                          <a:pt x="48" y="351"/>
                        </a:lnTo>
                        <a:lnTo>
                          <a:pt x="54" y="336"/>
                        </a:lnTo>
                        <a:lnTo>
                          <a:pt x="63" y="323"/>
                        </a:lnTo>
                        <a:lnTo>
                          <a:pt x="81" y="293"/>
                        </a:lnTo>
                        <a:lnTo>
                          <a:pt x="102" y="265"/>
                        </a:lnTo>
                        <a:lnTo>
                          <a:pt x="124" y="236"/>
                        </a:lnTo>
                        <a:lnTo>
                          <a:pt x="147" y="210"/>
                        </a:lnTo>
                        <a:lnTo>
                          <a:pt x="172" y="184"/>
                        </a:lnTo>
                        <a:lnTo>
                          <a:pt x="198" y="160"/>
                        </a:lnTo>
                        <a:lnTo>
                          <a:pt x="227" y="136"/>
                        </a:lnTo>
                        <a:lnTo>
                          <a:pt x="256" y="114"/>
                        </a:lnTo>
                        <a:lnTo>
                          <a:pt x="286" y="94"/>
                        </a:lnTo>
                        <a:lnTo>
                          <a:pt x="317" y="75"/>
                        </a:lnTo>
                        <a:lnTo>
                          <a:pt x="349" y="58"/>
                        </a:lnTo>
                        <a:lnTo>
                          <a:pt x="383" y="43"/>
                        </a:lnTo>
                        <a:lnTo>
                          <a:pt x="416" y="29"/>
                        </a:lnTo>
                        <a:lnTo>
                          <a:pt x="449" y="17"/>
                        </a:lnTo>
                        <a:lnTo>
                          <a:pt x="484" y="8"/>
                        </a:lnTo>
                        <a:lnTo>
                          <a:pt x="51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3" name="Freeform 133"/>
                  <p:cNvSpPr>
                    <a:spLocks/>
                  </p:cNvSpPr>
                  <p:nvPr/>
                </p:nvSpPr>
                <p:spPr bwMode="auto">
                  <a:xfrm>
                    <a:off x="930" y="3222"/>
                    <a:ext cx="25" cy="19"/>
                  </a:xfrm>
                  <a:custGeom>
                    <a:avLst/>
                    <a:gdLst>
                      <a:gd name="T0" fmla="*/ 0 w 140"/>
                      <a:gd name="T1" fmla="*/ 0 h 102"/>
                      <a:gd name="T2" fmla="*/ 0 w 140"/>
                      <a:gd name="T3" fmla="*/ 0 h 102"/>
                      <a:gd name="T4" fmla="*/ 0 w 140"/>
                      <a:gd name="T5" fmla="*/ 0 h 102"/>
                      <a:gd name="T6" fmla="*/ 0 w 140"/>
                      <a:gd name="T7" fmla="*/ 0 h 102"/>
                      <a:gd name="T8" fmla="*/ 0 w 140"/>
                      <a:gd name="T9" fmla="*/ 0 h 102"/>
                      <a:gd name="T10" fmla="*/ 0 w 140"/>
                      <a:gd name="T11" fmla="*/ 0 h 102"/>
                      <a:gd name="T12" fmla="*/ 0 w 140"/>
                      <a:gd name="T13" fmla="*/ 0 h 102"/>
                      <a:gd name="T14" fmla="*/ 0 w 140"/>
                      <a:gd name="T15" fmla="*/ 0 h 102"/>
                      <a:gd name="T16" fmla="*/ 0 w 140"/>
                      <a:gd name="T17" fmla="*/ 0 h 102"/>
                      <a:gd name="T18" fmla="*/ 0 w 140"/>
                      <a:gd name="T19" fmla="*/ 0 h 102"/>
                      <a:gd name="T20" fmla="*/ 0 w 140"/>
                      <a:gd name="T21" fmla="*/ 0 h 102"/>
                      <a:gd name="T22" fmla="*/ 0 w 140"/>
                      <a:gd name="T23" fmla="*/ 0 h 102"/>
                      <a:gd name="T24" fmla="*/ 0 w 140"/>
                      <a:gd name="T25" fmla="*/ 0 h 102"/>
                      <a:gd name="T26" fmla="*/ 0 w 140"/>
                      <a:gd name="T27" fmla="*/ 0 h 102"/>
                      <a:gd name="T28" fmla="*/ 0 w 140"/>
                      <a:gd name="T29" fmla="*/ 0 h 102"/>
                      <a:gd name="T30" fmla="*/ 0 w 140"/>
                      <a:gd name="T31" fmla="*/ 0 h 102"/>
                      <a:gd name="T32" fmla="*/ 0 w 140"/>
                      <a:gd name="T33" fmla="*/ 0 h 102"/>
                      <a:gd name="T34" fmla="*/ 0 w 140"/>
                      <a:gd name="T35" fmla="*/ 0 h 102"/>
                      <a:gd name="T36" fmla="*/ 0 w 140"/>
                      <a:gd name="T37" fmla="*/ 0 h 102"/>
                      <a:gd name="T38" fmla="*/ 0 w 140"/>
                      <a:gd name="T39" fmla="*/ 0 h 102"/>
                      <a:gd name="T40" fmla="*/ 0 w 140"/>
                      <a:gd name="T41" fmla="*/ 0 h 102"/>
                      <a:gd name="T42" fmla="*/ 0 w 140"/>
                      <a:gd name="T43" fmla="*/ 0 h 102"/>
                      <a:gd name="T44" fmla="*/ 0 w 140"/>
                      <a:gd name="T45" fmla="*/ 0 h 102"/>
                      <a:gd name="T46" fmla="*/ 0 w 140"/>
                      <a:gd name="T47" fmla="*/ 0 h 102"/>
                      <a:gd name="T48" fmla="*/ 0 w 140"/>
                      <a:gd name="T49" fmla="*/ 0 h 102"/>
                      <a:gd name="T50" fmla="*/ 0 w 140"/>
                      <a:gd name="T51" fmla="*/ 0 h 102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140" h="102">
                        <a:moveTo>
                          <a:pt x="0" y="2"/>
                        </a:moveTo>
                        <a:lnTo>
                          <a:pt x="20" y="10"/>
                        </a:lnTo>
                        <a:lnTo>
                          <a:pt x="39" y="19"/>
                        </a:lnTo>
                        <a:lnTo>
                          <a:pt x="59" y="29"/>
                        </a:lnTo>
                        <a:lnTo>
                          <a:pt x="77" y="40"/>
                        </a:lnTo>
                        <a:lnTo>
                          <a:pt x="95" y="52"/>
                        </a:lnTo>
                        <a:lnTo>
                          <a:pt x="110" y="67"/>
                        </a:lnTo>
                        <a:lnTo>
                          <a:pt x="123" y="82"/>
                        </a:lnTo>
                        <a:lnTo>
                          <a:pt x="135" y="101"/>
                        </a:lnTo>
                        <a:lnTo>
                          <a:pt x="137" y="102"/>
                        </a:lnTo>
                        <a:lnTo>
                          <a:pt x="138" y="101"/>
                        </a:lnTo>
                        <a:lnTo>
                          <a:pt x="140" y="98"/>
                        </a:lnTo>
                        <a:lnTo>
                          <a:pt x="140" y="96"/>
                        </a:lnTo>
                        <a:lnTo>
                          <a:pt x="130" y="78"/>
                        </a:lnTo>
                        <a:lnTo>
                          <a:pt x="117" y="60"/>
                        </a:lnTo>
                        <a:lnTo>
                          <a:pt x="100" y="47"/>
                        </a:lnTo>
                        <a:lnTo>
                          <a:pt x="82" y="34"/>
                        </a:lnTo>
                        <a:lnTo>
                          <a:pt x="61" y="24"/>
                        </a:lnTo>
                        <a:lnTo>
                          <a:pt x="41" y="15"/>
                        </a:lnTo>
                        <a:lnTo>
                          <a:pt x="20" y="7"/>
                        </a:lnTo>
                        <a:lnTo>
                          <a:pt x="0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4" name="Freeform 134"/>
                  <p:cNvSpPr>
                    <a:spLocks/>
                  </p:cNvSpPr>
                  <p:nvPr/>
                </p:nvSpPr>
                <p:spPr bwMode="auto">
                  <a:xfrm>
                    <a:off x="911" y="3236"/>
                    <a:ext cx="47" cy="57"/>
                  </a:xfrm>
                  <a:custGeom>
                    <a:avLst/>
                    <a:gdLst>
                      <a:gd name="T0" fmla="*/ 0 w 252"/>
                      <a:gd name="T1" fmla="*/ 0 h 305"/>
                      <a:gd name="T2" fmla="*/ 0 w 252"/>
                      <a:gd name="T3" fmla="*/ 0 h 305"/>
                      <a:gd name="T4" fmla="*/ 0 w 252"/>
                      <a:gd name="T5" fmla="*/ 0 h 305"/>
                      <a:gd name="T6" fmla="*/ 0 w 252"/>
                      <a:gd name="T7" fmla="*/ 0 h 305"/>
                      <a:gd name="T8" fmla="*/ 0 w 252"/>
                      <a:gd name="T9" fmla="*/ 0 h 305"/>
                      <a:gd name="T10" fmla="*/ 0 w 252"/>
                      <a:gd name="T11" fmla="*/ 0 h 305"/>
                      <a:gd name="T12" fmla="*/ 0 w 252"/>
                      <a:gd name="T13" fmla="*/ 0 h 305"/>
                      <a:gd name="T14" fmla="*/ 0 w 252"/>
                      <a:gd name="T15" fmla="*/ 0 h 305"/>
                      <a:gd name="T16" fmla="*/ 0 w 252"/>
                      <a:gd name="T17" fmla="*/ 0 h 305"/>
                      <a:gd name="T18" fmla="*/ 0 w 252"/>
                      <a:gd name="T19" fmla="*/ 0 h 305"/>
                      <a:gd name="T20" fmla="*/ 0 w 252"/>
                      <a:gd name="T21" fmla="*/ 0 h 305"/>
                      <a:gd name="T22" fmla="*/ 0 w 252"/>
                      <a:gd name="T23" fmla="*/ 0 h 305"/>
                      <a:gd name="T24" fmla="*/ 0 w 252"/>
                      <a:gd name="T25" fmla="*/ 0 h 305"/>
                      <a:gd name="T26" fmla="*/ 0 w 252"/>
                      <a:gd name="T27" fmla="*/ 0 h 305"/>
                      <a:gd name="T28" fmla="*/ 0 w 252"/>
                      <a:gd name="T29" fmla="*/ 0 h 305"/>
                      <a:gd name="T30" fmla="*/ 0 w 252"/>
                      <a:gd name="T31" fmla="*/ 0 h 305"/>
                      <a:gd name="T32" fmla="*/ 0 w 252"/>
                      <a:gd name="T33" fmla="*/ 0 h 305"/>
                      <a:gd name="T34" fmla="*/ 0 w 252"/>
                      <a:gd name="T35" fmla="*/ 0 h 305"/>
                      <a:gd name="T36" fmla="*/ 0 w 252"/>
                      <a:gd name="T37" fmla="*/ 0 h 305"/>
                      <a:gd name="T38" fmla="*/ 0 w 252"/>
                      <a:gd name="T39" fmla="*/ 0 h 305"/>
                      <a:gd name="T40" fmla="*/ 0 w 252"/>
                      <a:gd name="T41" fmla="*/ 0 h 305"/>
                      <a:gd name="T42" fmla="*/ 0 w 252"/>
                      <a:gd name="T43" fmla="*/ 0 h 305"/>
                      <a:gd name="T44" fmla="*/ 0 w 252"/>
                      <a:gd name="T45" fmla="*/ 0 h 305"/>
                      <a:gd name="T46" fmla="*/ 0 w 252"/>
                      <a:gd name="T47" fmla="*/ 0 h 305"/>
                      <a:gd name="T48" fmla="*/ 0 w 252"/>
                      <a:gd name="T49" fmla="*/ 0 h 305"/>
                      <a:gd name="T50" fmla="*/ 0 w 252"/>
                      <a:gd name="T51" fmla="*/ 0 h 305"/>
                      <a:gd name="T52" fmla="*/ 0 w 252"/>
                      <a:gd name="T53" fmla="*/ 0 h 305"/>
                      <a:gd name="T54" fmla="*/ 0 w 252"/>
                      <a:gd name="T55" fmla="*/ 0 h 305"/>
                      <a:gd name="T56" fmla="*/ 0 w 252"/>
                      <a:gd name="T57" fmla="*/ 0 h 305"/>
                      <a:gd name="T58" fmla="*/ 0 w 252"/>
                      <a:gd name="T59" fmla="*/ 0 h 305"/>
                      <a:gd name="T60" fmla="*/ 0 w 252"/>
                      <a:gd name="T61" fmla="*/ 0 h 305"/>
                      <a:gd name="T62" fmla="*/ 0 w 252"/>
                      <a:gd name="T63" fmla="*/ 0 h 305"/>
                      <a:gd name="T64" fmla="*/ 0 w 252"/>
                      <a:gd name="T65" fmla="*/ 0 h 305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252" h="305">
                        <a:moveTo>
                          <a:pt x="251" y="0"/>
                        </a:moveTo>
                        <a:lnTo>
                          <a:pt x="242" y="5"/>
                        </a:lnTo>
                        <a:lnTo>
                          <a:pt x="233" y="10"/>
                        </a:lnTo>
                        <a:lnTo>
                          <a:pt x="224" y="17"/>
                        </a:lnTo>
                        <a:lnTo>
                          <a:pt x="215" y="23"/>
                        </a:lnTo>
                        <a:lnTo>
                          <a:pt x="207" y="30"/>
                        </a:lnTo>
                        <a:lnTo>
                          <a:pt x="198" y="37"/>
                        </a:lnTo>
                        <a:lnTo>
                          <a:pt x="190" y="44"/>
                        </a:lnTo>
                        <a:lnTo>
                          <a:pt x="182" y="51"/>
                        </a:lnTo>
                        <a:lnTo>
                          <a:pt x="173" y="59"/>
                        </a:lnTo>
                        <a:lnTo>
                          <a:pt x="162" y="67"/>
                        </a:lnTo>
                        <a:lnTo>
                          <a:pt x="153" y="75"/>
                        </a:lnTo>
                        <a:lnTo>
                          <a:pt x="143" y="83"/>
                        </a:lnTo>
                        <a:lnTo>
                          <a:pt x="133" y="92"/>
                        </a:lnTo>
                        <a:lnTo>
                          <a:pt x="124" y="100"/>
                        </a:lnTo>
                        <a:lnTo>
                          <a:pt x="115" y="109"/>
                        </a:lnTo>
                        <a:lnTo>
                          <a:pt x="107" y="119"/>
                        </a:lnTo>
                        <a:lnTo>
                          <a:pt x="90" y="139"/>
                        </a:lnTo>
                        <a:lnTo>
                          <a:pt x="72" y="160"/>
                        </a:lnTo>
                        <a:lnTo>
                          <a:pt x="57" y="182"/>
                        </a:lnTo>
                        <a:lnTo>
                          <a:pt x="44" y="204"/>
                        </a:lnTo>
                        <a:lnTo>
                          <a:pt x="30" y="227"/>
                        </a:lnTo>
                        <a:lnTo>
                          <a:pt x="18" y="250"/>
                        </a:lnTo>
                        <a:lnTo>
                          <a:pt x="8" y="274"/>
                        </a:lnTo>
                        <a:lnTo>
                          <a:pt x="0" y="299"/>
                        </a:lnTo>
                        <a:lnTo>
                          <a:pt x="0" y="304"/>
                        </a:lnTo>
                        <a:lnTo>
                          <a:pt x="4" y="305"/>
                        </a:lnTo>
                        <a:lnTo>
                          <a:pt x="9" y="303"/>
                        </a:lnTo>
                        <a:lnTo>
                          <a:pt x="13" y="299"/>
                        </a:lnTo>
                        <a:lnTo>
                          <a:pt x="19" y="289"/>
                        </a:lnTo>
                        <a:lnTo>
                          <a:pt x="25" y="279"/>
                        </a:lnTo>
                        <a:lnTo>
                          <a:pt x="31" y="268"/>
                        </a:lnTo>
                        <a:lnTo>
                          <a:pt x="37" y="258"/>
                        </a:lnTo>
                        <a:lnTo>
                          <a:pt x="42" y="248"/>
                        </a:lnTo>
                        <a:lnTo>
                          <a:pt x="48" y="236"/>
                        </a:lnTo>
                        <a:lnTo>
                          <a:pt x="54" y="226"/>
                        </a:lnTo>
                        <a:lnTo>
                          <a:pt x="60" y="215"/>
                        </a:lnTo>
                        <a:lnTo>
                          <a:pt x="66" y="205"/>
                        </a:lnTo>
                        <a:lnTo>
                          <a:pt x="72" y="195"/>
                        </a:lnTo>
                        <a:lnTo>
                          <a:pt x="78" y="184"/>
                        </a:lnTo>
                        <a:lnTo>
                          <a:pt x="85" y="175"/>
                        </a:lnTo>
                        <a:lnTo>
                          <a:pt x="92" y="165"/>
                        </a:lnTo>
                        <a:lnTo>
                          <a:pt x="99" y="154"/>
                        </a:lnTo>
                        <a:lnTo>
                          <a:pt x="106" y="145"/>
                        </a:lnTo>
                        <a:lnTo>
                          <a:pt x="113" y="135"/>
                        </a:lnTo>
                        <a:lnTo>
                          <a:pt x="121" y="124"/>
                        </a:lnTo>
                        <a:lnTo>
                          <a:pt x="130" y="114"/>
                        </a:lnTo>
                        <a:lnTo>
                          <a:pt x="139" y="105"/>
                        </a:lnTo>
                        <a:lnTo>
                          <a:pt x="148" y="94"/>
                        </a:lnTo>
                        <a:lnTo>
                          <a:pt x="159" y="85"/>
                        </a:lnTo>
                        <a:lnTo>
                          <a:pt x="168" y="76"/>
                        </a:lnTo>
                        <a:lnTo>
                          <a:pt x="178" y="67"/>
                        </a:lnTo>
                        <a:lnTo>
                          <a:pt x="188" y="58"/>
                        </a:lnTo>
                        <a:lnTo>
                          <a:pt x="195" y="51"/>
                        </a:lnTo>
                        <a:lnTo>
                          <a:pt x="203" y="43"/>
                        </a:lnTo>
                        <a:lnTo>
                          <a:pt x="211" y="36"/>
                        </a:lnTo>
                        <a:lnTo>
                          <a:pt x="219" y="28"/>
                        </a:lnTo>
                        <a:lnTo>
                          <a:pt x="227" y="21"/>
                        </a:lnTo>
                        <a:lnTo>
                          <a:pt x="235" y="14"/>
                        </a:lnTo>
                        <a:lnTo>
                          <a:pt x="243" y="7"/>
                        </a:lnTo>
                        <a:lnTo>
                          <a:pt x="251" y="1"/>
                        </a:lnTo>
                        <a:lnTo>
                          <a:pt x="252" y="0"/>
                        </a:lnTo>
                        <a:lnTo>
                          <a:pt x="25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5" name="Freeform 135"/>
                  <p:cNvSpPr>
                    <a:spLocks/>
                  </p:cNvSpPr>
                  <p:nvPr/>
                </p:nvSpPr>
                <p:spPr bwMode="auto">
                  <a:xfrm>
                    <a:off x="923" y="3151"/>
                    <a:ext cx="4" cy="31"/>
                  </a:xfrm>
                  <a:custGeom>
                    <a:avLst/>
                    <a:gdLst>
                      <a:gd name="T0" fmla="*/ 0 w 17"/>
                      <a:gd name="T1" fmla="*/ 0 h 167"/>
                      <a:gd name="T2" fmla="*/ 0 w 17"/>
                      <a:gd name="T3" fmla="*/ 0 h 167"/>
                      <a:gd name="T4" fmla="*/ 0 w 17"/>
                      <a:gd name="T5" fmla="*/ 0 h 167"/>
                      <a:gd name="T6" fmla="*/ 0 w 17"/>
                      <a:gd name="T7" fmla="*/ 0 h 167"/>
                      <a:gd name="T8" fmla="*/ 0 w 17"/>
                      <a:gd name="T9" fmla="*/ 0 h 167"/>
                      <a:gd name="T10" fmla="*/ 0 w 17"/>
                      <a:gd name="T11" fmla="*/ 0 h 167"/>
                      <a:gd name="T12" fmla="*/ 0 w 17"/>
                      <a:gd name="T13" fmla="*/ 0 h 167"/>
                      <a:gd name="T14" fmla="*/ 0 w 17"/>
                      <a:gd name="T15" fmla="*/ 0 h 167"/>
                      <a:gd name="T16" fmla="*/ 0 w 17"/>
                      <a:gd name="T17" fmla="*/ 0 h 167"/>
                      <a:gd name="T18" fmla="*/ 0 w 17"/>
                      <a:gd name="T19" fmla="*/ 0 h 167"/>
                      <a:gd name="T20" fmla="*/ 0 w 17"/>
                      <a:gd name="T21" fmla="*/ 0 h 167"/>
                      <a:gd name="T22" fmla="*/ 0 w 17"/>
                      <a:gd name="T23" fmla="*/ 0 h 167"/>
                      <a:gd name="T24" fmla="*/ 0 w 17"/>
                      <a:gd name="T25" fmla="*/ 0 h 167"/>
                      <a:gd name="T26" fmla="*/ 0 w 17"/>
                      <a:gd name="T27" fmla="*/ 0 h 167"/>
                      <a:gd name="T28" fmla="*/ 0 w 17"/>
                      <a:gd name="T29" fmla="*/ 0 h 167"/>
                      <a:gd name="T30" fmla="*/ 0 w 17"/>
                      <a:gd name="T31" fmla="*/ 0 h 167"/>
                      <a:gd name="T32" fmla="*/ 0 w 17"/>
                      <a:gd name="T33" fmla="*/ 0 h 167"/>
                      <a:gd name="T34" fmla="*/ 0 w 17"/>
                      <a:gd name="T35" fmla="*/ 0 h 167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17" h="167">
                        <a:moveTo>
                          <a:pt x="8" y="0"/>
                        </a:moveTo>
                        <a:lnTo>
                          <a:pt x="3" y="42"/>
                        </a:lnTo>
                        <a:lnTo>
                          <a:pt x="0" y="84"/>
                        </a:lnTo>
                        <a:lnTo>
                          <a:pt x="2" y="126"/>
                        </a:lnTo>
                        <a:lnTo>
                          <a:pt x="11" y="166"/>
                        </a:lnTo>
                        <a:lnTo>
                          <a:pt x="12" y="167"/>
                        </a:lnTo>
                        <a:lnTo>
                          <a:pt x="15" y="166"/>
                        </a:lnTo>
                        <a:lnTo>
                          <a:pt x="16" y="164"/>
                        </a:lnTo>
                        <a:lnTo>
                          <a:pt x="17" y="161"/>
                        </a:lnTo>
                        <a:lnTo>
                          <a:pt x="15" y="121"/>
                        </a:lnTo>
                        <a:lnTo>
                          <a:pt x="14" y="81"/>
                        </a:lnTo>
                        <a:lnTo>
                          <a:pt x="11" y="41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6" name="Freeform 136"/>
                  <p:cNvSpPr>
                    <a:spLocks/>
                  </p:cNvSpPr>
                  <p:nvPr/>
                </p:nvSpPr>
                <p:spPr bwMode="auto">
                  <a:xfrm>
                    <a:off x="929" y="3181"/>
                    <a:ext cx="6" cy="27"/>
                  </a:xfrm>
                  <a:custGeom>
                    <a:avLst/>
                    <a:gdLst>
                      <a:gd name="T0" fmla="*/ 0 w 29"/>
                      <a:gd name="T1" fmla="*/ 0 h 144"/>
                      <a:gd name="T2" fmla="*/ 0 w 29"/>
                      <a:gd name="T3" fmla="*/ 0 h 144"/>
                      <a:gd name="T4" fmla="*/ 0 w 29"/>
                      <a:gd name="T5" fmla="*/ 0 h 144"/>
                      <a:gd name="T6" fmla="*/ 0 w 29"/>
                      <a:gd name="T7" fmla="*/ 0 h 144"/>
                      <a:gd name="T8" fmla="*/ 0 w 29"/>
                      <a:gd name="T9" fmla="*/ 0 h 144"/>
                      <a:gd name="T10" fmla="*/ 0 w 29"/>
                      <a:gd name="T11" fmla="*/ 0 h 144"/>
                      <a:gd name="T12" fmla="*/ 0 w 29"/>
                      <a:gd name="T13" fmla="*/ 0 h 144"/>
                      <a:gd name="T14" fmla="*/ 0 w 29"/>
                      <a:gd name="T15" fmla="*/ 0 h 144"/>
                      <a:gd name="T16" fmla="*/ 0 w 29"/>
                      <a:gd name="T17" fmla="*/ 0 h 144"/>
                      <a:gd name="T18" fmla="*/ 0 w 29"/>
                      <a:gd name="T19" fmla="*/ 0 h 144"/>
                      <a:gd name="T20" fmla="*/ 0 w 29"/>
                      <a:gd name="T21" fmla="*/ 0 h 144"/>
                      <a:gd name="T22" fmla="*/ 0 w 29"/>
                      <a:gd name="T23" fmla="*/ 0 h 144"/>
                      <a:gd name="T24" fmla="*/ 0 w 29"/>
                      <a:gd name="T25" fmla="*/ 0 h 144"/>
                      <a:gd name="T26" fmla="*/ 0 w 29"/>
                      <a:gd name="T27" fmla="*/ 0 h 144"/>
                      <a:gd name="T28" fmla="*/ 0 w 29"/>
                      <a:gd name="T29" fmla="*/ 0 h 144"/>
                      <a:gd name="T30" fmla="*/ 0 w 29"/>
                      <a:gd name="T31" fmla="*/ 0 h 144"/>
                      <a:gd name="T32" fmla="*/ 0 w 29"/>
                      <a:gd name="T33" fmla="*/ 0 h 144"/>
                      <a:gd name="T34" fmla="*/ 0 w 29"/>
                      <a:gd name="T35" fmla="*/ 0 h 144"/>
                      <a:gd name="T36" fmla="*/ 0 w 29"/>
                      <a:gd name="T37" fmla="*/ 0 h 144"/>
                      <a:gd name="T38" fmla="*/ 0 w 29"/>
                      <a:gd name="T39" fmla="*/ 0 h 144"/>
                      <a:gd name="T40" fmla="*/ 0 w 29"/>
                      <a:gd name="T41" fmla="*/ 0 h 144"/>
                      <a:gd name="T42" fmla="*/ 0 w 29"/>
                      <a:gd name="T43" fmla="*/ 0 h 144"/>
                      <a:gd name="T44" fmla="*/ 0 w 29"/>
                      <a:gd name="T45" fmla="*/ 0 h 144"/>
                      <a:gd name="T46" fmla="*/ 0 w 29"/>
                      <a:gd name="T47" fmla="*/ 0 h 144"/>
                      <a:gd name="T48" fmla="*/ 0 w 29"/>
                      <a:gd name="T49" fmla="*/ 0 h 144"/>
                      <a:gd name="T50" fmla="*/ 0 w 29"/>
                      <a:gd name="T51" fmla="*/ 0 h 144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29" h="144">
                        <a:moveTo>
                          <a:pt x="6" y="1"/>
                        </a:moveTo>
                        <a:lnTo>
                          <a:pt x="1" y="17"/>
                        </a:lnTo>
                        <a:lnTo>
                          <a:pt x="0" y="34"/>
                        </a:lnTo>
                        <a:lnTo>
                          <a:pt x="1" y="51"/>
                        </a:lnTo>
                        <a:lnTo>
                          <a:pt x="4" y="69"/>
                        </a:lnTo>
                        <a:lnTo>
                          <a:pt x="6" y="87"/>
                        </a:lnTo>
                        <a:lnTo>
                          <a:pt x="9" y="107"/>
                        </a:lnTo>
                        <a:lnTo>
                          <a:pt x="15" y="125"/>
                        </a:lnTo>
                        <a:lnTo>
                          <a:pt x="23" y="142"/>
                        </a:lnTo>
                        <a:lnTo>
                          <a:pt x="25" y="144"/>
                        </a:lnTo>
                        <a:lnTo>
                          <a:pt x="28" y="142"/>
                        </a:lnTo>
                        <a:lnTo>
                          <a:pt x="29" y="140"/>
                        </a:lnTo>
                        <a:lnTo>
                          <a:pt x="29" y="138"/>
                        </a:lnTo>
                        <a:lnTo>
                          <a:pt x="24" y="123"/>
                        </a:lnTo>
                        <a:lnTo>
                          <a:pt x="18" y="106"/>
                        </a:lnTo>
                        <a:lnTo>
                          <a:pt x="13" y="88"/>
                        </a:lnTo>
                        <a:lnTo>
                          <a:pt x="8" y="69"/>
                        </a:lnTo>
                        <a:lnTo>
                          <a:pt x="5" y="50"/>
                        </a:lnTo>
                        <a:lnTo>
                          <a:pt x="4" y="33"/>
                        </a:lnTo>
                        <a:lnTo>
                          <a:pt x="5" y="16"/>
                        </a:lnTo>
                        <a:lnTo>
                          <a:pt x="8" y="1"/>
                        </a:lnTo>
                        <a:lnTo>
                          <a:pt x="8" y="0"/>
                        </a:lnTo>
                        <a:lnTo>
                          <a:pt x="7" y="0"/>
                        </a:lnTo>
                        <a:lnTo>
                          <a:pt x="6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7" name="Freeform 137"/>
                  <p:cNvSpPr>
                    <a:spLocks/>
                  </p:cNvSpPr>
                  <p:nvPr/>
                </p:nvSpPr>
                <p:spPr bwMode="auto">
                  <a:xfrm>
                    <a:off x="910" y="3181"/>
                    <a:ext cx="20" cy="60"/>
                  </a:xfrm>
                  <a:custGeom>
                    <a:avLst/>
                    <a:gdLst>
                      <a:gd name="T0" fmla="*/ 0 w 113"/>
                      <a:gd name="T1" fmla="*/ 0 h 320"/>
                      <a:gd name="T2" fmla="*/ 0 w 113"/>
                      <a:gd name="T3" fmla="*/ 0 h 320"/>
                      <a:gd name="T4" fmla="*/ 0 w 113"/>
                      <a:gd name="T5" fmla="*/ 0 h 320"/>
                      <a:gd name="T6" fmla="*/ 0 w 113"/>
                      <a:gd name="T7" fmla="*/ 0 h 320"/>
                      <a:gd name="T8" fmla="*/ 0 w 113"/>
                      <a:gd name="T9" fmla="*/ 0 h 320"/>
                      <a:gd name="T10" fmla="*/ 0 w 113"/>
                      <a:gd name="T11" fmla="*/ 0 h 320"/>
                      <a:gd name="T12" fmla="*/ 0 w 113"/>
                      <a:gd name="T13" fmla="*/ 0 h 320"/>
                      <a:gd name="T14" fmla="*/ 0 w 113"/>
                      <a:gd name="T15" fmla="*/ 0 h 320"/>
                      <a:gd name="T16" fmla="*/ 0 w 113"/>
                      <a:gd name="T17" fmla="*/ 0 h 320"/>
                      <a:gd name="T18" fmla="*/ 0 w 113"/>
                      <a:gd name="T19" fmla="*/ 0 h 320"/>
                      <a:gd name="T20" fmla="*/ 0 w 113"/>
                      <a:gd name="T21" fmla="*/ 0 h 320"/>
                      <a:gd name="T22" fmla="*/ 0 w 113"/>
                      <a:gd name="T23" fmla="*/ 0 h 320"/>
                      <a:gd name="T24" fmla="*/ 0 w 113"/>
                      <a:gd name="T25" fmla="*/ 0 h 320"/>
                      <a:gd name="T26" fmla="*/ 0 w 113"/>
                      <a:gd name="T27" fmla="*/ 0 h 320"/>
                      <a:gd name="T28" fmla="*/ 0 w 113"/>
                      <a:gd name="T29" fmla="*/ 0 h 320"/>
                      <a:gd name="T30" fmla="*/ 0 w 113"/>
                      <a:gd name="T31" fmla="*/ 0 h 320"/>
                      <a:gd name="T32" fmla="*/ 0 w 113"/>
                      <a:gd name="T33" fmla="*/ 0 h 320"/>
                      <a:gd name="T34" fmla="*/ 0 w 113"/>
                      <a:gd name="T35" fmla="*/ 0 h 320"/>
                      <a:gd name="T36" fmla="*/ 0 w 113"/>
                      <a:gd name="T37" fmla="*/ 0 h 320"/>
                      <a:gd name="T38" fmla="*/ 0 w 113"/>
                      <a:gd name="T39" fmla="*/ 0 h 320"/>
                      <a:gd name="T40" fmla="*/ 0 w 113"/>
                      <a:gd name="T41" fmla="*/ 0 h 320"/>
                      <a:gd name="T42" fmla="*/ 0 w 113"/>
                      <a:gd name="T43" fmla="*/ 0 h 320"/>
                      <a:gd name="T44" fmla="*/ 0 w 113"/>
                      <a:gd name="T45" fmla="*/ 0 h 320"/>
                      <a:gd name="T46" fmla="*/ 0 w 113"/>
                      <a:gd name="T47" fmla="*/ 0 h 320"/>
                      <a:gd name="T48" fmla="*/ 0 w 113"/>
                      <a:gd name="T49" fmla="*/ 0 h 320"/>
                      <a:gd name="T50" fmla="*/ 0 w 113"/>
                      <a:gd name="T51" fmla="*/ 0 h 320"/>
                      <a:gd name="T52" fmla="*/ 0 w 113"/>
                      <a:gd name="T53" fmla="*/ 0 h 320"/>
                      <a:gd name="T54" fmla="*/ 0 w 113"/>
                      <a:gd name="T55" fmla="*/ 0 h 320"/>
                      <a:gd name="T56" fmla="*/ 0 w 113"/>
                      <a:gd name="T57" fmla="*/ 0 h 320"/>
                      <a:gd name="T58" fmla="*/ 0 w 113"/>
                      <a:gd name="T59" fmla="*/ 0 h 320"/>
                      <a:gd name="T60" fmla="*/ 0 w 113"/>
                      <a:gd name="T61" fmla="*/ 0 h 320"/>
                      <a:gd name="T62" fmla="*/ 0 w 113"/>
                      <a:gd name="T63" fmla="*/ 0 h 320"/>
                      <a:gd name="T64" fmla="*/ 0 w 113"/>
                      <a:gd name="T65" fmla="*/ 0 h 320"/>
                      <a:gd name="T66" fmla="*/ 0 w 113"/>
                      <a:gd name="T67" fmla="*/ 0 h 320"/>
                      <a:gd name="T68" fmla="*/ 0 w 113"/>
                      <a:gd name="T69" fmla="*/ 0 h 320"/>
                      <a:gd name="T70" fmla="*/ 0 w 113"/>
                      <a:gd name="T71" fmla="*/ 0 h 320"/>
                      <a:gd name="T72" fmla="*/ 0 w 113"/>
                      <a:gd name="T73" fmla="*/ 0 h 320"/>
                      <a:gd name="T74" fmla="*/ 0 w 113"/>
                      <a:gd name="T75" fmla="*/ 0 h 320"/>
                      <a:gd name="T76" fmla="*/ 0 w 113"/>
                      <a:gd name="T77" fmla="*/ 0 h 320"/>
                      <a:gd name="T78" fmla="*/ 0 w 113"/>
                      <a:gd name="T79" fmla="*/ 0 h 320"/>
                      <a:gd name="T80" fmla="*/ 0 w 113"/>
                      <a:gd name="T81" fmla="*/ 0 h 320"/>
                      <a:gd name="T82" fmla="*/ 0 w 113"/>
                      <a:gd name="T83" fmla="*/ 0 h 32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13" h="320">
                        <a:moveTo>
                          <a:pt x="113" y="0"/>
                        </a:moveTo>
                        <a:lnTo>
                          <a:pt x="99" y="10"/>
                        </a:lnTo>
                        <a:lnTo>
                          <a:pt x="86" y="23"/>
                        </a:lnTo>
                        <a:lnTo>
                          <a:pt x="74" y="37"/>
                        </a:lnTo>
                        <a:lnTo>
                          <a:pt x="65" y="53"/>
                        </a:lnTo>
                        <a:lnTo>
                          <a:pt x="55" y="69"/>
                        </a:lnTo>
                        <a:lnTo>
                          <a:pt x="47" y="86"/>
                        </a:lnTo>
                        <a:lnTo>
                          <a:pt x="40" y="102"/>
                        </a:lnTo>
                        <a:lnTo>
                          <a:pt x="36" y="118"/>
                        </a:lnTo>
                        <a:lnTo>
                          <a:pt x="29" y="144"/>
                        </a:lnTo>
                        <a:lnTo>
                          <a:pt x="22" y="168"/>
                        </a:lnTo>
                        <a:lnTo>
                          <a:pt x="15" y="192"/>
                        </a:lnTo>
                        <a:lnTo>
                          <a:pt x="9" y="217"/>
                        </a:lnTo>
                        <a:lnTo>
                          <a:pt x="5" y="241"/>
                        </a:lnTo>
                        <a:lnTo>
                          <a:pt x="0" y="265"/>
                        </a:lnTo>
                        <a:lnTo>
                          <a:pt x="0" y="289"/>
                        </a:lnTo>
                        <a:lnTo>
                          <a:pt x="5" y="313"/>
                        </a:lnTo>
                        <a:lnTo>
                          <a:pt x="10" y="320"/>
                        </a:lnTo>
                        <a:lnTo>
                          <a:pt x="19" y="319"/>
                        </a:lnTo>
                        <a:lnTo>
                          <a:pt x="27" y="313"/>
                        </a:lnTo>
                        <a:lnTo>
                          <a:pt x="32" y="306"/>
                        </a:lnTo>
                        <a:lnTo>
                          <a:pt x="40" y="288"/>
                        </a:lnTo>
                        <a:lnTo>
                          <a:pt x="47" y="268"/>
                        </a:lnTo>
                        <a:lnTo>
                          <a:pt x="53" y="247"/>
                        </a:lnTo>
                        <a:lnTo>
                          <a:pt x="57" y="226"/>
                        </a:lnTo>
                        <a:lnTo>
                          <a:pt x="60" y="205"/>
                        </a:lnTo>
                        <a:lnTo>
                          <a:pt x="62" y="183"/>
                        </a:lnTo>
                        <a:lnTo>
                          <a:pt x="66" y="162"/>
                        </a:lnTo>
                        <a:lnTo>
                          <a:pt x="68" y="141"/>
                        </a:lnTo>
                        <a:lnTo>
                          <a:pt x="72" y="123"/>
                        </a:lnTo>
                        <a:lnTo>
                          <a:pt x="75" y="105"/>
                        </a:lnTo>
                        <a:lnTo>
                          <a:pt x="78" y="86"/>
                        </a:lnTo>
                        <a:lnTo>
                          <a:pt x="83" y="69"/>
                        </a:lnTo>
                        <a:lnTo>
                          <a:pt x="89" y="50"/>
                        </a:lnTo>
                        <a:lnTo>
                          <a:pt x="96" y="33"/>
                        </a:lnTo>
                        <a:lnTo>
                          <a:pt x="104" y="17"/>
                        </a:lnTo>
                        <a:lnTo>
                          <a:pt x="11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8" name="Freeform 138"/>
                  <p:cNvSpPr>
                    <a:spLocks/>
                  </p:cNvSpPr>
                  <p:nvPr/>
                </p:nvSpPr>
                <p:spPr bwMode="auto">
                  <a:xfrm>
                    <a:off x="910" y="3176"/>
                    <a:ext cx="8" cy="59"/>
                  </a:xfrm>
                  <a:custGeom>
                    <a:avLst/>
                    <a:gdLst>
                      <a:gd name="T0" fmla="*/ 0 w 43"/>
                      <a:gd name="T1" fmla="*/ 0 h 315"/>
                      <a:gd name="T2" fmla="*/ 0 w 43"/>
                      <a:gd name="T3" fmla="*/ 0 h 315"/>
                      <a:gd name="T4" fmla="*/ 0 w 43"/>
                      <a:gd name="T5" fmla="*/ 0 h 315"/>
                      <a:gd name="T6" fmla="*/ 0 w 43"/>
                      <a:gd name="T7" fmla="*/ 0 h 315"/>
                      <a:gd name="T8" fmla="*/ 0 w 43"/>
                      <a:gd name="T9" fmla="*/ 0 h 315"/>
                      <a:gd name="T10" fmla="*/ 0 w 43"/>
                      <a:gd name="T11" fmla="*/ 0 h 315"/>
                      <a:gd name="T12" fmla="*/ 0 w 43"/>
                      <a:gd name="T13" fmla="*/ 0 h 315"/>
                      <a:gd name="T14" fmla="*/ 0 w 43"/>
                      <a:gd name="T15" fmla="*/ 0 h 315"/>
                      <a:gd name="T16" fmla="*/ 0 w 43"/>
                      <a:gd name="T17" fmla="*/ 0 h 315"/>
                      <a:gd name="T18" fmla="*/ 0 w 43"/>
                      <a:gd name="T19" fmla="*/ 0 h 315"/>
                      <a:gd name="T20" fmla="*/ 0 w 43"/>
                      <a:gd name="T21" fmla="*/ 0 h 315"/>
                      <a:gd name="T22" fmla="*/ 0 w 43"/>
                      <a:gd name="T23" fmla="*/ 0 h 315"/>
                      <a:gd name="T24" fmla="*/ 0 w 43"/>
                      <a:gd name="T25" fmla="*/ 0 h 315"/>
                      <a:gd name="T26" fmla="*/ 0 w 43"/>
                      <a:gd name="T27" fmla="*/ 0 h 315"/>
                      <a:gd name="T28" fmla="*/ 0 w 43"/>
                      <a:gd name="T29" fmla="*/ 0 h 315"/>
                      <a:gd name="T30" fmla="*/ 0 w 43"/>
                      <a:gd name="T31" fmla="*/ 0 h 315"/>
                      <a:gd name="T32" fmla="*/ 0 w 43"/>
                      <a:gd name="T33" fmla="*/ 0 h 315"/>
                      <a:gd name="T34" fmla="*/ 0 w 43"/>
                      <a:gd name="T35" fmla="*/ 0 h 315"/>
                      <a:gd name="T36" fmla="*/ 0 w 43"/>
                      <a:gd name="T37" fmla="*/ 0 h 315"/>
                      <a:gd name="T38" fmla="*/ 0 w 43"/>
                      <a:gd name="T39" fmla="*/ 0 h 315"/>
                      <a:gd name="T40" fmla="*/ 0 w 43"/>
                      <a:gd name="T41" fmla="*/ 0 h 315"/>
                      <a:gd name="T42" fmla="*/ 0 w 43"/>
                      <a:gd name="T43" fmla="*/ 0 h 315"/>
                      <a:gd name="T44" fmla="*/ 0 w 43"/>
                      <a:gd name="T45" fmla="*/ 0 h 315"/>
                      <a:gd name="T46" fmla="*/ 0 w 43"/>
                      <a:gd name="T47" fmla="*/ 0 h 315"/>
                      <a:gd name="T48" fmla="*/ 0 w 43"/>
                      <a:gd name="T49" fmla="*/ 0 h 315"/>
                      <a:gd name="T50" fmla="*/ 0 w 43"/>
                      <a:gd name="T51" fmla="*/ 0 h 315"/>
                      <a:gd name="T52" fmla="*/ 0 w 43"/>
                      <a:gd name="T53" fmla="*/ 0 h 315"/>
                      <a:gd name="T54" fmla="*/ 0 w 43"/>
                      <a:gd name="T55" fmla="*/ 0 h 315"/>
                      <a:gd name="T56" fmla="*/ 0 w 43"/>
                      <a:gd name="T57" fmla="*/ 0 h 315"/>
                      <a:gd name="T58" fmla="*/ 0 w 43"/>
                      <a:gd name="T59" fmla="*/ 0 h 315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43" h="315">
                        <a:moveTo>
                          <a:pt x="43" y="2"/>
                        </a:moveTo>
                        <a:lnTo>
                          <a:pt x="35" y="20"/>
                        </a:lnTo>
                        <a:lnTo>
                          <a:pt x="28" y="37"/>
                        </a:lnTo>
                        <a:lnTo>
                          <a:pt x="22" y="56"/>
                        </a:lnTo>
                        <a:lnTo>
                          <a:pt x="18" y="74"/>
                        </a:lnTo>
                        <a:lnTo>
                          <a:pt x="14" y="93"/>
                        </a:lnTo>
                        <a:lnTo>
                          <a:pt x="11" y="111"/>
                        </a:lnTo>
                        <a:lnTo>
                          <a:pt x="8" y="131"/>
                        </a:lnTo>
                        <a:lnTo>
                          <a:pt x="6" y="150"/>
                        </a:lnTo>
                        <a:lnTo>
                          <a:pt x="1" y="192"/>
                        </a:lnTo>
                        <a:lnTo>
                          <a:pt x="0" y="232"/>
                        </a:lnTo>
                        <a:lnTo>
                          <a:pt x="1" y="273"/>
                        </a:lnTo>
                        <a:lnTo>
                          <a:pt x="8" y="314"/>
                        </a:lnTo>
                        <a:lnTo>
                          <a:pt x="9" y="315"/>
                        </a:lnTo>
                        <a:lnTo>
                          <a:pt x="12" y="314"/>
                        </a:lnTo>
                        <a:lnTo>
                          <a:pt x="14" y="311"/>
                        </a:lnTo>
                        <a:lnTo>
                          <a:pt x="15" y="309"/>
                        </a:lnTo>
                        <a:lnTo>
                          <a:pt x="12" y="271"/>
                        </a:lnTo>
                        <a:lnTo>
                          <a:pt x="9" y="233"/>
                        </a:lnTo>
                        <a:lnTo>
                          <a:pt x="9" y="195"/>
                        </a:lnTo>
                        <a:lnTo>
                          <a:pt x="12" y="157"/>
                        </a:lnTo>
                        <a:lnTo>
                          <a:pt x="15" y="117"/>
                        </a:lnTo>
                        <a:lnTo>
                          <a:pt x="21" y="78"/>
                        </a:lnTo>
                        <a:lnTo>
                          <a:pt x="29" y="40"/>
                        </a:lnTo>
                        <a:lnTo>
                          <a:pt x="43" y="2"/>
                        </a:lnTo>
                        <a:lnTo>
                          <a:pt x="43" y="0"/>
                        </a:lnTo>
                        <a:lnTo>
                          <a:pt x="43" y="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09" name="Freeform 139"/>
                  <p:cNvSpPr>
                    <a:spLocks/>
                  </p:cNvSpPr>
                  <p:nvPr/>
                </p:nvSpPr>
                <p:spPr bwMode="auto">
                  <a:xfrm>
                    <a:off x="912" y="3182"/>
                    <a:ext cx="17" cy="16"/>
                  </a:xfrm>
                  <a:custGeom>
                    <a:avLst/>
                    <a:gdLst>
                      <a:gd name="T0" fmla="*/ 0 w 90"/>
                      <a:gd name="T1" fmla="*/ 0 h 89"/>
                      <a:gd name="T2" fmla="*/ 0 w 90"/>
                      <a:gd name="T3" fmla="*/ 0 h 89"/>
                      <a:gd name="T4" fmla="*/ 0 w 90"/>
                      <a:gd name="T5" fmla="*/ 0 h 89"/>
                      <a:gd name="T6" fmla="*/ 0 w 90"/>
                      <a:gd name="T7" fmla="*/ 0 h 89"/>
                      <a:gd name="T8" fmla="*/ 0 w 90"/>
                      <a:gd name="T9" fmla="*/ 0 h 89"/>
                      <a:gd name="T10" fmla="*/ 0 w 90"/>
                      <a:gd name="T11" fmla="*/ 0 h 89"/>
                      <a:gd name="T12" fmla="*/ 0 w 90"/>
                      <a:gd name="T13" fmla="*/ 0 h 89"/>
                      <a:gd name="T14" fmla="*/ 0 w 90"/>
                      <a:gd name="T15" fmla="*/ 0 h 89"/>
                      <a:gd name="T16" fmla="*/ 0 w 90"/>
                      <a:gd name="T17" fmla="*/ 0 h 89"/>
                      <a:gd name="T18" fmla="*/ 0 w 90"/>
                      <a:gd name="T19" fmla="*/ 0 h 89"/>
                      <a:gd name="T20" fmla="*/ 0 w 90"/>
                      <a:gd name="T21" fmla="*/ 0 h 89"/>
                      <a:gd name="T22" fmla="*/ 0 w 90"/>
                      <a:gd name="T23" fmla="*/ 0 h 89"/>
                      <a:gd name="T24" fmla="*/ 0 w 90"/>
                      <a:gd name="T25" fmla="*/ 0 h 89"/>
                      <a:gd name="T26" fmla="*/ 0 w 90"/>
                      <a:gd name="T27" fmla="*/ 0 h 89"/>
                      <a:gd name="T28" fmla="*/ 0 w 90"/>
                      <a:gd name="T29" fmla="*/ 0 h 89"/>
                      <a:gd name="T30" fmla="*/ 0 w 90"/>
                      <a:gd name="T31" fmla="*/ 0 h 89"/>
                      <a:gd name="T32" fmla="*/ 0 w 90"/>
                      <a:gd name="T33" fmla="*/ 0 h 89"/>
                      <a:gd name="T34" fmla="*/ 0 w 90"/>
                      <a:gd name="T35" fmla="*/ 0 h 89"/>
                      <a:gd name="T36" fmla="*/ 0 w 90"/>
                      <a:gd name="T37" fmla="*/ 0 h 89"/>
                      <a:gd name="T38" fmla="*/ 0 w 90"/>
                      <a:gd name="T39" fmla="*/ 0 h 89"/>
                      <a:gd name="T40" fmla="*/ 0 w 90"/>
                      <a:gd name="T41" fmla="*/ 0 h 89"/>
                      <a:gd name="T42" fmla="*/ 0 w 90"/>
                      <a:gd name="T43" fmla="*/ 0 h 89"/>
                      <a:gd name="T44" fmla="*/ 0 w 90"/>
                      <a:gd name="T45" fmla="*/ 0 h 89"/>
                      <a:gd name="T46" fmla="*/ 0 w 90"/>
                      <a:gd name="T47" fmla="*/ 0 h 89"/>
                      <a:gd name="T48" fmla="*/ 0 w 90"/>
                      <a:gd name="T49" fmla="*/ 0 h 89"/>
                      <a:gd name="T50" fmla="*/ 0 w 90"/>
                      <a:gd name="T51" fmla="*/ 0 h 89"/>
                      <a:gd name="T52" fmla="*/ 0 w 90"/>
                      <a:gd name="T53" fmla="*/ 0 h 89"/>
                      <a:gd name="T54" fmla="*/ 0 w 90"/>
                      <a:gd name="T55" fmla="*/ 0 h 89"/>
                      <a:gd name="T56" fmla="*/ 0 w 90"/>
                      <a:gd name="T57" fmla="*/ 0 h 89"/>
                      <a:gd name="T58" fmla="*/ 0 w 90"/>
                      <a:gd name="T59" fmla="*/ 0 h 89"/>
                      <a:gd name="T60" fmla="*/ 0 w 90"/>
                      <a:gd name="T61" fmla="*/ 0 h 89"/>
                      <a:gd name="T62" fmla="*/ 0 w 90"/>
                      <a:gd name="T63" fmla="*/ 0 h 89"/>
                      <a:gd name="T64" fmla="*/ 0 w 90"/>
                      <a:gd name="T65" fmla="*/ 0 h 89"/>
                      <a:gd name="T66" fmla="*/ 0 w 90"/>
                      <a:gd name="T67" fmla="*/ 0 h 89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90" h="89">
                        <a:moveTo>
                          <a:pt x="0" y="89"/>
                        </a:moveTo>
                        <a:lnTo>
                          <a:pt x="10" y="78"/>
                        </a:lnTo>
                        <a:lnTo>
                          <a:pt x="21" y="67"/>
                        </a:lnTo>
                        <a:lnTo>
                          <a:pt x="31" y="57"/>
                        </a:lnTo>
                        <a:lnTo>
                          <a:pt x="41" y="45"/>
                        </a:lnTo>
                        <a:lnTo>
                          <a:pt x="52" y="33"/>
                        </a:lnTo>
                        <a:lnTo>
                          <a:pt x="63" y="24"/>
                        </a:lnTo>
                        <a:lnTo>
                          <a:pt x="75" y="15"/>
                        </a:lnTo>
                        <a:lnTo>
                          <a:pt x="87" y="7"/>
                        </a:lnTo>
                        <a:lnTo>
                          <a:pt x="88" y="5"/>
                        </a:lnTo>
                        <a:lnTo>
                          <a:pt x="90" y="2"/>
                        </a:lnTo>
                        <a:lnTo>
                          <a:pt x="90" y="0"/>
                        </a:lnTo>
                        <a:lnTo>
                          <a:pt x="87" y="0"/>
                        </a:lnTo>
                        <a:lnTo>
                          <a:pt x="80" y="2"/>
                        </a:lnTo>
                        <a:lnTo>
                          <a:pt x="75" y="6"/>
                        </a:lnTo>
                        <a:lnTo>
                          <a:pt x="69" y="9"/>
                        </a:lnTo>
                        <a:lnTo>
                          <a:pt x="64" y="14"/>
                        </a:lnTo>
                        <a:lnTo>
                          <a:pt x="59" y="19"/>
                        </a:lnTo>
                        <a:lnTo>
                          <a:pt x="54" y="24"/>
                        </a:lnTo>
                        <a:lnTo>
                          <a:pt x="49" y="29"/>
                        </a:lnTo>
                        <a:lnTo>
                          <a:pt x="45" y="35"/>
                        </a:lnTo>
                        <a:lnTo>
                          <a:pt x="39" y="42"/>
                        </a:lnTo>
                        <a:lnTo>
                          <a:pt x="33" y="48"/>
                        </a:lnTo>
                        <a:lnTo>
                          <a:pt x="29" y="55"/>
                        </a:lnTo>
                        <a:lnTo>
                          <a:pt x="23" y="61"/>
                        </a:lnTo>
                        <a:lnTo>
                          <a:pt x="17" y="68"/>
                        </a:lnTo>
                        <a:lnTo>
                          <a:pt x="11" y="75"/>
                        </a:lnTo>
                        <a:lnTo>
                          <a:pt x="6" y="82"/>
                        </a:lnTo>
                        <a:lnTo>
                          <a:pt x="0" y="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0" name="Freeform 140"/>
                  <p:cNvSpPr>
                    <a:spLocks/>
                  </p:cNvSpPr>
                  <p:nvPr/>
                </p:nvSpPr>
                <p:spPr bwMode="auto">
                  <a:xfrm>
                    <a:off x="836" y="3166"/>
                    <a:ext cx="86" cy="38"/>
                  </a:xfrm>
                  <a:custGeom>
                    <a:avLst/>
                    <a:gdLst>
                      <a:gd name="T0" fmla="*/ 0 w 457"/>
                      <a:gd name="T1" fmla="*/ 0 h 207"/>
                      <a:gd name="T2" fmla="*/ 0 w 457"/>
                      <a:gd name="T3" fmla="*/ 0 h 207"/>
                      <a:gd name="T4" fmla="*/ 0 w 457"/>
                      <a:gd name="T5" fmla="*/ 0 h 207"/>
                      <a:gd name="T6" fmla="*/ 0 w 457"/>
                      <a:gd name="T7" fmla="*/ 0 h 207"/>
                      <a:gd name="T8" fmla="*/ 0 w 457"/>
                      <a:gd name="T9" fmla="*/ 0 h 207"/>
                      <a:gd name="T10" fmla="*/ 0 w 457"/>
                      <a:gd name="T11" fmla="*/ 0 h 207"/>
                      <a:gd name="T12" fmla="*/ 0 w 457"/>
                      <a:gd name="T13" fmla="*/ 0 h 207"/>
                      <a:gd name="T14" fmla="*/ 0 w 457"/>
                      <a:gd name="T15" fmla="*/ 0 h 207"/>
                      <a:gd name="T16" fmla="*/ 0 w 457"/>
                      <a:gd name="T17" fmla="*/ 0 h 207"/>
                      <a:gd name="T18" fmla="*/ 0 w 457"/>
                      <a:gd name="T19" fmla="*/ 0 h 207"/>
                      <a:gd name="T20" fmla="*/ 0 w 457"/>
                      <a:gd name="T21" fmla="*/ 0 h 207"/>
                      <a:gd name="T22" fmla="*/ 0 w 457"/>
                      <a:gd name="T23" fmla="*/ 0 h 207"/>
                      <a:gd name="T24" fmla="*/ 0 w 457"/>
                      <a:gd name="T25" fmla="*/ 0 h 207"/>
                      <a:gd name="T26" fmla="*/ 0 w 457"/>
                      <a:gd name="T27" fmla="*/ 0 h 207"/>
                      <a:gd name="T28" fmla="*/ 0 w 457"/>
                      <a:gd name="T29" fmla="*/ 0 h 207"/>
                      <a:gd name="T30" fmla="*/ 0 w 457"/>
                      <a:gd name="T31" fmla="*/ 0 h 207"/>
                      <a:gd name="T32" fmla="*/ 0 w 457"/>
                      <a:gd name="T33" fmla="*/ 0 h 207"/>
                      <a:gd name="T34" fmla="*/ 0 w 457"/>
                      <a:gd name="T35" fmla="*/ 0 h 207"/>
                      <a:gd name="T36" fmla="*/ 0 w 457"/>
                      <a:gd name="T37" fmla="*/ 0 h 207"/>
                      <a:gd name="T38" fmla="*/ 0 w 457"/>
                      <a:gd name="T39" fmla="*/ 0 h 207"/>
                      <a:gd name="T40" fmla="*/ 0 w 457"/>
                      <a:gd name="T41" fmla="*/ 0 h 207"/>
                      <a:gd name="T42" fmla="*/ 0 w 457"/>
                      <a:gd name="T43" fmla="*/ 0 h 207"/>
                      <a:gd name="T44" fmla="*/ 0 w 457"/>
                      <a:gd name="T45" fmla="*/ 0 h 207"/>
                      <a:gd name="T46" fmla="*/ 0 w 457"/>
                      <a:gd name="T47" fmla="*/ 0 h 207"/>
                      <a:gd name="T48" fmla="*/ 0 w 457"/>
                      <a:gd name="T49" fmla="*/ 0 h 207"/>
                      <a:gd name="T50" fmla="*/ 0 w 457"/>
                      <a:gd name="T51" fmla="*/ 0 h 207"/>
                      <a:gd name="T52" fmla="*/ 0 w 457"/>
                      <a:gd name="T53" fmla="*/ 0 h 207"/>
                      <a:gd name="T54" fmla="*/ 0 w 457"/>
                      <a:gd name="T55" fmla="*/ 0 h 207"/>
                      <a:gd name="T56" fmla="*/ 0 w 457"/>
                      <a:gd name="T57" fmla="*/ 0 h 207"/>
                      <a:gd name="T58" fmla="*/ 0 w 457"/>
                      <a:gd name="T59" fmla="*/ 0 h 207"/>
                      <a:gd name="T60" fmla="*/ 0 w 457"/>
                      <a:gd name="T61" fmla="*/ 0 h 207"/>
                      <a:gd name="T62" fmla="*/ 0 w 457"/>
                      <a:gd name="T63" fmla="*/ 0 h 207"/>
                      <a:gd name="T64" fmla="*/ 0 w 457"/>
                      <a:gd name="T65" fmla="*/ 0 h 207"/>
                      <a:gd name="T66" fmla="*/ 0 w 457"/>
                      <a:gd name="T67" fmla="*/ 0 h 207"/>
                      <a:gd name="T68" fmla="*/ 0 w 457"/>
                      <a:gd name="T69" fmla="*/ 0 h 207"/>
                      <a:gd name="T70" fmla="*/ 0 w 457"/>
                      <a:gd name="T71" fmla="*/ 0 h 207"/>
                      <a:gd name="T72" fmla="*/ 0 w 457"/>
                      <a:gd name="T73" fmla="*/ 0 h 20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457" h="207">
                        <a:moveTo>
                          <a:pt x="456" y="0"/>
                        </a:moveTo>
                        <a:lnTo>
                          <a:pt x="444" y="11"/>
                        </a:lnTo>
                        <a:lnTo>
                          <a:pt x="431" y="23"/>
                        </a:lnTo>
                        <a:lnTo>
                          <a:pt x="418" y="34"/>
                        </a:lnTo>
                        <a:lnTo>
                          <a:pt x="406" y="45"/>
                        </a:lnTo>
                        <a:lnTo>
                          <a:pt x="392" y="55"/>
                        </a:lnTo>
                        <a:lnTo>
                          <a:pt x="378" y="64"/>
                        </a:lnTo>
                        <a:lnTo>
                          <a:pt x="362" y="73"/>
                        </a:lnTo>
                        <a:lnTo>
                          <a:pt x="346" y="81"/>
                        </a:lnTo>
                        <a:lnTo>
                          <a:pt x="328" y="88"/>
                        </a:lnTo>
                        <a:lnTo>
                          <a:pt x="311" y="94"/>
                        </a:lnTo>
                        <a:lnTo>
                          <a:pt x="294" y="100"/>
                        </a:lnTo>
                        <a:lnTo>
                          <a:pt x="275" y="105"/>
                        </a:lnTo>
                        <a:lnTo>
                          <a:pt x="258" y="109"/>
                        </a:lnTo>
                        <a:lnTo>
                          <a:pt x="240" y="114"/>
                        </a:lnTo>
                        <a:lnTo>
                          <a:pt x="221" y="117"/>
                        </a:lnTo>
                        <a:lnTo>
                          <a:pt x="204" y="122"/>
                        </a:lnTo>
                        <a:lnTo>
                          <a:pt x="191" y="125"/>
                        </a:lnTo>
                        <a:lnTo>
                          <a:pt x="178" y="129"/>
                        </a:lnTo>
                        <a:lnTo>
                          <a:pt x="165" y="132"/>
                        </a:lnTo>
                        <a:lnTo>
                          <a:pt x="152" y="136"/>
                        </a:lnTo>
                        <a:lnTo>
                          <a:pt x="138" y="139"/>
                        </a:lnTo>
                        <a:lnTo>
                          <a:pt x="126" y="144"/>
                        </a:lnTo>
                        <a:lnTo>
                          <a:pt x="113" y="148"/>
                        </a:lnTo>
                        <a:lnTo>
                          <a:pt x="100" y="153"/>
                        </a:lnTo>
                        <a:lnTo>
                          <a:pt x="88" y="157"/>
                        </a:lnTo>
                        <a:lnTo>
                          <a:pt x="75" y="163"/>
                        </a:lnTo>
                        <a:lnTo>
                          <a:pt x="64" y="168"/>
                        </a:lnTo>
                        <a:lnTo>
                          <a:pt x="51" y="174"/>
                        </a:lnTo>
                        <a:lnTo>
                          <a:pt x="39" y="181"/>
                        </a:lnTo>
                        <a:lnTo>
                          <a:pt x="27" y="186"/>
                        </a:lnTo>
                        <a:lnTo>
                          <a:pt x="15" y="193"/>
                        </a:lnTo>
                        <a:lnTo>
                          <a:pt x="4" y="200"/>
                        </a:lnTo>
                        <a:lnTo>
                          <a:pt x="1" y="201"/>
                        </a:lnTo>
                        <a:lnTo>
                          <a:pt x="0" y="205"/>
                        </a:lnTo>
                        <a:lnTo>
                          <a:pt x="1" y="207"/>
                        </a:lnTo>
                        <a:lnTo>
                          <a:pt x="5" y="207"/>
                        </a:lnTo>
                        <a:lnTo>
                          <a:pt x="18" y="202"/>
                        </a:lnTo>
                        <a:lnTo>
                          <a:pt x="30" y="198"/>
                        </a:lnTo>
                        <a:lnTo>
                          <a:pt x="42" y="192"/>
                        </a:lnTo>
                        <a:lnTo>
                          <a:pt x="54" y="187"/>
                        </a:lnTo>
                        <a:lnTo>
                          <a:pt x="66" y="182"/>
                        </a:lnTo>
                        <a:lnTo>
                          <a:pt x="79" y="177"/>
                        </a:lnTo>
                        <a:lnTo>
                          <a:pt x="90" y="171"/>
                        </a:lnTo>
                        <a:lnTo>
                          <a:pt x="102" y="166"/>
                        </a:lnTo>
                        <a:lnTo>
                          <a:pt x="119" y="157"/>
                        </a:lnTo>
                        <a:lnTo>
                          <a:pt x="136" y="152"/>
                        </a:lnTo>
                        <a:lnTo>
                          <a:pt x="155" y="146"/>
                        </a:lnTo>
                        <a:lnTo>
                          <a:pt x="172" y="141"/>
                        </a:lnTo>
                        <a:lnTo>
                          <a:pt x="190" y="137"/>
                        </a:lnTo>
                        <a:lnTo>
                          <a:pt x="209" y="132"/>
                        </a:lnTo>
                        <a:lnTo>
                          <a:pt x="227" y="128"/>
                        </a:lnTo>
                        <a:lnTo>
                          <a:pt x="246" y="122"/>
                        </a:lnTo>
                        <a:lnTo>
                          <a:pt x="261" y="117"/>
                        </a:lnTo>
                        <a:lnTo>
                          <a:pt x="275" y="113"/>
                        </a:lnTo>
                        <a:lnTo>
                          <a:pt x="290" y="108"/>
                        </a:lnTo>
                        <a:lnTo>
                          <a:pt x="305" y="103"/>
                        </a:lnTo>
                        <a:lnTo>
                          <a:pt x="320" y="98"/>
                        </a:lnTo>
                        <a:lnTo>
                          <a:pt x="335" y="92"/>
                        </a:lnTo>
                        <a:lnTo>
                          <a:pt x="350" y="85"/>
                        </a:lnTo>
                        <a:lnTo>
                          <a:pt x="364" y="78"/>
                        </a:lnTo>
                        <a:lnTo>
                          <a:pt x="378" y="70"/>
                        </a:lnTo>
                        <a:lnTo>
                          <a:pt x="391" y="61"/>
                        </a:lnTo>
                        <a:lnTo>
                          <a:pt x="402" y="52"/>
                        </a:lnTo>
                        <a:lnTo>
                          <a:pt x="414" y="42"/>
                        </a:lnTo>
                        <a:lnTo>
                          <a:pt x="425" y="32"/>
                        </a:lnTo>
                        <a:lnTo>
                          <a:pt x="436" y="22"/>
                        </a:lnTo>
                        <a:lnTo>
                          <a:pt x="446" y="10"/>
                        </a:lnTo>
                        <a:lnTo>
                          <a:pt x="457" y="0"/>
                        </a:lnTo>
                        <a:lnTo>
                          <a:pt x="45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1" name="Freeform 141"/>
                  <p:cNvSpPr>
                    <a:spLocks/>
                  </p:cNvSpPr>
                  <p:nvPr/>
                </p:nvSpPr>
                <p:spPr bwMode="auto">
                  <a:xfrm>
                    <a:off x="819" y="3202"/>
                    <a:ext cx="19" cy="29"/>
                  </a:xfrm>
                  <a:custGeom>
                    <a:avLst/>
                    <a:gdLst>
                      <a:gd name="T0" fmla="*/ 0 w 103"/>
                      <a:gd name="T1" fmla="*/ 0 h 157"/>
                      <a:gd name="T2" fmla="*/ 0 w 103"/>
                      <a:gd name="T3" fmla="*/ 0 h 157"/>
                      <a:gd name="T4" fmla="*/ 0 w 103"/>
                      <a:gd name="T5" fmla="*/ 0 h 157"/>
                      <a:gd name="T6" fmla="*/ 0 w 103"/>
                      <a:gd name="T7" fmla="*/ 0 h 157"/>
                      <a:gd name="T8" fmla="*/ 0 w 103"/>
                      <a:gd name="T9" fmla="*/ 0 h 157"/>
                      <a:gd name="T10" fmla="*/ 0 w 103"/>
                      <a:gd name="T11" fmla="*/ 0 h 157"/>
                      <a:gd name="T12" fmla="*/ 0 w 103"/>
                      <a:gd name="T13" fmla="*/ 0 h 157"/>
                      <a:gd name="T14" fmla="*/ 0 w 103"/>
                      <a:gd name="T15" fmla="*/ 0 h 157"/>
                      <a:gd name="T16" fmla="*/ 0 w 103"/>
                      <a:gd name="T17" fmla="*/ 0 h 157"/>
                      <a:gd name="T18" fmla="*/ 0 w 103"/>
                      <a:gd name="T19" fmla="*/ 0 h 157"/>
                      <a:gd name="T20" fmla="*/ 0 w 103"/>
                      <a:gd name="T21" fmla="*/ 0 h 157"/>
                      <a:gd name="T22" fmla="*/ 0 w 103"/>
                      <a:gd name="T23" fmla="*/ 0 h 157"/>
                      <a:gd name="T24" fmla="*/ 0 w 103"/>
                      <a:gd name="T25" fmla="*/ 0 h 157"/>
                      <a:gd name="T26" fmla="*/ 0 w 103"/>
                      <a:gd name="T27" fmla="*/ 0 h 157"/>
                      <a:gd name="T28" fmla="*/ 0 w 103"/>
                      <a:gd name="T29" fmla="*/ 0 h 157"/>
                      <a:gd name="T30" fmla="*/ 0 w 103"/>
                      <a:gd name="T31" fmla="*/ 0 h 157"/>
                      <a:gd name="T32" fmla="*/ 0 w 103"/>
                      <a:gd name="T33" fmla="*/ 0 h 157"/>
                      <a:gd name="T34" fmla="*/ 0 w 103"/>
                      <a:gd name="T35" fmla="*/ 0 h 157"/>
                      <a:gd name="T36" fmla="*/ 0 w 103"/>
                      <a:gd name="T37" fmla="*/ 0 h 157"/>
                      <a:gd name="T38" fmla="*/ 0 w 103"/>
                      <a:gd name="T39" fmla="*/ 0 h 157"/>
                      <a:gd name="T40" fmla="*/ 0 w 103"/>
                      <a:gd name="T41" fmla="*/ 0 h 157"/>
                      <a:gd name="T42" fmla="*/ 0 w 103"/>
                      <a:gd name="T43" fmla="*/ 0 h 157"/>
                      <a:gd name="T44" fmla="*/ 0 w 103"/>
                      <a:gd name="T45" fmla="*/ 0 h 157"/>
                      <a:gd name="T46" fmla="*/ 0 w 103"/>
                      <a:gd name="T47" fmla="*/ 0 h 157"/>
                      <a:gd name="T48" fmla="*/ 0 w 103"/>
                      <a:gd name="T49" fmla="*/ 0 h 157"/>
                      <a:gd name="T50" fmla="*/ 0 w 103"/>
                      <a:gd name="T51" fmla="*/ 0 h 157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103" h="157">
                        <a:moveTo>
                          <a:pt x="103" y="0"/>
                        </a:moveTo>
                        <a:lnTo>
                          <a:pt x="99" y="22"/>
                        </a:lnTo>
                        <a:lnTo>
                          <a:pt x="91" y="43"/>
                        </a:lnTo>
                        <a:lnTo>
                          <a:pt x="80" y="62"/>
                        </a:lnTo>
                        <a:lnTo>
                          <a:pt x="65" y="82"/>
                        </a:lnTo>
                        <a:lnTo>
                          <a:pt x="49" y="100"/>
                        </a:lnTo>
                        <a:lnTo>
                          <a:pt x="33" y="118"/>
                        </a:lnTo>
                        <a:lnTo>
                          <a:pt x="17" y="134"/>
                        </a:lnTo>
                        <a:lnTo>
                          <a:pt x="2" y="150"/>
                        </a:lnTo>
                        <a:lnTo>
                          <a:pt x="0" y="152"/>
                        </a:lnTo>
                        <a:lnTo>
                          <a:pt x="0" y="155"/>
                        </a:lnTo>
                        <a:lnTo>
                          <a:pt x="0" y="157"/>
                        </a:lnTo>
                        <a:lnTo>
                          <a:pt x="3" y="156"/>
                        </a:lnTo>
                        <a:lnTo>
                          <a:pt x="19" y="141"/>
                        </a:lnTo>
                        <a:lnTo>
                          <a:pt x="36" y="123"/>
                        </a:lnTo>
                        <a:lnTo>
                          <a:pt x="53" y="105"/>
                        </a:lnTo>
                        <a:lnTo>
                          <a:pt x="70" y="85"/>
                        </a:lnTo>
                        <a:lnTo>
                          <a:pt x="83" y="65"/>
                        </a:lnTo>
                        <a:lnTo>
                          <a:pt x="94" y="44"/>
                        </a:lnTo>
                        <a:lnTo>
                          <a:pt x="101" y="22"/>
                        </a:lnTo>
                        <a:lnTo>
                          <a:pt x="10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2" name="Freeform 142"/>
                  <p:cNvSpPr>
                    <a:spLocks/>
                  </p:cNvSpPr>
                  <p:nvPr/>
                </p:nvSpPr>
                <p:spPr bwMode="auto">
                  <a:xfrm>
                    <a:off x="879" y="3171"/>
                    <a:ext cx="35" cy="49"/>
                  </a:xfrm>
                  <a:custGeom>
                    <a:avLst/>
                    <a:gdLst>
                      <a:gd name="T0" fmla="*/ 0 w 192"/>
                      <a:gd name="T1" fmla="*/ 0 h 265"/>
                      <a:gd name="T2" fmla="*/ 0 w 192"/>
                      <a:gd name="T3" fmla="*/ 0 h 265"/>
                      <a:gd name="T4" fmla="*/ 0 w 192"/>
                      <a:gd name="T5" fmla="*/ 0 h 265"/>
                      <a:gd name="T6" fmla="*/ 0 w 192"/>
                      <a:gd name="T7" fmla="*/ 0 h 265"/>
                      <a:gd name="T8" fmla="*/ 0 w 192"/>
                      <a:gd name="T9" fmla="*/ 0 h 265"/>
                      <a:gd name="T10" fmla="*/ 0 w 192"/>
                      <a:gd name="T11" fmla="*/ 0 h 265"/>
                      <a:gd name="T12" fmla="*/ 0 w 192"/>
                      <a:gd name="T13" fmla="*/ 0 h 265"/>
                      <a:gd name="T14" fmla="*/ 0 w 192"/>
                      <a:gd name="T15" fmla="*/ 0 h 265"/>
                      <a:gd name="T16" fmla="*/ 0 w 192"/>
                      <a:gd name="T17" fmla="*/ 0 h 265"/>
                      <a:gd name="T18" fmla="*/ 0 w 192"/>
                      <a:gd name="T19" fmla="*/ 0 h 265"/>
                      <a:gd name="T20" fmla="*/ 0 w 192"/>
                      <a:gd name="T21" fmla="*/ 0 h 265"/>
                      <a:gd name="T22" fmla="*/ 0 w 192"/>
                      <a:gd name="T23" fmla="*/ 0 h 265"/>
                      <a:gd name="T24" fmla="*/ 0 w 192"/>
                      <a:gd name="T25" fmla="*/ 0 h 265"/>
                      <a:gd name="T26" fmla="*/ 0 w 192"/>
                      <a:gd name="T27" fmla="*/ 0 h 265"/>
                      <a:gd name="T28" fmla="*/ 0 w 192"/>
                      <a:gd name="T29" fmla="*/ 0 h 265"/>
                      <a:gd name="T30" fmla="*/ 0 w 192"/>
                      <a:gd name="T31" fmla="*/ 0 h 265"/>
                      <a:gd name="T32" fmla="*/ 0 w 192"/>
                      <a:gd name="T33" fmla="*/ 0 h 265"/>
                      <a:gd name="T34" fmla="*/ 0 w 192"/>
                      <a:gd name="T35" fmla="*/ 0 h 265"/>
                      <a:gd name="T36" fmla="*/ 0 w 192"/>
                      <a:gd name="T37" fmla="*/ 0 h 265"/>
                      <a:gd name="T38" fmla="*/ 0 w 192"/>
                      <a:gd name="T39" fmla="*/ 0 h 265"/>
                      <a:gd name="T40" fmla="*/ 0 w 192"/>
                      <a:gd name="T41" fmla="*/ 0 h 265"/>
                      <a:gd name="T42" fmla="*/ 0 w 192"/>
                      <a:gd name="T43" fmla="*/ 0 h 265"/>
                      <a:gd name="T44" fmla="*/ 0 w 192"/>
                      <a:gd name="T45" fmla="*/ 0 h 265"/>
                      <a:gd name="T46" fmla="*/ 0 w 192"/>
                      <a:gd name="T47" fmla="*/ 0 h 265"/>
                      <a:gd name="T48" fmla="*/ 0 w 192"/>
                      <a:gd name="T49" fmla="*/ 0 h 265"/>
                      <a:gd name="T50" fmla="*/ 0 w 192"/>
                      <a:gd name="T51" fmla="*/ 0 h 265"/>
                      <a:gd name="T52" fmla="*/ 0 w 192"/>
                      <a:gd name="T53" fmla="*/ 0 h 265"/>
                      <a:gd name="T54" fmla="*/ 0 w 192"/>
                      <a:gd name="T55" fmla="*/ 0 h 265"/>
                      <a:gd name="T56" fmla="*/ 0 w 192"/>
                      <a:gd name="T57" fmla="*/ 0 h 265"/>
                      <a:gd name="T58" fmla="*/ 0 w 192"/>
                      <a:gd name="T59" fmla="*/ 0 h 265"/>
                      <a:gd name="T60" fmla="*/ 0 w 192"/>
                      <a:gd name="T61" fmla="*/ 0 h 265"/>
                      <a:gd name="T62" fmla="*/ 0 w 192"/>
                      <a:gd name="T63" fmla="*/ 0 h 265"/>
                      <a:gd name="T64" fmla="*/ 0 w 192"/>
                      <a:gd name="T65" fmla="*/ 0 h 265"/>
                      <a:gd name="T66" fmla="*/ 0 w 192"/>
                      <a:gd name="T67" fmla="*/ 0 h 265"/>
                      <a:gd name="T68" fmla="*/ 0 w 192"/>
                      <a:gd name="T69" fmla="*/ 0 h 265"/>
                      <a:gd name="T70" fmla="*/ 0 w 192"/>
                      <a:gd name="T71" fmla="*/ 0 h 265"/>
                      <a:gd name="T72" fmla="*/ 0 w 192"/>
                      <a:gd name="T73" fmla="*/ 0 h 265"/>
                      <a:gd name="T74" fmla="*/ 0 w 192"/>
                      <a:gd name="T75" fmla="*/ 0 h 265"/>
                      <a:gd name="T76" fmla="*/ 0 w 192"/>
                      <a:gd name="T77" fmla="*/ 0 h 265"/>
                      <a:gd name="T78" fmla="*/ 0 w 192"/>
                      <a:gd name="T79" fmla="*/ 0 h 265"/>
                      <a:gd name="T80" fmla="*/ 0 w 192"/>
                      <a:gd name="T81" fmla="*/ 0 h 265"/>
                      <a:gd name="T82" fmla="*/ 0 w 192"/>
                      <a:gd name="T83" fmla="*/ 0 h 265"/>
                      <a:gd name="T84" fmla="*/ 0 w 192"/>
                      <a:gd name="T85" fmla="*/ 0 h 265"/>
                      <a:gd name="T86" fmla="*/ 0 w 192"/>
                      <a:gd name="T87" fmla="*/ 0 h 265"/>
                      <a:gd name="T88" fmla="*/ 0 w 192"/>
                      <a:gd name="T89" fmla="*/ 0 h 265"/>
                      <a:gd name="T90" fmla="*/ 0 w 192"/>
                      <a:gd name="T91" fmla="*/ 0 h 265"/>
                      <a:gd name="T92" fmla="*/ 0 w 192"/>
                      <a:gd name="T93" fmla="*/ 0 h 265"/>
                      <a:gd name="T94" fmla="*/ 0 w 192"/>
                      <a:gd name="T95" fmla="*/ 0 h 265"/>
                      <a:gd name="T96" fmla="*/ 0 w 192"/>
                      <a:gd name="T97" fmla="*/ 0 h 265"/>
                      <a:gd name="T98" fmla="*/ 0 w 192"/>
                      <a:gd name="T99" fmla="*/ 0 h 265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192" h="265">
                        <a:moveTo>
                          <a:pt x="192" y="0"/>
                        </a:moveTo>
                        <a:lnTo>
                          <a:pt x="177" y="9"/>
                        </a:lnTo>
                        <a:lnTo>
                          <a:pt x="163" y="19"/>
                        </a:lnTo>
                        <a:lnTo>
                          <a:pt x="150" y="32"/>
                        </a:lnTo>
                        <a:lnTo>
                          <a:pt x="137" y="47"/>
                        </a:lnTo>
                        <a:lnTo>
                          <a:pt x="125" y="62"/>
                        </a:lnTo>
                        <a:lnTo>
                          <a:pt x="114" y="77"/>
                        </a:lnTo>
                        <a:lnTo>
                          <a:pt x="103" y="90"/>
                        </a:lnTo>
                        <a:lnTo>
                          <a:pt x="92" y="104"/>
                        </a:lnTo>
                        <a:lnTo>
                          <a:pt x="77" y="121"/>
                        </a:lnTo>
                        <a:lnTo>
                          <a:pt x="63" y="140"/>
                        </a:lnTo>
                        <a:lnTo>
                          <a:pt x="51" y="159"/>
                        </a:lnTo>
                        <a:lnTo>
                          <a:pt x="38" y="179"/>
                        </a:lnTo>
                        <a:lnTo>
                          <a:pt x="27" y="199"/>
                        </a:lnTo>
                        <a:lnTo>
                          <a:pt x="16" y="220"/>
                        </a:lnTo>
                        <a:lnTo>
                          <a:pt x="7" y="241"/>
                        </a:lnTo>
                        <a:lnTo>
                          <a:pt x="0" y="263"/>
                        </a:lnTo>
                        <a:lnTo>
                          <a:pt x="1" y="265"/>
                        </a:lnTo>
                        <a:lnTo>
                          <a:pt x="4" y="265"/>
                        </a:lnTo>
                        <a:lnTo>
                          <a:pt x="6" y="264"/>
                        </a:lnTo>
                        <a:lnTo>
                          <a:pt x="8" y="262"/>
                        </a:lnTo>
                        <a:lnTo>
                          <a:pt x="16" y="245"/>
                        </a:lnTo>
                        <a:lnTo>
                          <a:pt x="25" y="226"/>
                        </a:lnTo>
                        <a:lnTo>
                          <a:pt x="34" y="209"/>
                        </a:lnTo>
                        <a:lnTo>
                          <a:pt x="42" y="192"/>
                        </a:lnTo>
                        <a:lnTo>
                          <a:pt x="51" y="174"/>
                        </a:lnTo>
                        <a:lnTo>
                          <a:pt x="60" y="157"/>
                        </a:lnTo>
                        <a:lnTo>
                          <a:pt x="70" y="140"/>
                        </a:lnTo>
                        <a:lnTo>
                          <a:pt x="82" y="123"/>
                        </a:lnTo>
                        <a:lnTo>
                          <a:pt x="88" y="116"/>
                        </a:lnTo>
                        <a:lnTo>
                          <a:pt x="92" y="108"/>
                        </a:lnTo>
                        <a:lnTo>
                          <a:pt x="99" y="101"/>
                        </a:lnTo>
                        <a:lnTo>
                          <a:pt x="105" y="93"/>
                        </a:lnTo>
                        <a:lnTo>
                          <a:pt x="111" y="86"/>
                        </a:lnTo>
                        <a:lnTo>
                          <a:pt x="116" y="79"/>
                        </a:lnTo>
                        <a:lnTo>
                          <a:pt x="122" y="71"/>
                        </a:lnTo>
                        <a:lnTo>
                          <a:pt x="128" y="64"/>
                        </a:lnTo>
                        <a:lnTo>
                          <a:pt x="135" y="55"/>
                        </a:lnTo>
                        <a:lnTo>
                          <a:pt x="142" y="47"/>
                        </a:lnTo>
                        <a:lnTo>
                          <a:pt x="149" y="37"/>
                        </a:lnTo>
                        <a:lnTo>
                          <a:pt x="157" y="28"/>
                        </a:lnTo>
                        <a:lnTo>
                          <a:pt x="165" y="20"/>
                        </a:lnTo>
                        <a:lnTo>
                          <a:pt x="173" y="12"/>
                        </a:lnTo>
                        <a:lnTo>
                          <a:pt x="182" y="6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3" name="Freeform 143"/>
                  <p:cNvSpPr>
                    <a:spLocks/>
                  </p:cNvSpPr>
                  <p:nvPr/>
                </p:nvSpPr>
                <p:spPr bwMode="auto">
                  <a:xfrm>
                    <a:off x="878" y="3217"/>
                    <a:ext cx="22" cy="9"/>
                  </a:xfrm>
                  <a:custGeom>
                    <a:avLst/>
                    <a:gdLst>
                      <a:gd name="T0" fmla="*/ 0 w 116"/>
                      <a:gd name="T1" fmla="*/ 0 h 48"/>
                      <a:gd name="T2" fmla="*/ 0 w 116"/>
                      <a:gd name="T3" fmla="*/ 0 h 48"/>
                      <a:gd name="T4" fmla="*/ 0 w 116"/>
                      <a:gd name="T5" fmla="*/ 0 h 48"/>
                      <a:gd name="T6" fmla="*/ 0 w 116"/>
                      <a:gd name="T7" fmla="*/ 0 h 48"/>
                      <a:gd name="T8" fmla="*/ 0 w 116"/>
                      <a:gd name="T9" fmla="*/ 0 h 48"/>
                      <a:gd name="T10" fmla="*/ 0 w 116"/>
                      <a:gd name="T11" fmla="*/ 0 h 48"/>
                      <a:gd name="T12" fmla="*/ 0 w 116"/>
                      <a:gd name="T13" fmla="*/ 0 h 48"/>
                      <a:gd name="T14" fmla="*/ 0 w 116"/>
                      <a:gd name="T15" fmla="*/ 0 h 48"/>
                      <a:gd name="T16" fmla="*/ 0 w 116"/>
                      <a:gd name="T17" fmla="*/ 0 h 48"/>
                      <a:gd name="T18" fmla="*/ 0 w 116"/>
                      <a:gd name="T19" fmla="*/ 0 h 48"/>
                      <a:gd name="T20" fmla="*/ 0 w 116"/>
                      <a:gd name="T21" fmla="*/ 0 h 48"/>
                      <a:gd name="T22" fmla="*/ 0 w 116"/>
                      <a:gd name="T23" fmla="*/ 0 h 48"/>
                      <a:gd name="T24" fmla="*/ 0 w 116"/>
                      <a:gd name="T25" fmla="*/ 0 h 48"/>
                      <a:gd name="T26" fmla="*/ 0 w 116"/>
                      <a:gd name="T27" fmla="*/ 0 h 48"/>
                      <a:gd name="T28" fmla="*/ 0 w 116"/>
                      <a:gd name="T29" fmla="*/ 0 h 48"/>
                      <a:gd name="T30" fmla="*/ 0 w 116"/>
                      <a:gd name="T31" fmla="*/ 0 h 48"/>
                      <a:gd name="T32" fmla="*/ 0 w 116"/>
                      <a:gd name="T33" fmla="*/ 0 h 48"/>
                      <a:gd name="T34" fmla="*/ 0 w 116"/>
                      <a:gd name="T35" fmla="*/ 0 h 48"/>
                      <a:gd name="T36" fmla="*/ 0 w 116"/>
                      <a:gd name="T37" fmla="*/ 0 h 48"/>
                      <a:gd name="T38" fmla="*/ 0 w 116"/>
                      <a:gd name="T39" fmla="*/ 0 h 48"/>
                      <a:gd name="T40" fmla="*/ 0 w 116"/>
                      <a:gd name="T41" fmla="*/ 0 h 48"/>
                      <a:gd name="T42" fmla="*/ 0 w 116"/>
                      <a:gd name="T43" fmla="*/ 0 h 48"/>
                      <a:gd name="T44" fmla="*/ 0 w 116"/>
                      <a:gd name="T45" fmla="*/ 0 h 48"/>
                      <a:gd name="T46" fmla="*/ 0 w 116"/>
                      <a:gd name="T47" fmla="*/ 0 h 48"/>
                      <a:gd name="T48" fmla="*/ 0 w 116"/>
                      <a:gd name="T49" fmla="*/ 0 h 48"/>
                      <a:gd name="T50" fmla="*/ 0 w 116"/>
                      <a:gd name="T51" fmla="*/ 0 h 4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116" h="48">
                        <a:moveTo>
                          <a:pt x="0" y="4"/>
                        </a:moveTo>
                        <a:lnTo>
                          <a:pt x="15" y="3"/>
                        </a:lnTo>
                        <a:lnTo>
                          <a:pt x="30" y="6"/>
                        </a:lnTo>
                        <a:lnTo>
                          <a:pt x="44" y="11"/>
                        </a:lnTo>
                        <a:lnTo>
                          <a:pt x="57" y="17"/>
                        </a:lnTo>
                        <a:lnTo>
                          <a:pt x="71" y="25"/>
                        </a:lnTo>
                        <a:lnTo>
                          <a:pt x="84" y="34"/>
                        </a:lnTo>
                        <a:lnTo>
                          <a:pt x="98" y="41"/>
                        </a:lnTo>
                        <a:lnTo>
                          <a:pt x="110" y="48"/>
                        </a:lnTo>
                        <a:lnTo>
                          <a:pt x="113" y="48"/>
                        </a:lnTo>
                        <a:lnTo>
                          <a:pt x="115" y="47"/>
                        </a:lnTo>
                        <a:lnTo>
                          <a:pt x="116" y="46"/>
                        </a:lnTo>
                        <a:lnTo>
                          <a:pt x="116" y="45"/>
                        </a:lnTo>
                        <a:lnTo>
                          <a:pt x="103" y="36"/>
                        </a:lnTo>
                        <a:lnTo>
                          <a:pt x="91" y="26"/>
                        </a:lnTo>
                        <a:lnTo>
                          <a:pt x="77" y="17"/>
                        </a:lnTo>
                        <a:lnTo>
                          <a:pt x="62" y="10"/>
                        </a:lnTo>
                        <a:lnTo>
                          <a:pt x="47" y="4"/>
                        </a:lnTo>
                        <a:lnTo>
                          <a:pt x="31" y="1"/>
                        </a:lnTo>
                        <a:lnTo>
                          <a:pt x="16" y="0"/>
                        </a:lnTo>
                        <a:lnTo>
                          <a:pt x="0" y="3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4" name="Freeform 144"/>
                  <p:cNvSpPr>
                    <a:spLocks/>
                  </p:cNvSpPr>
                  <p:nvPr/>
                </p:nvSpPr>
                <p:spPr bwMode="auto">
                  <a:xfrm>
                    <a:off x="980" y="3114"/>
                    <a:ext cx="115" cy="112"/>
                  </a:xfrm>
                  <a:custGeom>
                    <a:avLst/>
                    <a:gdLst>
                      <a:gd name="T0" fmla="*/ 0 w 615"/>
                      <a:gd name="T1" fmla="*/ 0 h 596"/>
                      <a:gd name="T2" fmla="*/ 0 w 615"/>
                      <a:gd name="T3" fmla="*/ 0 h 596"/>
                      <a:gd name="T4" fmla="*/ 0 w 615"/>
                      <a:gd name="T5" fmla="*/ 0 h 596"/>
                      <a:gd name="T6" fmla="*/ 0 w 615"/>
                      <a:gd name="T7" fmla="*/ 0 h 596"/>
                      <a:gd name="T8" fmla="*/ 0 w 615"/>
                      <a:gd name="T9" fmla="*/ 0 h 596"/>
                      <a:gd name="T10" fmla="*/ 0 w 615"/>
                      <a:gd name="T11" fmla="*/ 0 h 596"/>
                      <a:gd name="T12" fmla="*/ 0 w 615"/>
                      <a:gd name="T13" fmla="*/ 0 h 596"/>
                      <a:gd name="T14" fmla="*/ 0 w 615"/>
                      <a:gd name="T15" fmla="*/ 0 h 596"/>
                      <a:gd name="T16" fmla="*/ 0 w 615"/>
                      <a:gd name="T17" fmla="*/ 0 h 596"/>
                      <a:gd name="T18" fmla="*/ 0 w 615"/>
                      <a:gd name="T19" fmla="*/ 0 h 596"/>
                      <a:gd name="T20" fmla="*/ 0 w 615"/>
                      <a:gd name="T21" fmla="*/ 0 h 596"/>
                      <a:gd name="T22" fmla="*/ 0 w 615"/>
                      <a:gd name="T23" fmla="*/ 0 h 596"/>
                      <a:gd name="T24" fmla="*/ 0 w 615"/>
                      <a:gd name="T25" fmla="*/ 0 h 596"/>
                      <a:gd name="T26" fmla="*/ 0 w 615"/>
                      <a:gd name="T27" fmla="*/ 0 h 596"/>
                      <a:gd name="T28" fmla="*/ 0 w 615"/>
                      <a:gd name="T29" fmla="*/ 0 h 596"/>
                      <a:gd name="T30" fmla="*/ 0 w 615"/>
                      <a:gd name="T31" fmla="*/ 0 h 596"/>
                      <a:gd name="T32" fmla="*/ 0 w 615"/>
                      <a:gd name="T33" fmla="*/ 0 h 596"/>
                      <a:gd name="T34" fmla="*/ 0 w 615"/>
                      <a:gd name="T35" fmla="*/ 0 h 596"/>
                      <a:gd name="T36" fmla="*/ 0 w 615"/>
                      <a:gd name="T37" fmla="*/ 0 h 596"/>
                      <a:gd name="T38" fmla="*/ 0 w 615"/>
                      <a:gd name="T39" fmla="*/ 0 h 596"/>
                      <a:gd name="T40" fmla="*/ 0 w 615"/>
                      <a:gd name="T41" fmla="*/ 0 h 596"/>
                      <a:gd name="T42" fmla="*/ 0 w 615"/>
                      <a:gd name="T43" fmla="*/ 0 h 596"/>
                      <a:gd name="T44" fmla="*/ 0 w 615"/>
                      <a:gd name="T45" fmla="*/ 0 h 596"/>
                      <a:gd name="T46" fmla="*/ 0 w 615"/>
                      <a:gd name="T47" fmla="*/ 0 h 596"/>
                      <a:gd name="T48" fmla="*/ 0 w 615"/>
                      <a:gd name="T49" fmla="*/ 0 h 596"/>
                      <a:gd name="T50" fmla="*/ 0 w 615"/>
                      <a:gd name="T51" fmla="*/ 0 h 596"/>
                      <a:gd name="T52" fmla="*/ 0 w 615"/>
                      <a:gd name="T53" fmla="*/ 0 h 596"/>
                      <a:gd name="T54" fmla="*/ 0 w 615"/>
                      <a:gd name="T55" fmla="*/ 0 h 596"/>
                      <a:gd name="T56" fmla="*/ 0 w 615"/>
                      <a:gd name="T57" fmla="*/ 0 h 596"/>
                      <a:gd name="T58" fmla="*/ 0 w 615"/>
                      <a:gd name="T59" fmla="*/ 0 h 596"/>
                      <a:gd name="T60" fmla="*/ 0 w 615"/>
                      <a:gd name="T61" fmla="*/ 0 h 596"/>
                      <a:gd name="T62" fmla="*/ 0 w 615"/>
                      <a:gd name="T63" fmla="*/ 0 h 596"/>
                      <a:gd name="T64" fmla="*/ 0 w 615"/>
                      <a:gd name="T65" fmla="*/ 0 h 596"/>
                      <a:gd name="T66" fmla="*/ 0 w 615"/>
                      <a:gd name="T67" fmla="*/ 0 h 596"/>
                      <a:gd name="T68" fmla="*/ 0 w 615"/>
                      <a:gd name="T69" fmla="*/ 0 h 596"/>
                      <a:gd name="T70" fmla="*/ 0 w 615"/>
                      <a:gd name="T71" fmla="*/ 0 h 596"/>
                      <a:gd name="T72" fmla="*/ 0 w 615"/>
                      <a:gd name="T73" fmla="*/ 0 h 596"/>
                      <a:gd name="T74" fmla="*/ 0 w 615"/>
                      <a:gd name="T75" fmla="*/ 0 h 596"/>
                      <a:gd name="T76" fmla="*/ 0 w 615"/>
                      <a:gd name="T77" fmla="*/ 0 h 596"/>
                      <a:gd name="T78" fmla="*/ 0 w 615"/>
                      <a:gd name="T79" fmla="*/ 0 h 596"/>
                      <a:gd name="T80" fmla="*/ 0 w 615"/>
                      <a:gd name="T81" fmla="*/ 0 h 596"/>
                      <a:gd name="T82" fmla="*/ 0 w 615"/>
                      <a:gd name="T83" fmla="*/ 0 h 596"/>
                      <a:gd name="T84" fmla="*/ 0 w 615"/>
                      <a:gd name="T85" fmla="*/ 0 h 596"/>
                      <a:gd name="T86" fmla="*/ 0 w 615"/>
                      <a:gd name="T87" fmla="*/ 0 h 596"/>
                      <a:gd name="T88" fmla="*/ 0 w 615"/>
                      <a:gd name="T89" fmla="*/ 0 h 596"/>
                      <a:gd name="T90" fmla="*/ 0 w 615"/>
                      <a:gd name="T91" fmla="*/ 0 h 596"/>
                      <a:gd name="T92" fmla="*/ 0 w 615"/>
                      <a:gd name="T93" fmla="*/ 0 h 596"/>
                      <a:gd name="T94" fmla="*/ 0 w 615"/>
                      <a:gd name="T95" fmla="*/ 0 h 596"/>
                      <a:gd name="T96" fmla="*/ 0 w 615"/>
                      <a:gd name="T97" fmla="*/ 0 h 596"/>
                      <a:gd name="T98" fmla="*/ 0 w 615"/>
                      <a:gd name="T99" fmla="*/ 0 h 596"/>
                      <a:gd name="T100" fmla="*/ 0 w 615"/>
                      <a:gd name="T101" fmla="*/ 0 h 596"/>
                      <a:gd name="T102" fmla="*/ 0 w 615"/>
                      <a:gd name="T103" fmla="*/ 0 h 596"/>
                      <a:gd name="T104" fmla="*/ 0 w 615"/>
                      <a:gd name="T105" fmla="*/ 0 h 59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615" h="596">
                        <a:moveTo>
                          <a:pt x="24" y="1"/>
                        </a:moveTo>
                        <a:lnTo>
                          <a:pt x="15" y="26"/>
                        </a:lnTo>
                        <a:lnTo>
                          <a:pt x="7" y="53"/>
                        </a:lnTo>
                        <a:lnTo>
                          <a:pt x="2" y="80"/>
                        </a:lnTo>
                        <a:lnTo>
                          <a:pt x="0" y="108"/>
                        </a:lnTo>
                        <a:lnTo>
                          <a:pt x="0" y="137"/>
                        </a:lnTo>
                        <a:lnTo>
                          <a:pt x="2" y="164"/>
                        </a:lnTo>
                        <a:lnTo>
                          <a:pt x="9" y="191"/>
                        </a:lnTo>
                        <a:lnTo>
                          <a:pt x="18" y="216"/>
                        </a:lnTo>
                        <a:lnTo>
                          <a:pt x="25" y="230"/>
                        </a:lnTo>
                        <a:lnTo>
                          <a:pt x="34" y="243"/>
                        </a:lnTo>
                        <a:lnTo>
                          <a:pt x="43" y="254"/>
                        </a:lnTo>
                        <a:lnTo>
                          <a:pt x="54" y="267"/>
                        </a:lnTo>
                        <a:lnTo>
                          <a:pt x="64" y="277"/>
                        </a:lnTo>
                        <a:lnTo>
                          <a:pt x="76" y="288"/>
                        </a:lnTo>
                        <a:lnTo>
                          <a:pt x="88" y="298"/>
                        </a:lnTo>
                        <a:lnTo>
                          <a:pt x="102" y="307"/>
                        </a:lnTo>
                        <a:lnTo>
                          <a:pt x="115" y="316"/>
                        </a:lnTo>
                        <a:lnTo>
                          <a:pt x="129" y="326"/>
                        </a:lnTo>
                        <a:lnTo>
                          <a:pt x="143" y="334"/>
                        </a:lnTo>
                        <a:lnTo>
                          <a:pt x="156" y="342"/>
                        </a:lnTo>
                        <a:lnTo>
                          <a:pt x="171" y="350"/>
                        </a:lnTo>
                        <a:lnTo>
                          <a:pt x="185" y="357"/>
                        </a:lnTo>
                        <a:lnTo>
                          <a:pt x="199" y="364"/>
                        </a:lnTo>
                        <a:lnTo>
                          <a:pt x="213" y="370"/>
                        </a:lnTo>
                        <a:lnTo>
                          <a:pt x="229" y="379"/>
                        </a:lnTo>
                        <a:lnTo>
                          <a:pt x="244" y="385"/>
                        </a:lnTo>
                        <a:lnTo>
                          <a:pt x="260" y="393"/>
                        </a:lnTo>
                        <a:lnTo>
                          <a:pt x="276" y="400"/>
                        </a:lnTo>
                        <a:lnTo>
                          <a:pt x="291" y="408"/>
                        </a:lnTo>
                        <a:lnTo>
                          <a:pt x="307" y="415"/>
                        </a:lnTo>
                        <a:lnTo>
                          <a:pt x="323" y="422"/>
                        </a:lnTo>
                        <a:lnTo>
                          <a:pt x="339" y="429"/>
                        </a:lnTo>
                        <a:lnTo>
                          <a:pt x="356" y="436"/>
                        </a:lnTo>
                        <a:lnTo>
                          <a:pt x="371" y="443"/>
                        </a:lnTo>
                        <a:lnTo>
                          <a:pt x="386" y="451"/>
                        </a:lnTo>
                        <a:lnTo>
                          <a:pt x="399" y="460"/>
                        </a:lnTo>
                        <a:lnTo>
                          <a:pt x="413" y="468"/>
                        </a:lnTo>
                        <a:lnTo>
                          <a:pt x="428" y="478"/>
                        </a:lnTo>
                        <a:lnTo>
                          <a:pt x="442" y="487"/>
                        </a:lnTo>
                        <a:lnTo>
                          <a:pt x="456" y="496"/>
                        </a:lnTo>
                        <a:lnTo>
                          <a:pt x="475" y="509"/>
                        </a:lnTo>
                        <a:lnTo>
                          <a:pt x="495" y="521"/>
                        </a:lnTo>
                        <a:lnTo>
                          <a:pt x="513" y="534"/>
                        </a:lnTo>
                        <a:lnTo>
                          <a:pt x="533" y="548"/>
                        </a:lnTo>
                        <a:lnTo>
                          <a:pt x="553" y="560"/>
                        </a:lnTo>
                        <a:lnTo>
                          <a:pt x="572" y="573"/>
                        </a:lnTo>
                        <a:lnTo>
                          <a:pt x="593" y="585"/>
                        </a:lnTo>
                        <a:lnTo>
                          <a:pt x="612" y="596"/>
                        </a:lnTo>
                        <a:lnTo>
                          <a:pt x="614" y="596"/>
                        </a:lnTo>
                        <a:lnTo>
                          <a:pt x="615" y="595"/>
                        </a:lnTo>
                        <a:lnTo>
                          <a:pt x="615" y="594"/>
                        </a:lnTo>
                        <a:lnTo>
                          <a:pt x="615" y="593"/>
                        </a:lnTo>
                        <a:lnTo>
                          <a:pt x="597" y="581"/>
                        </a:lnTo>
                        <a:lnTo>
                          <a:pt x="580" y="570"/>
                        </a:lnTo>
                        <a:lnTo>
                          <a:pt x="563" y="557"/>
                        </a:lnTo>
                        <a:lnTo>
                          <a:pt x="546" y="546"/>
                        </a:lnTo>
                        <a:lnTo>
                          <a:pt x="529" y="533"/>
                        </a:lnTo>
                        <a:lnTo>
                          <a:pt x="512" y="520"/>
                        </a:lnTo>
                        <a:lnTo>
                          <a:pt x="496" y="509"/>
                        </a:lnTo>
                        <a:lnTo>
                          <a:pt x="479" y="496"/>
                        </a:lnTo>
                        <a:lnTo>
                          <a:pt x="468" y="489"/>
                        </a:lnTo>
                        <a:lnTo>
                          <a:pt x="459" y="482"/>
                        </a:lnTo>
                        <a:lnTo>
                          <a:pt x="449" y="474"/>
                        </a:lnTo>
                        <a:lnTo>
                          <a:pt x="440" y="467"/>
                        </a:lnTo>
                        <a:lnTo>
                          <a:pt x="429" y="460"/>
                        </a:lnTo>
                        <a:lnTo>
                          <a:pt x="420" y="453"/>
                        </a:lnTo>
                        <a:lnTo>
                          <a:pt x="410" y="446"/>
                        </a:lnTo>
                        <a:lnTo>
                          <a:pt x="399" y="440"/>
                        </a:lnTo>
                        <a:lnTo>
                          <a:pt x="386" y="431"/>
                        </a:lnTo>
                        <a:lnTo>
                          <a:pt x="372" y="423"/>
                        </a:lnTo>
                        <a:lnTo>
                          <a:pt x="357" y="415"/>
                        </a:lnTo>
                        <a:lnTo>
                          <a:pt x="342" y="407"/>
                        </a:lnTo>
                        <a:lnTo>
                          <a:pt x="327" y="400"/>
                        </a:lnTo>
                        <a:lnTo>
                          <a:pt x="313" y="393"/>
                        </a:lnTo>
                        <a:lnTo>
                          <a:pt x="298" y="385"/>
                        </a:lnTo>
                        <a:lnTo>
                          <a:pt x="283" y="379"/>
                        </a:lnTo>
                        <a:lnTo>
                          <a:pt x="269" y="372"/>
                        </a:lnTo>
                        <a:lnTo>
                          <a:pt x="255" y="364"/>
                        </a:lnTo>
                        <a:lnTo>
                          <a:pt x="242" y="357"/>
                        </a:lnTo>
                        <a:lnTo>
                          <a:pt x="227" y="349"/>
                        </a:lnTo>
                        <a:lnTo>
                          <a:pt x="213" y="342"/>
                        </a:lnTo>
                        <a:lnTo>
                          <a:pt x="199" y="334"/>
                        </a:lnTo>
                        <a:lnTo>
                          <a:pt x="185" y="327"/>
                        </a:lnTo>
                        <a:lnTo>
                          <a:pt x="171" y="319"/>
                        </a:lnTo>
                        <a:lnTo>
                          <a:pt x="157" y="311"/>
                        </a:lnTo>
                        <a:lnTo>
                          <a:pt x="144" y="301"/>
                        </a:lnTo>
                        <a:lnTo>
                          <a:pt x="131" y="293"/>
                        </a:lnTo>
                        <a:lnTo>
                          <a:pt x="117" y="284"/>
                        </a:lnTo>
                        <a:lnTo>
                          <a:pt x="105" y="275"/>
                        </a:lnTo>
                        <a:lnTo>
                          <a:pt x="93" y="266"/>
                        </a:lnTo>
                        <a:lnTo>
                          <a:pt x="80" y="255"/>
                        </a:lnTo>
                        <a:lnTo>
                          <a:pt x="69" y="245"/>
                        </a:lnTo>
                        <a:lnTo>
                          <a:pt x="47" y="220"/>
                        </a:lnTo>
                        <a:lnTo>
                          <a:pt x="30" y="192"/>
                        </a:lnTo>
                        <a:lnTo>
                          <a:pt x="17" y="162"/>
                        </a:lnTo>
                        <a:lnTo>
                          <a:pt x="10" y="130"/>
                        </a:lnTo>
                        <a:lnTo>
                          <a:pt x="8" y="97"/>
                        </a:lnTo>
                        <a:lnTo>
                          <a:pt x="9" y="64"/>
                        </a:lnTo>
                        <a:lnTo>
                          <a:pt x="15" y="32"/>
                        </a:lnTo>
                        <a:lnTo>
                          <a:pt x="24" y="1"/>
                        </a:lnTo>
                        <a:lnTo>
                          <a:pt x="24" y="0"/>
                        </a:lnTo>
                        <a:lnTo>
                          <a:pt x="24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5" name="Freeform 145"/>
                  <p:cNvSpPr>
                    <a:spLocks/>
                  </p:cNvSpPr>
                  <p:nvPr/>
                </p:nvSpPr>
                <p:spPr bwMode="auto">
                  <a:xfrm>
                    <a:off x="991" y="3221"/>
                    <a:ext cx="103" cy="208"/>
                  </a:xfrm>
                  <a:custGeom>
                    <a:avLst/>
                    <a:gdLst>
                      <a:gd name="T0" fmla="*/ 0 w 550"/>
                      <a:gd name="T1" fmla="*/ 0 h 1116"/>
                      <a:gd name="T2" fmla="*/ 0 w 550"/>
                      <a:gd name="T3" fmla="*/ 0 h 1116"/>
                      <a:gd name="T4" fmla="*/ 0 w 550"/>
                      <a:gd name="T5" fmla="*/ 0 h 1116"/>
                      <a:gd name="T6" fmla="*/ 0 w 550"/>
                      <a:gd name="T7" fmla="*/ 0 h 1116"/>
                      <a:gd name="T8" fmla="*/ 0 w 550"/>
                      <a:gd name="T9" fmla="*/ 0 h 1116"/>
                      <a:gd name="T10" fmla="*/ 0 w 550"/>
                      <a:gd name="T11" fmla="*/ 0 h 1116"/>
                      <a:gd name="T12" fmla="*/ 0 w 550"/>
                      <a:gd name="T13" fmla="*/ 0 h 1116"/>
                      <a:gd name="T14" fmla="*/ 0 w 550"/>
                      <a:gd name="T15" fmla="*/ 0 h 1116"/>
                      <a:gd name="T16" fmla="*/ 0 w 550"/>
                      <a:gd name="T17" fmla="*/ 0 h 1116"/>
                      <a:gd name="T18" fmla="*/ 0 w 550"/>
                      <a:gd name="T19" fmla="*/ 0 h 1116"/>
                      <a:gd name="T20" fmla="*/ 0 w 550"/>
                      <a:gd name="T21" fmla="*/ 0 h 1116"/>
                      <a:gd name="T22" fmla="*/ 0 w 550"/>
                      <a:gd name="T23" fmla="*/ 0 h 1116"/>
                      <a:gd name="T24" fmla="*/ 0 w 550"/>
                      <a:gd name="T25" fmla="*/ 0 h 1116"/>
                      <a:gd name="T26" fmla="*/ 0 w 550"/>
                      <a:gd name="T27" fmla="*/ 0 h 1116"/>
                      <a:gd name="T28" fmla="*/ 0 w 550"/>
                      <a:gd name="T29" fmla="*/ 0 h 1116"/>
                      <a:gd name="T30" fmla="*/ 0 w 550"/>
                      <a:gd name="T31" fmla="*/ 0 h 1116"/>
                      <a:gd name="T32" fmla="*/ 0 w 550"/>
                      <a:gd name="T33" fmla="*/ 0 h 1116"/>
                      <a:gd name="T34" fmla="*/ 0 w 550"/>
                      <a:gd name="T35" fmla="*/ 0 h 1116"/>
                      <a:gd name="T36" fmla="*/ 0 w 550"/>
                      <a:gd name="T37" fmla="*/ 0 h 1116"/>
                      <a:gd name="T38" fmla="*/ 0 w 550"/>
                      <a:gd name="T39" fmla="*/ 0 h 1116"/>
                      <a:gd name="T40" fmla="*/ 0 w 550"/>
                      <a:gd name="T41" fmla="*/ 0 h 1116"/>
                      <a:gd name="T42" fmla="*/ 0 w 550"/>
                      <a:gd name="T43" fmla="*/ 0 h 1116"/>
                      <a:gd name="T44" fmla="*/ 0 w 550"/>
                      <a:gd name="T45" fmla="*/ 0 h 1116"/>
                      <a:gd name="T46" fmla="*/ 0 w 550"/>
                      <a:gd name="T47" fmla="*/ 0 h 1116"/>
                      <a:gd name="T48" fmla="*/ 0 w 550"/>
                      <a:gd name="T49" fmla="*/ 0 h 1116"/>
                      <a:gd name="T50" fmla="*/ 0 w 550"/>
                      <a:gd name="T51" fmla="*/ 0 h 1116"/>
                      <a:gd name="T52" fmla="*/ 0 w 550"/>
                      <a:gd name="T53" fmla="*/ 0 h 1116"/>
                      <a:gd name="T54" fmla="*/ 0 w 550"/>
                      <a:gd name="T55" fmla="*/ 0 h 1116"/>
                      <a:gd name="T56" fmla="*/ 0 w 550"/>
                      <a:gd name="T57" fmla="*/ 0 h 1116"/>
                      <a:gd name="T58" fmla="*/ 0 w 550"/>
                      <a:gd name="T59" fmla="*/ 0 h 1116"/>
                      <a:gd name="T60" fmla="*/ 0 w 550"/>
                      <a:gd name="T61" fmla="*/ 0 h 1116"/>
                      <a:gd name="T62" fmla="*/ 0 w 550"/>
                      <a:gd name="T63" fmla="*/ 0 h 1116"/>
                      <a:gd name="T64" fmla="*/ 0 w 550"/>
                      <a:gd name="T65" fmla="*/ 0 h 1116"/>
                      <a:gd name="T66" fmla="*/ 0 w 550"/>
                      <a:gd name="T67" fmla="*/ 0 h 1116"/>
                      <a:gd name="T68" fmla="*/ 0 w 550"/>
                      <a:gd name="T69" fmla="*/ 0 h 1116"/>
                      <a:gd name="T70" fmla="*/ 0 w 550"/>
                      <a:gd name="T71" fmla="*/ 0 h 1116"/>
                      <a:gd name="T72" fmla="*/ 0 w 550"/>
                      <a:gd name="T73" fmla="*/ 0 h 1116"/>
                      <a:gd name="T74" fmla="*/ 0 w 550"/>
                      <a:gd name="T75" fmla="*/ 0 h 1116"/>
                      <a:gd name="T76" fmla="*/ 0 w 550"/>
                      <a:gd name="T77" fmla="*/ 0 h 1116"/>
                      <a:gd name="T78" fmla="*/ 0 w 550"/>
                      <a:gd name="T79" fmla="*/ 0 h 1116"/>
                      <a:gd name="T80" fmla="*/ 0 w 550"/>
                      <a:gd name="T81" fmla="*/ 0 h 1116"/>
                      <a:gd name="T82" fmla="*/ 0 w 550"/>
                      <a:gd name="T83" fmla="*/ 0 h 1116"/>
                      <a:gd name="T84" fmla="*/ 0 w 550"/>
                      <a:gd name="T85" fmla="*/ 0 h 1116"/>
                      <a:gd name="T86" fmla="*/ 0 w 550"/>
                      <a:gd name="T87" fmla="*/ 0 h 1116"/>
                      <a:gd name="T88" fmla="*/ 0 w 550"/>
                      <a:gd name="T89" fmla="*/ 0 h 1116"/>
                      <a:gd name="T90" fmla="*/ 0 w 550"/>
                      <a:gd name="T91" fmla="*/ 0 h 1116"/>
                      <a:gd name="T92" fmla="*/ 0 w 550"/>
                      <a:gd name="T93" fmla="*/ 0 h 1116"/>
                      <a:gd name="T94" fmla="*/ 0 w 550"/>
                      <a:gd name="T95" fmla="*/ 0 h 1116"/>
                      <a:gd name="T96" fmla="*/ 0 w 550"/>
                      <a:gd name="T97" fmla="*/ 0 h 111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550" h="1116">
                        <a:moveTo>
                          <a:pt x="541" y="0"/>
                        </a:moveTo>
                        <a:lnTo>
                          <a:pt x="544" y="86"/>
                        </a:lnTo>
                        <a:lnTo>
                          <a:pt x="545" y="171"/>
                        </a:lnTo>
                        <a:lnTo>
                          <a:pt x="542" y="258"/>
                        </a:lnTo>
                        <a:lnTo>
                          <a:pt x="533" y="343"/>
                        </a:lnTo>
                        <a:lnTo>
                          <a:pt x="526" y="384"/>
                        </a:lnTo>
                        <a:lnTo>
                          <a:pt x="517" y="425"/>
                        </a:lnTo>
                        <a:lnTo>
                          <a:pt x="506" y="465"/>
                        </a:lnTo>
                        <a:lnTo>
                          <a:pt x="495" y="504"/>
                        </a:lnTo>
                        <a:lnTo>
                          <a:pt x="481" y="543"/>
                        </a:lnTo>
                        <a:lnTo>
                          <a:pt x="465" y="581"/>
                        </a:lnTo>
                        <a:lnTo>
                          <a:pt x="448" y="619"/>
                        </a:lnTo>
                        <a:lnTo>
                          <a:pt x="429" y="656"/>
                        </a:lnTo>
                        <a:lnTo>
                          <a:pt x="420" y="674"/>
                        </a:lnTo>
                        <a:lnTo>
                          <a:pt x="410" y="691"/>
                        </a:lnTo>
                        <a:lnTo>
                          <a:pt x="399" y="707"/>
                        </a:lnTo>
                        <a:lnTo>
                          <a:pt x="389" y="723"/>
                        </a:lnTo>
                        <a:lnTo>
                          <a:pt x="377" y="739"/>
                        </a:lnTo>
                        <a:lnTo>
                          <a:pt x="365" y="755"/>
                        </a:lnTo>
                        <a:lnTo>
                          <a:pt x="353" y="771"/>
                        </a:lnTo>
                        <a:lnTo>
                          <a:pt x="340" y="786"/>
                        </a:lnTo>
                        <a:lnTo>
                          <a:pt x="328" y="801"/>
                        </a:lnTo>
                        <a:lnTo>
                          <a:pt x="314" y="816"/>
                        </a:lnTo>
                        <a:lnTo>
                          <a:pt x="301" y="831"/>
                        </a:lnTo>
                        <a:lnTo>
                          <a:pt x="288" y="845"/>
                        </a:lnTo>
                        <a:lnTo>
                          <a:pt x="274" y="860"/>
                        </a:lnTo>
                        <a:lnTo>
                          <a:pt x="260" y="874"/>
                        </a:lnTo>
                        <a:lnTo>
                          <a:pt x="246" y="888"/>
                        </a:lnTo>
                        <a:lnTo>
                          <a:pt x="232" y="902"/>
                        </a:lnTo>
                        <a:lnTo>
                          <a:pt x="220" y="914"/>
                        </a:lnTo>
                        <a:lnTo>
                          <a:pt x="206" y="927"/>
                        </a:lnTo>
                        <a:lnTo>
                          <a:pt x="193" y="938"/>
                        </a:lnTo>
                        <a:lnTo>
                          <a:pt x="179" y="951"/>
                        </a:lnTo>
                        <a:lnTo>
                          <a:pt x="165" y="963"/>
                        </a:lnTo>
                        <a:lnTo>
                          <a:pt x="152" y="975"/>
                        </a:lnTo>
                        <a:lnTo>
                          <a:pt x="138" y="987"/>
                        </a:lnTo>
                        <a:lnTo>
                          <a:pt x="124" y="1000"/>
                        </a:lnTo>
                        <a:lnTo>
                          <a:pt x="109" y="1012"/>
                        </a:lnTo>
                        <a:lnTo>
                          <a:pt x="93" y="1025"/>
                        </a:lnTo>
                        <a:lnTo>
                          <a:pt x="78" y="1038"/>
                        </a:lnTo>
                        <a:lnTo>
                          <a:pt x="62" y="1049"/>
                        </a:lnTo>
                        <a:lnTo>
                          <a:pt x="46" y="1062"/>
                        </a:lnTo>
                        <a:lnTo>
                          <a:pt x="31" y="1074"/>
                        </a:lnTo>
                        <a:lnTo>
                          <a:pt x="16" y="1087"/>
                        </a:lnTo>
                        <a:lnTo>
                          <a:pt x="2" y="1102"/>
                        </a:lnTo>
                        <a:lnTo>
                          <a:pt x="0" y="1108"/>
                        </a:lnTo>
                        <a:lnTo>
                          <a:pt x="1" y="1112"/>
                        </a:lnTo>
                        <a:lnTo>
                          <a:pt x="4" y="1116"/>
                        </a:lnTo>
                        <a:lnTo>
                          <a:pt x="10" y="1114"/>
                        </a:lnTo>
                        <a:lnTo>
                          <a:pt x="26" y="1103"/>
                        </a:lnTo>
                        <a:lnTo>
                          <a:pt x="43" y="1093"/>
                        </a:lnTo>
                        <a:lnTo>
                          <a:pt x="61" y="1082"/>
                        </a:lnTo>
                        <a:lnTo>
                          <a:pt x="78" y="1072"/>
                        </a:lnTo>
                        <a:lnTo>
                          <a:pt x="94" y="1062"/>
                        </a:lnTo>
                        <a:lnTo>
                          <a:pt x="111" y="1051"/>
                        </a:lnTo>
                        <a:lnTo>
                          <a:pt x="127" y="1040"/>
                        </a:lnTo>
                        <a:lnTo>
                          <a:pt x="142" y="1027"/>
                        </a:lnTo>
                        <a:lnTo>
                          <a:pt x="157" y="1013"/>
                        </a:lnTo>
                        <a:lnTo>
                          <a:pt x="173" y="1000"/>
                        </a:lnTo>
                        <a:lnTo>
                          <a:pt x="188" y="986"/>
                        </a:lnTo>
                        <a:lnTo>
                          <a:pt x="203" y="972"/>
                        </a:lnTo>
                        <a:lnTo>
                          <a:pt x="218" y="958"/>
                        </a:lnTo>
                        <a:lnTo>
                          <a:pt x="233" y="943"/>
                        </a:lnTo>
                        <a:lnTo>
                          <a:pt x="248" y="929"/>
                        </a:lnTo>
                        <a:lnTo>
                          <a:pt x="262" y="914"/>
                        </a:lnTo>
                        <a:lnTo>
                          <a:pt x="276" y="900"/>
                        </a:lnTo>
                        <a:lnTo>
                          <a:pt x="290" y="885"/>
                        </a:lnTo>
                        <a:lnTo>
                          <a:pt x="302" y="871"/>
                        </a:lnTo>
                        <a:lnTo>
                          <a:pt x="316" y="856"/>
                        </a:lnTo>
                        <a:lnTo>
                          <a:pt x="329" y="841"/>
                        </a:lnTo>
                        <a:lnTo>
                          <a:pt x="342" y="826"/>
                        </a:lnTo>
                        <a:lnTo>
                          <a:pt x="354" y="811"/>
                        </a:lnTo>
                        <a:lnTo>
                          <a:pt x="366" y="794"/>
                        </a:lnTo>
                        <a:lnTo>
                          <a:pt x="378" y="778"/>
                        </a:lnTo>
                        <a:lnTo>
                          <a:pt x="389" y="762"/>
                        </a:lnTo>
                        <a:lnTo>
                          <a:pt x="400" y="746"/>
                        </a:lnTo>
                        <a:lnTo>
                          <a:pt x="411" y="730"/>
                        </a:lnTo>
                        <a:lnTo>
                          <a:pt x="421" y="714"/>
                        </a:lnTo>
                        <a:lnTo>
                          <a:pt x="430" y="697"/>
                        </a:lnTo>
                        <a:lnTo>
                          <a:pt x="440" y="679"/>
                        </a:lnTo>
                        <a:lnTo>
                          <a:pt x="449" y="662"/>
                        </a:lnTo>
                        <a:lnTo>
                          <a:pt x="466" y="625"/>
                        </a:lnTo>
                        <a:lnTo>
                          <a:pt x="481" y="588"/>
                        </a:lnTo>
                        <a:lnTo>
                          <a:pt x="495" y="550"/>
                        </a:lnTo>
                        <a:lnTo>
                          <a:pt x="507" y="512"/>
                        </a:lnTo>
                        <a:lnTo>
                          <a:pt x="518" y="474"/>
                        </a:lnTo>
                        <a:lnTo>
                          <a:pt x="527" y="435"/>
                        </a:lnTo>
                        <a:lnTo>
                          <a:pt x="535" y="396"/>
                        </a:lnTo>
                        <a:lnTo>
                          <a:pt x="541" y="357"/>
                        </a:lnTo>
                        <a:lnTo>
                          <a:pt x="549" y="268"/>
                        </a:lnTo>
                        <a:lnTo>
                          <a:pt x="550" y="178"/>
                        </a:lnTo>
                        <a:lnTo>
                          <a:pt x="547" y="90"/>
                        </a:lnTo>
                        <a:lnTo>
                          <a:pt x="5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716" name="Freeform 146"/>
                  <p:cNvSpPr>
                    <a:spLocks/>
                  </p:cNvSpPr>
                  <p:nvPr/>
                </p:nvSpPr>
                <p:spPr bwMode="auto">
                  <a:xfrm>
                    <a:off x="919" y="3162"/>
                    <a:ext cx="69" cy="22"/>
                  </a:xfrm>
                  <a:custGeom>
                    <a:avLst/>
                    <a:gdLst>
                      <a:gd name="T0" fmla="*/ 0 w 373"/>
                      <a:gd name="T1" fmla="*/ 0 h 120"/>
                      <a:gd name="T2" fmla="*/ 0 w 373"/>
                      <a:gd name="T3" fmla="*/ 0 h 120"/>
                      <a:gd name="T4" fmla="*/ 0 w 373"/>
                      <a:gd name="T5" fmla="*/ 0 h 120"/>
                      <a:gd name="T6" fmla="*/ 0 w 373"/>
                      <a:gd name="T7" fmla="*/ 0 h 120"/>
                      <a:gd name="T8" fmla="*/ 0 w 373"/>
                      <a:gd name="T9" fmla="*/ 0 h 120"/>
                      <a:gd name="T10" fmla="*/ 0 w 373"/>
                      <a:gd name="T11" fmla="*/ 0 h 120"/>
                      <a:gd name="T12" fmla="*/ 0 w 373"/>
                      <a:gd name="T13" fmla="*/ 0 h 120"/>
                      <a:gd name="T14" fmla="*/ 0 w 373"/>
                      <a:gd name="T15" fmla="*/ 0 h 120"/>
                      <a:gd name="T16" fmla="*/ 0 w 373"/>
                      <a:gd name="T17" fmla="*/ 0 h 120"/>
                      <a:gd name="T18" fmla="*/ 0 w 373"/>
                      <a:gd name="T19" fmla="*/ 0 h 120"/>
                      <a:gd name="T20" fmla="*/ 0 w 373"/>
                      <a:gd name="T21" fmla="*/ 0 h 120"/>
                      <a:gd name="T22" fmla="*/ 0 w 373"/>
                      <a:gd name="T23" fmla="*/ 0 h 120"/>
                      <a:gd name="T24" fmla="*/ 0 w 373"/>
                      <a:gd name="T25" fmla="*/ 0 h 120"/>
                      <a:gd name="T26" fmla="*/ 0 w 373"/>
                      <a:gd name="T27" fmla="*/ 0 h 120"/>
                      <a:gd name="T28" fmla="*/ 0 w 373"/>
                      <a:gd name="T29" fmla="*/ 0 h 120"/>
                      <a:gd name="T30" fmla="*/ 0 w 373"/>
                      <a:gd name="T31" fmla="*/ 0 h 120"/>
                      <a:gd name="T32" fmla="*/ 0 w 373"/>
                      <a:gd name="T33" fmla="*/ 0 h 120"/>
                      <a:gd name="T34" fmla="*/ 0 w 373"/>
                      <a:gd name="T35" fmla="*/ 0 h 120"/>
                      <a:gd name="T36" fmla="*/ 0 w 373"/>
                      <a:gd name="T37" fmla="*/ 0 h 120"/>
                      <a:gd name="T38" fmla="*/ 0 w 373"/>
                      <a:gd name="T39" fmla="*/ 0 h 120"/>
                      <a:gd name="T40" fmla="*/ 0 w 373"/>
                      <a:gd name="T41" fmla="*/ 0 h 120"/>
                      <a:gd name="T42" fmla="*/ 0 w 373"/>
                      <a:gd name="T43" fmla="*/ 0 h 120"/>
                      <a:gd name="T44" fmla="*/ 0 w 373"/>
                      <a:gd name="T45" fmla="*/ 0 h 120"/>
                      <a:gd name="T46" fmla="*/ 0 w 373"/>
                      <a:gd name="T47" fmla="*/ 0 h 120"/>
                      <a:gd name="T48" fmla="*/ 0 w 373"/>
                      <a:gd name="T49" fmla="*/ 0 h 120"/>
                      <a:gd name="T50" fmla="*/ 0 w 373"/>
                      <a:gd name="T51" fmla="*/ 0 h 120"/>
                      <a:gd name="T52" fmla="*/ 0 w 373"/>
                      <a:gd name="T53" fmla="*/ 0 h 120"/>
                      <a:gd name="T54" fmla="*/ 0 w 373"/>
                      <a:gd name="T55" fmla="*/ 0 h 120"/>
                      <a:gd name="T56" fmla="*/ 0 w 373"/>
                      <a:gd name="T57" fmla="*/ 0 h 120"/>
                      <a:gd name="T58" fmla="*/ 0 w 373"/>
                      <a:gd name="T59" fmla="*/ 0 h 120"/>
                      <a:gd name="T60" fmla="*/ 0 w 373"/>
                      <a:gd name="T61" fmla="*/ 0 h 120"/>
                      <a:gd name="T62" fmla="*/ 0 w 373"/>
                      <a:gd name="T63" fmla="*/ 0 h 120"/>
                      <a:gd name="T64" fmla="*/ 0 w 373"/>
                      <a:gd name="T65" fmla="*/ 0 h 12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373" h="120">
                        <a:moveTo>
                          <a:pt x="0" y="59"/>
                        </a:moveTo>
                        <a:lnTo>
                          <a:pt x="2" y="68"/>
                        </a:lnTo>
                        <a:lnTo>
                          <a:pt x="4" y="78"/>
                        </a:lnTo>
                        <a:lnTo>
                          <a:pt x="8" y="88"/>
                        </a:lnTo>
                        <a:lnTo>
                          <a:pt x="12" y="96"/>
                        </a:lnTo>
                        <a:lnTo>
                          <a:pt x="18" y="104"/>
                        </a:lnTo>
                        <a:lnTo>
                          <a:pt x="26" y="110"/>
                        </a:lnTo>
                        <a:lnTo>
                          <a:pt x="34" y="115"/>
                        </a:lnTo>
                        <a:lnTo>
                          <a:pt x="45" y="118"/>
                        </a:lnTo>
                        <a:lnTo>
                          <a:pt x="61" y="120"/>
                        </a:lnTo>
                        <a:lnTo>
                          <a:pt x="77" y="120"/>
                        </a:lnTo>
                        <a:lnTo>
                          <a:pt x="93" y="120"/>
                        </a:lnTo>
                        <a:lnTo>
                          <a:pt x="109" y="119"/>
                        </a:lnTo>
                        <a:lnTo>
                          <a:pt x="124" y="116"/>
                        </a:lnTo>
                        <a:lnTo>
                          <a:pt x="140" y="114"/>
                        </a:lnTo>
                        <a:lnTo>
                          <a:pt x="155" y="110"/>
                        </a:lnTo>
                        <a:lnTo>
                          <a:pt x="171" y="105"/>
                        </a:lnTo>
                        <a:lnTo>
                          <a:pt x="185" y="100"/>
                        </a:lnTo>
                        <a:lnTo>
                          <a:pt x="198" y="96"/>
                        </a:lnTo>
                        <a:lnTo>
                          <a:pt x="212" y="90"/>
                        </a:lnTo>
                        <a:lnTo>
                          <a:pt x="224" y="85"/>
                        </a:lnTo>
                        <a:lnTo>
                          <a:pt x="238" y="80"/>
                        </a:lnTo>
                        <a:lnTo>
                          <a:pt x="251" y="74"/>
                        </a:lnTo>
                        <a:lnTo>
                          <a:pt x="263" y="67"/>
                        </a:lnTo>
                        <a:lnTo>
                          <a:pt x="276" y="60"/>
                        </a:lnTo>
                        <a:lnTo>
                          <a:pt x="289" y="54"/>
                        </a:lnTo>
                        <a:lnTo>
                          <a:pt x="301" y="47"/>
                        </a:lnTo>
                        <a:lnTo>
                          <a:pt x="314" y="40"/>
                        </a:lnTo>
                        <a:lnTo>
                          <a:pt x="326" y="32"/>
                        </a:lnTo>
                        <a:lnTo>
                          <a:pt x="338" y="25"/>
                        </a:lnTo>
                        <a:lnTo>
                          <a:pt x="350" y="17"/>
                        </a:lnTo>
                        <a:lnTo>
                          <a:pt x="361" y="10"/>
                        </a:lnTo>
                        <a:lnTo>
                          <a:pt x="373" y="2"/>
                        </a:lnTo>
                        <a:lnTo>
                          <a:pt x="373" y="1"/>
                        </a:lnTo>
                        <a:lnTo>
                          <a:pt x="373" y="0"/>
                        </a:lnTo>
                        <a:lnTo>
                          <a:pt x="372" y="0"/>
                        </a:lnTo>
                        <a:lnTo>
                          <a:pt x="351" y="12"/>
                        </a:lnTo>
                        <a:lnTo>
                          <a:pt x="329" y="23"/>
                        </a:lnTo>
                        <a:lnTo>
                          <a:pt x="308" y="35"/>
                        </a:lnTo>
                        <a:lnTo>
                          <a:pt x="286" y="45"/>
                        </a:lnTo>
                        <a:lnTo>
                          <a:pt x="265" y="54"/>
                        </a:lnTo>
                        <a:lnTo>
                          <a:pt x="243" y="63"/>
                        </a:lnTo>
                        <a:lnTo>
                          <a:pt x="220" y="73"/>
                        </a:lnTo>
                        <a:lnTo>
                          <a:pt x="197" y="81"/>
                        </a:lnTo>
                        <a:lnTo>
                          <a:pt x="183" y="85"/>
                        </a:lnTo>
                        <a:lnTo>
                          <a:pt x="170" y="89"/>
                        </a:lnTo>
                        <a:lnTo>
                          <a:pt x="156" y="91"/>
                        </a:lnTo>
                        <a:lnTo>
                          <a:pt x="142" y="93"/>
                        </a:lnTo>
                        <a:lnTo>
                          <a:pt x="129" y="96"/>
                        </a:lnTo>
                        <a:lnTo>
                          <a:pt x="115" y="97"/>
                        </a:lnTo>
                        <a:lnTo>
                          <a:pt x="101" y="98"/>
                        </a:lnTo>
                        <a:lnTo>
                          <a:pt x="87" y="98"/>
                        </a:lnTo>
                        <a:lnTo>
                          <a:pt x="72" y="98"/>
                        </a:lnTo>
                        <a:lnTo>
                          <a:pt x="58" y="98"/>
                        </a:lnTo>
                        <a:lnTo>
                          <a:pt x="46" y="97"/>
                        </a:lnTo>
                        <a:lnTo>
                          <a:pt x="34" y="95"/>
                        </a:lnTo>
                        <a:lnTo>
                          <a:pt x="23" y="90"/>
                        </a:lnTo>
                        <a:lnTo>
                          <a:pt x="13" y="83"/>
                        </a:lnTo>
                        <a:lnTo>
                          <a:pt x="5" y="73"/>
                        </a:lnTo>
                        <a:lnTo>
                          <a:pt x="0" y="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5" name="Group 147"/>
            <p:cNvGrpSpPr>
              <a:grpSpLocks/>
            </p:cNvGrpSpPr>
            <p:nvPr/>
          </p:nvGrpSpPr>
          <p:grpSpPr bwMode="auto">
            <a:xfrm>
              <a:off x="6664325" y="3487738"/>
              <a:ext cx="836613" cy="509587"/>
              <a:chOff x="3307" y="2872"/>
              <a:chExt cx="652" cy="409"/>
            </a:xfrm>
          </p:grpSpPr>
          <p:grpSp>
            <p:nvGrpSpPr>
              <p:cNvPr id="577" name="Group 148"/>
              <p:cNvGrpSpPr>
                <a:grpSpLocks/>
              </p:cNvGrpSpPr>
              <p:nvPr/>
            </p:nvGrpSpPr>
            <p:grpSpPr bwMode="auto">
              <a:xfrm>
                <a:off x="3307" y="2872"/>
                <a:ext cx="652" cy="409"/>
                <a:chOff x="3307" y="2872"/>
                <a:chExt cx="652" cy="409"/>
              </a:xfrm>
            </p:grpSpPr>
            <p:sp>
              <p:nvSpPr>
                <p:cNvPr id="604" name="Freeform 149"/>
                <p:cNvSpPr>
                  <a:spLocks/>
                </p:cNvSpPr>
                <p:nvPr/>
              </p:nvSpPr>
              <p:spPr bwMode="auto">
                <a:xfrm rot="193586">
                  <a:off x="3620" y="3101"/>
                  <a:ext cx="339" cy="180"/>
                </a:xfrm>
                <a:custGeom>
                  <a:avLst/>
                  <a:gdLst>
                    <a:gd name="T0" fmla="*/ 0 w 265"/>
                    <a:gd name="T1" fmla="*/ 0 h 141"/>
                    <a:gd name="T2" fmla="*/ 265 w 265"/>
                    <a:gd name="T3" fmla="*/ 82 h 141"/>
                    <a:gd name="T4" fmla="*/ 243 w 265"/>
                    <a:gd name="T5" fmla="*/ 141 h 141"/>
                    <a:gd name="T6" fmla="*/ 1 w 265"/>
                    <a:gd name="T7" fmla="*/ 42 h 141"/>
                    <a:gd name="T8" fmla="*/ 0 w 265"/>
                    <a:gd name="T9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5" h="141">
                      <a:moveTo>
                        <a:pt x="0" y="0"/>
                      </a:moveTo>
                      <a:lnTo>
                        <a:pt x="265" y="82"/>
                      </a:lnTo>
                      <a:lnTo>
                        <a:pt x="243" y="141"/>
                      </a:lnTo>
                      <a:lnTo>
                        <a:pt x="1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chemeClr val="tx2"/>
                    </a:gs>
                    <a:gs pos="100000">
                      <a:srgbClr val="FFFFFF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70000"/>
                    </a:spcBef>
                    <a:buFontTx/>
                    <a:buChar char="•"/>
                    <a:defRPr/>
                  </a:pPr>
                  <a:endParaRPr lang="it-IT" sz="1400">
                    <a:cs typeface="+mn-cs"/>
                  </a:endParaRPr>
                </a:p>
              </p:txBody>
            </p:sp>
            <p:sp>
              <p:nvSpPr>
                <p:cNvPr id="605" name="Oval 150"/>
                <p:cNvSpPr>
                  <a:spLocks noChangeArrowheads="1"/>
                </p:cNvSpPr>
                <p:nvPr/>
              </p:nvSpPr>
              <p:spPr bwMode="auto">
                <a:xfrm>
                  <a:off x="3307" y="2872"/>
                  <a:ext cx="375" cy="37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hlink"/>
                    </a:buClr>
                    <a:buSzPct val="85000"/>
                    <a:buFont typeface="Arial" panose="020B0604020202020204" pitchFamily="34" charset="0"/>
                    <a:buChar char="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ClrTx/>
                    <a:buSzTx/>
                    <a:buFontTx/>
                    <a:buChar char="•"/>
                  </a:pPr>
                  <a:endParaRPr lang="it-IT" altLang="it-IT" sz="1400"/>
                </a:p>
              </p:txBody>
            </p:sp>
          </p:grpSp>
          <p:grpSp>
            <p:nvGrpSpPr>
              <p:cNvPr id="578" name="Group 151"/>
              <p:cNvGrpSpPr>
                <a:grpSpLocks/>
              </p:cNvGrpSpPr>
              <p:nvPr/>
            </p:nvGrpSpPr>
            <p:grpSpPr bwMode="auto">
              <a:xfrm>
                <a:off x="3316" y="2915"/>
                <a:ext cx="298" cy="288"/>
                <a:chOff x="3316" y="2915"/>
                <a:chExt cx="298" cy="288"/>
              </a:xfrm>
            </p:grpSpPr>
            <p:sp>
              <p:nvSpPr>
                <p:cNvPr id="581" name="Freeform 152"/>
                <p:cNvSpPr>
                  <a:spLocks/>
                </p:cNvSpPr>
                <p:nvPr/>
              </p:nvSpPr>
              <p:spPr bwMode="auto">
                <a:xfrm>
                  <a:off x="3513" y="2931"/>
                  <a:ext cx="101" cy="265"/>
                </a:xfrm>
                <a:custGeom>
                  <a:avLst/>
                  <a:gdLst>
                    <a:gd name="T0" fmla="*/ 0 w 625"/>
                    <a:gd name="T1" fmla="*/ 0 h 1640"/>
                    <a:gd name="T2" fmla="*/ 0 w 625"/>
                    <a:gd name="T3" fmla="*/ 0 h 1640"/>
                    <a:gd name="T4" fmla="*/ 0 w 625"/>
                    <a:gd name="T5" fmla="*/ 0 h 1640"/>
                    <a:gd name="T6" fmla="*/ 0 w 625"/>
                    <a:gd name="T7" fmla="*/ 0 h 1640"/>
                    <a:gd name="T8" fmla="*/ 0 w 625"/>
                    <a:gd name="T9" fmla="*/ 0 h 16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5" h="1640">
                      <a:moveTo>
                        <a:pt x="0" y="4"/>
                      </a:moveTo>
                      <a:lnTo>
                        <a:pt x="9" y="1640"/>
                      </a:lnTo>
                      <a:lnTo>
                        <a:pt x="625" y="1640"/>
                      </a:lnTo>
                      <a:lnTo>
                        <a:pt x="625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A58C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2" name="Rectangle 153"/>
                <p:cNvSpPr>
                  <a:spLocks noChangeArrowheads="1"/>
                </p:cNvSpPr>
                <p:nvPr/>
              </p:nvSpPr>
              <p:spPr bwMode="auto">
                <a:xfrm>
                  <a:off x="3508" y="2930"/>
                  <a:ext cx="11" cy="26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hlink"/>
                    </a:buClr>
                    <a:buSzPct val="85000"/>
                    <a:buFont typeface="Arial" panose="020B0604020202020204" pitchFamily="34" charset="0"/>
                    <a:buChar char="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ClrTx/>
                    <a:buSzTx/>
                    <a:buFontTx/>
                    <a:buChar char="•"/>
                  </a:pPr>
                  <a:endParaRPr lang="it-IT" altLang="it-IT" sz="1400"/>
                </a:p>
              </p:txBody>
            </p:sp>
            <p:sp>
              <p:nvSpPr>
                <p:cNvPr id="583" name="Freeform 154"/>
                <p:cNvSpPr>
                  <a:spLocks/>
                </p:cNvSpPr>
                <p:nvPr/>
              </p:nvSpPr>
              <p:spPr bwMode="auto">
                <a:xfrm>
                  <a:off x="3398" y="3030"/>
                  <a:ext cx="66" cy="53"/>
                </a:xfrm>
                <a:custGeom>
                  <a:avLst/>
                  <a:gdLst>
                    <a:gd name="T0" fmla="*/ 0 w 409"/>
                    <a:gd name="T1" fmla="*/ 0 h 326"/>
                    <a:gd name="T2" fmla="*/ 0 w 409"/>
                    <a:gd name="T3" fmla="*/ 0 h 326"/>
                    <a:gd name="T4" fmla="*/ 0 w 409"/>
                    <a:gd name="T5" fmla="*/ 0 h 326"/>
                    <a:gd name="T6" fmla="*/ 0 w 409"/>
                    <a:gd name="T7" fmla="*/ 0 h 326"/>
                    <a:gd name="T8" fmla="*/ 0 w 409"/>
                    <a:gd name="T9" fmla="*/ 0 h 326"/>
                    <a:gd name="T10" fmla="*/ 0 w 409"/>
                    <a:gd name="T11" fmla="*/ 0 h 326"/>
                    <a:gd name="T12" fmla="*/ 0 w 409"/>
                    <a:gd name="T13" fmla="*/ 0 h 326"/>
                    <a:gd name="T14" fmla="*/ 0 w 409"/>
                    <a:gd name="T15" fmla="*/ 0 h 326"/>
                    <a:gd name="T16" fmla="*/ 0 w 409"/>
                    <a:gd name="T17" fmla="*/ 0 h 326"/>
                    <a:gd name="T18" fmla="*/ 0 w 409"/>
                    <a:gd name="T19" fmla="*/ 0 h 326"/>
                    <a:gd name="T20" fmla="*/ 0 w 409"/>
                    <a:gd name="T21" fmla="*/ 0 h 326"/>
                    <a:gd name="T22" fmla="*/ 0 w 409"/>
                    <a:gd name="T23" fmla="*/ 0 h 326"/>
                    <a:gd name="T24" fmla="*/ 0 w 409"/>
                    <a:gd name="T25" fmla="*/ 0 h 326"/>
                    <a:gd name="T26" fmla="*/ 0 w 409"/>
                    <a:gd name="T27" fmla="*/ 0 h 326"/>
                    <a:gd name="T28" fmla="*/ 0 w 409"/>
                    <a:gd name="T29" fmla="*/ 0 h 326"/>
                    <a:gd name="T30" fmla="*/ 0 w 409"/>
                    <a:gd name="T31" fmla="*/ 0 h 326"/>
                    <a:gd name="T32" fmla="*/ 0 w 409"/>
                    <a:gd name="T33" fmla="*/ 0 h 326"/>
                    <a:gd name="T34" fmla="*/ 0 w 409"/>
                    <a:gd name="T35" fmla="*/ 0 h 326"/>
                    <a:gd name="T36" fmla="*/ 0 w 409"/>
                    <a:gd name="T37" fmla="*/ 0 h 326"/>
                    <a:gd name="T38" fmla="*/ 0 w 409"/>
                    <a:gd name="T39" fmla="*/ 0 h 326"/>
                    <a:gd name="T40" fmla="*/ 0 w 409"/>
                    <a:gd name="T41" fmla="*/ 0 h 326"/>
                    <a:gd name="T42" fmla="*/ 0 w 409"/>
                    <a:gd name="T43" fmla="*/ 0 h 326"/>
                    <a:gd name="T44" fmla="*/ 0 w 409"/>
                    <a:gd name="T45" fmla="*/ 0 h 326"/>
                    <a:gd name="T46" fmla="*/ 0 w 409"/>
                    <a:gd name="T47" fmla="*/ 0 h 326"/>
                    <a:gd name="T48" fmla="*/ 0 w 409"/>
                    <a:gd name="T49" fmla="*/ 0 h 326"/>
                    <a:gd name="T50" fmla="*/ 0 w 409"/>
                    <a:gd name="T51" fmla="*/ 0 h 326"/>
                    <a:gd name="T52" fmla="*/ 0 w 409"/>
                    <a:gd name="T53" fmla="*/ 0 h 326"/>
                    <a:gd name="T54" fmla="*/ 0 w 409"/>
                    <a:gd name="T55" fmla="*/ 0 h 326"/>
                    <a:gd name="T56" fmla="*/ 0 w 409"/>
                    <a:gd name="T57" fmla="*/ 0 h 326"/>
                    <a:gd name="T58" fmla="*/ 0 w 409"/>
                    <a:gd name="T59" fmla="*/ 0 h 326"/>
                    <a:gd name="T60" fmla="*/ 0 w 409"/>
                    <a:gd name="T61" fmla="*/ 0 h 326"/>
                    <a:gd name="T62" fmla="*/ 0 w 409"/>
                    <a:gd name="T63" fmla="*/ 0 h 326"/>
                    <a:gd name="T64" fmla="*/ 0 w 409"/>
                    <a:gd name="T65" fmla="*/ 0 h 326"/>
                    <a:gd name="T66" fmla="*/ 0 w 409"/>
                    <a:gd name="T67" fmla="*/ 0 h 326"/>
                    <a:gd name="T68" fmla="*/ 0 w 409"/>
                    <a:gd name="T69" fmla="*/ 0 h 326"/>
                    <a:gd name="T70" fmla="*/ 0 w 409"/>
                    <a:gd name="T71" fmla="*/ 0 h 326"/>
                    <a:gd name="T72" fmla="*/ 0 w 409"/>
                    <a:gd name="T73" fmla="*/ 0 h 326"/>
                    <a:gd name="T74" fmla="*/ 0 w 409"/>
                    <a:gd name="T75" fmla="*/ 0 h 326"/>
                    <a:gd name="T76" fmla="*/ 0 w 409"/>
                    <a:gd name="T77" fmla="*/ 0 h 326"/>
                    <a:gd name="T78" fmla="*/ 0 w 409"/>
                    <a:gd name="T79" fmla="*/ 0 h 326"/>
                    <a:gd name="T80" fmla="*/ 0 w 409"/>
                    <a:gd name="T81" fmla="*/ 0 h 326"/>
                    <a:gd name="T82" fmla="*/ 0 w 409"/>
                    <a:gd name="T83" fmla="*/ 0 h 326"/>
                    <a:gd name="T84" fmla="*/ 0 w 409"/>
                    <a:gd name="T85" fmla="*/ 0 h 326"/>
                    <a:gd name="T86" fmla="*/ 0 w 409"/>
                    <a:gd name="T87" fmla="*/ 0 h 326"/>
                    <a:gd name="T88" fmla="*/ 0 w 409"/>
                    <a:gd name="T89" fmla="*/ 0 h 32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409" h="326">
                      <a:moveTo>
                        <a:pt x="0" y="173"/>
                      </a:moveTo>
                      <a:lnTo>
                        <a:pt x="3" y="174"/>
                      </a:lnTo>
                      <a:lnTo>
                        <a:pt x="11" y="177"/>
                      </a:lnTo>
                      <a:lnTo>
                        <a:pt x="22" y="179"/>
                      </a:lnTo>
                      <a:lnTo>
                        <a:pt x="36" y="182"/>
                      </a:lnTo>
                      <a:lnTo>
                        <a:pt x="53" y="185"/>
                      </a:lnTo>
                      <a:lnTo>
                        <a:pt x="70" y="185"/>
                      </a:lnTo>
                      <a:lnTo>
                        <a:pt x="89" y="184"/>
                      </a:lnTo>
                      <a:lnTo>
                        <a:pt x="106" y="179"/>
                      </a:lnTo>
                      <a:lnTo>
                        <a:pt x="163" y="133"/>
                      </a:lnTo>
                      <a:lnTo>
                        <a:pt x="157" y="106"/>
                      </a:lnTo>
                      <a:lnTo>
                        <a:pt x="160" y="98"/>
                      </a:lnTo>
                      <a:lnTo>
                        <a:pt x="166" y="81"/>
                      </a:lnTo>
                      <a:lnTo>
                        <a:pt x="173" y="63"/>
                      </a:lnTo>
                      <a:lnTo>
                        <a:pt x="178" y="50"/>
                      </a:lnTo>
                      <a:lnTo>
                        <a:pt x="181" y="41"/>
                      </a:lnTo>
                      <a:lnTo>
                        <a:pt x="187" y="29"/>
                      </a:lnTo>
                      <a:lnTo>
                        <a:pt x="190" y="20"/>
                      </a:lnTo>
                      <a:lnTo>
                        <a:pt x="193" y="17"/>
                      </a:lnTo>
                      <a:lnTo>
                        <a:pt x="196" y="17"/>
                      </a:lnTo>
                      <a:lnTo>
                        <a:pt x="204" y="17"/>
                      </a:lnTo>
                      <a:lnTo>
                        <a:pt x="217" y="15"/>
                      </a:lnTo>
                      <a:lnTo>
                        <a:pt x="232" y="14"/>
                      </a:lnTo>
                      <a:lnTo>
                        <a:pt x="246" y="14"/>
                      </a:lnTo>
                      <a:lnTo>
                        <a:pt x="259" y="13"/>
                      </a:lnTo>
                      <a:lnTo>
                        <a:pt x="271" y="13"/>
                      </a:lnTo>
                      <a:lnTo>
                        <a:pt x="277" y="13"/>
                      </a:lnTo>
                      <a:lnTo>
                        <a:pt x="281" y="12"/>
                      </a:lnTo>
                      <a:lnTo>
                        <a:pt x="288" y="8"/>
                      </a:lnTo>
                      <a:lnTo>
                        <a:pt x="297" y="5"/>
                      </a:lnTo>
                      <a:lnTo>
                        <a:pt x="308" y="2"/>
                      </a:lnTo>
                      <a:lnTo>
                        <a:pt x="319" y="0"/>
                      </a:lnTo>
                      <a:lnTo>
                        <a:pt x="332" y="0"/>
                      </a:lnTo>
                      <a:lnTo>
                        <a:pt x="343" y="5"/>
                      </a:lnTo>
                      <a:lnTo>
                        <a:pt x="355" y="13"/>
                      </a:lnTo>
                      <a:lnTo>
                        <a:pt x="367" y="29"/>
                      </a:lnTo>
                      <a:lnTo>
                        <a:pt x="379" y="52"/>
                      </a:lnTo>
                      <a:lnTo>
                        <a:pt x="391" y="81"/>
                      </a:lnTo>
                      <a:lnTo>
                        <a:pt x="401" y="113"/>
                      </a:lnTo>
                      <a:lnTo>
                        <a:pt x="408" y="146"/>
                      </a:lnTo>
                      <a:lnTo>
                        <a:pt x="409" y="177"/>
                      </a:lnTo>
                      <a:lnTo>
                        <a:pt x="406" y="204"/>
                      </a:lnTo>
                      <a:lnTo>
                        <a:pt x="394" y="226"/>
                      </a:lnTo>
                      <a:lnTo>
                        <a:pt x="393" y="226"/>
                      </a:lnTo>
                      <a:lnTo>
                        <a:pt x="390" y="228"/>
                      </a:lnTo>
                      <a:lnTo>
                        <a:pt x="384" y="230"/>
                      </a:lnTo>
                      <a:lnTo>
                        <a:pt x="378" y="232"/>
                      </a:lnTo>
                      <a:lnTo>
                        <a:pt x="372" y="234"/>
                      </a:lnTo>
                      <a:lnTo>
                        <a:pt x="367" y="236"/>
                      </a:lnTo>
                      <a:lnTo>
                        <a:pt x="361" y="239"/>
                      </a:lnTo>
                      <a:lnTo>
                        <a:pt x="357" y="240"/>
                      </a:lnTo>
                      <a:lnTo>
                        <a:pt x="354" y="241"/>
                      </a:lnTo>
                      <a:lnTo>
                        <a:pt x="349" y="241"/>
                      </a:lnTo>
                      <a:lnTo>
                        <a:pt x="345" y="242"/>
                      </a:lnTo>
                      <a:lnTo>
                        <a:pt x="338" y="242"/>
                      </a:lnTo>
                      <a:lnTo>
                        <a:pt x="330" y="243"/>
                      </a:lnTo>
                      <a:lnTo>
                        <a:pt x="320" y="245"/>
                      </a:lnTo>
                      <a:lnTo>
                        <a:pt x="309" y="247"/>
                      </a:lnTo>
                      <a:lnTo>
                        <a:pt x="295" y="249"/>
                      </a:lnTo>
                      <a:lnTo>
                        <a:pt x="280" y="253"/>
                      </a:lnTo>
                      <a:lnTo>
                        <a:pt x="266" y="257"/>
                      </a:lnTo>
                      <a:lnTo>
                        <a:pt x="252" y="263"/>
                      </a:lnTo>
                      <a:lnTo>
                        <a:pt x="239" y="269"/>
                      </a:lnTo>
                      <a:lnTo>
                        <a:pt x="226" y="276"/>
                      </a:lnTo>
                      <a:lnTo>
                        <a:pt x="214" y="280"/>
                      </a:lnTo>
                      <a:lnTo>
                        <a:pt x="204" y="284"/>
                      </a:lnTo>
                      <a:lnTo>
                        <a:pt x="194" y="286"/>
                      </a:lnTo>
                      <a:lnTo>
                        <a:pt x="183" y="288"/>
                      </a:lnTo>
                      <a:lnTo>
                        <a:pt x="170" y="292"/>
                      </a:lnTo>
                      <a:lnTo>
                        <a:pt x="156" y="298"/>
                      </a:lnTo>
                      <a:lnTo>
                        <a:pt x="140" y="303"/>
                      </a:lnTo>
                      <a:lnTo>
                        <a:pt x="125" y="309"/>
                      </a:lnTo>
                      <a:lnTo>
                        <a:pt x="112" y="315"/>
                      </a:lnTo>
                      <a:lnTo>
                        <a:pt x="100" y="319"/>
                      </a:lnTo>
                      <a:lnTo>
                        <a:pt x="92" y="322"/>
                      </a:lnTo>
                      <a:lnTo>
                        <a:pt x="87" y="323"/>
                      </a:lnTo>
                      <a:lnTo>
                        <a:pt x="80" y="324"/>
                      </a:lnTo>
                      <a:lnTo>
                        <a:pt x="73" y="325"/>
                      </a:lnTo>
                      <a:lnTo>
                        <a:pt x="67" y="325"/>
                      </a:lnTo>
                      <a:lnTo>
                        <a:pt x="61" y="326"/>
                      </a:lnTo>
                      <a:lnTo>
                        <a:pt x="57" y="326"/>
                      </a:lnTo>
                      <a:lnTo>
                        <a:pt x="53" y="326"/>
                      </a:lnTo>
                      <a:lnTo>
                        <a:pt x="52" y="326"/>
                      </a:lnTo>
                      <a:lnTo>
                        <a:pt x="51" y="321"/>
                      </a:lnTo>
                      <a:lnTo>
                        <a:pt x="46" y="306"/>
                      </a:lnTo>
                      <a:lnTo>
                        <a:pt x="41" y="285"/>
                      </a:lnTo>
                      <a:lnTo>
                        <a:pt x="32" y="260"/>
                      </a:lnTo>
                      <a:lnTo>
                        <a:pt x="24" y="233"/>
                      </a:lnTo>
                      <a:lnTo>
                        <a:pt x="15" y="208"/>
                      </a:lnTo>
                      <a:lnTo>
                        <a:pt x="7" y="187"/>
                      </a:lnTo>
                      <a:lnTo>
                        <a:pt x="0" y="173"/>
                      </a:ln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4" name="Freeform 155"/>
                <p:cNvSpPr>
                  <a:spLocks/>
                </p:cNvSpPr>
                <p:nvPr/>
              </p:nvSpPr>
              <p:spPr bwMode="auto">
                <a:xfrm>
                  <a:off x="3316" y="2915"/>
                  <a:ext cx="171" cy="288"/>
                </a:xfrm>
                <a:custGeom>
                  <a:avLst/>
                  <a:gdLst>
                    <a:gd name="T0" fmla="*/ 153 w 171"/>
                    <a:gd name="T1" fmla="*/ 248 h 288"/>
                    <a:gd name="T2" fmla="*/ 145 w 171"/>
                    <a:gd name="T3" fmla="*/ 239 h 288"/>
                    <a:gd name="T4" fmla="*/ 136 w 171"/>
                    <a:gd name="T5" fmla="*/ 230 h 288"/>
                    <a:gd name="T6" fmla="*/ 127 w 171"/>
                    <a:gd name="T7" fmla="*/ 224 h 288"/>
                    <a:gd name="T8" fmla="*/ 118 w 171"/>
                    <a:gd name="T9" fmla="*/ 218 h 288"/>
                    <a:gd name="T10" fmla="*/ 107 w 171"/>
                    <a:gd name="T11" fmla="*/ 207 h 288"/>
                    <a:gd name="T12" fmla="*/ 100 w 171"/>
                    <a:gd name="T13" fmla="*/ 201 h 288"/>
                    <a:gd name="T14" fmla="*/ 101 w 171"/>
                    <a:gd name="T15" fmla="*/ 201 h 288"/>
                    <a:gd name="T16" fmla="*/ 100 w 171"/>
                    <a:gd name="T17" fmla="*/ 194 h 288"/>
                    <a:gd name="T18" fmla="*/ 96 w 171"/>
                    <a:gd name="T19" fmla="*/ 177 h 288"/>
                    <a:gd name="T20" fmla="*/ 113 w 171"/>
                    <a:gd name="T21" fmla="*/ 167 h 288"/>
                    <a:gd name="T22" fmla="*/ 116 w 171"/>
                    <a:gd name="T23" fmla="*/ 165 h 288"/>
                    <a:gd name="T24" fmla="*/ 119 w 171"/>
                    <a:gd name="T25" fmla="*/ 162 h 288"/>
                    <a:gd name="T26" fmla="*/ 123 w 171"/>
                    <a:gd name="T27" fmla="*/ 157 h 288"/>
                    <a:gd name="T28" fmla="*/ 127 w 171"/>
                    <a:gd name="T29" fmla="*/ 153 h 288"/>
                    <a:gd name="T30" fmla="*/ 131 w 171"/>
                    <a:gd name="T31" fmla="*/ 149 h 288"/>
                    <a:gd name="T32" fmla="*/ 137 w 171"/>
                    <a:gd name="T33" fmla="*/ 139 h 288"/>
                    <a:gd name="T34" fmla="*/ 145 w 171"/>
                    <a:gd name="T35" fmla="*/ 109 h 288"/>
                    <a:gd name="T36" fmla="*/ 150 w 171"/>
                    <a:gd name="T37" fmla="*/ 104 h 288"/>
                    <a:gd name="T38" fmla="*/ 152 w 171"/>
                    <a:gd name="T39" fmla="*/ 99 h 288"/>
                    <a:gd name="T40" fmla="*/ 168 w 171"/>
                    <a:gd name="T41" fmla="*/ 98 h 288"/>
                    <a:gd name="T42" fmla="*/ 164 w 171"/>
                    <a:gd name="T43" fmla="*/ 62 h 288"/>
                    <a:gd name="T44" fmla="*/ 160 w 171"/>
                    <a:gd name="T45" fmla="*/ 23 h 288"/>
                    <a:gd name="T46" fmla="*/ 148 w 171"/>
                    <a:gd name="T47" fmla="*/ 11 h 288"/>
                    <a:gd name="T48" fmla="*/ 130 w 171"/>
                    <a:gd name="T49" fmla="*/ 4 h 288"/>
                    <a:gd name="T50" fmla="*/ 115 w 171"/>
                    <a:gd name="T51" fmla="*/ 0 h 288"/>
                    <a:gd name="T52" fmla="*/ 101 w 171"/>
                    <a:gd name="T53" fmla="*/ 0 h 288"/>
                    <a:gd name="T54" fmla="*/ 82 w 171"/>
                    <a:gd name="T55" fmla="*/ 5 h 288"/>
                    <a:gd name="T56" fmla="*/ 63 w 171"/>
                    <a:gd name="T57" fmla="*/ 21 h 288"/>
                    <a:gd name="T58" fmla="*/ 52 w 171"/>
                    <a:gd name="T59" fmla="*/ 39 h 288"/>
                    <a:gd name="T60" fmla="*/ 48 w 171"/>
                    <a:gd name="T61" fmla="*/ 52 h 288"/>
                    <a:gd name="T62" fmla="*/ 41 w 171"/>
                    <a:gd name="T63" fmla="*/ 58 h 288"/>
                    <a:gd name="T64" fmla="*/ 43 w 171"/>
                    <a:gd name="T65" fmla="*/ 66 h 288"/>
                    <a:gd name="T66" fmla="*/ 47 w 171"/>
                    <a:gd name="T67" fmla="*/ 69 h 288"/>
                    <a:gd name="T68" fmla="*/ 44 w 171"/>
                    <a:gd name="T69" fmla="*/ 76 h 288"/>
                    <a:gd name="T70" fmla="*/ 43 w 171"/>
                    <a:gd name="T71" fmla="*/ 94 h 288"/>
                    <a:gd name="T72" fmla="*/ 35 w 171"/>
                    <a:gd name="T73" fmla="*/ 94 h 288"/>
                    <a:gd name="T74" fmla="*/ 23 w 171"/>
                    <a:gd name="T75" fmla="*/ 98 h 288"/>
                    <a:gd name="T76" fmla="*/ 12 w 171"/>
                    <a:gd name="T77" fmla="*/ 106 h 288"/>
                    <a:gd name="T78" fmla="*/ 9 w 171"/>
                    <a:gd name="T79" fmla="*/ 117 h 288"/>
                    <a:gd name="T80" fmla="*/ 14 w 171"/>
                    <a:gd name="T81" fmla="*/ 113 h 288"/>
                    <a:gd name="T82" fmla="*/ 19 w 171"/>
                    <a:gd name="T83" fmla="*/ 110 h 288"/>
                    <a:gd name="T84" fmla="*/ 11 w 171"/>
                    <a:gd name="T85" fmla="*/ 122 h 288"/>
                    <a:gd name="T86" fmla="*/ 10 w 171"/>
                    <a:gd name="T87" fmla="*/ 138 h 288"/>
                    <a:gd name="T88" fmla="*/ 10 w 171"/>
                    <a:gd name="T89" fmla="*/ 145 h 288"/>
                    <a:gd name="T90" fmla="*/ 6 w 171"/>
                    <a:gd name="T91" fmla="*/ 151 h 288"/>
                    <a:gd name="T92" fmla="*/ 17 w 171"/>
                    <a:gd name="T93" fmla="*/ 147 h 288"/>
                    <a:gd name="T94" fmla="*/ 27 w 171"/>
                    <a:gd name="T95" fmla="*/ 145 h 288"/>
                    <a:gd name="T96" fmla="*/ 30 w 171"/>
                    <a:gd name="T97" fmla="*/ 145 h 288"/>
                    <a:gd name="T98" fmla="*/ 38 w 171"/>
                    <a:gd name="T99" fmla="*/ 143 h 288"/>
                    <a:gd name="T100" fmla="*/ 33 w 171"/>
                    <a:gd name="T101" fmla="*/ 148 h 288"/>
                    <a:gd name="T102" fmla="*/ 26 w 171"/>
                    <a:gd name="T103" fmla="*/ 153 h 288"/>
                    <a:gd name="T104" fmla="*/ 19 w 171"/>
                    <a:gd name="T105" fmla="*/ 158 h 288"/>
                    <a:gd name="T106" fmla="*/ 12 w 171"/>
                    <a:gd name="T107" fmla="*/ 158 h 288"/>
                    <a:gd name="T108" fmla="*/ 171 w 171"/>
                    <a:gd name="T109" fmla="*/ 288 h 288"/>
                    <a:gd name="T110" fmla="*/ 164 w 171"/>
                    <a:gd name="T111" fmla="*/ 271 h 288"/>
                    <a:gd name="T112" fmla="*/ 156 w 171"/>
                    <a:gd name="T113" fmla="*/ 251 h 288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1" h="288">
                      <a:moveTo>
                        <a:pt x="156" y="251"/>
                      </a:moveTo>
                      <a:lnTo>
                        <a:pt x="155" y="250"/>
                      </a:lnTo>
                      <a:lnTo>
                        <a:pt x="154" y="249"/>
                      </a:lnTo>
                      <a:lnTo>
                        <a:pt x="153" y="248"/>
                      </a:lnTo>
                      <a:lnTo>
                        <a:pt x="151" y="246"/>
                      </a:lnTo>
                      <a:lnTo>
                        <a:pt x="150" y="244"/>
                      </a:lnTo>
                      <a:lnTo>
                        <a:pt x="147" y="242"/>
                      </a:lnTo>
                      <a:lnTo>
                        <a:pt x="145" y="239"/>
                      </a:lnTo>
                      <a:lnTo>
                        <a:pt x="143" y="237"/>
                      </a:lnTo>
                      <a:lnTo>
                        <a:pt x="140" y="235"/>
                      </a:lnTo>
                      <a:lnTo>
                        <a:pt x="138" y="232"/>
                      </a:lnTo>
                      <a:lnTo>
                        <a:pt x="136" y="230"/>
                      </a:lnTo>
                      <a:lnTo>
                        <a:pt x="133" y="228"/>
                      </a:lnTo>
                      <a:lnTo>
                        <a:pt x="131" y="227"/>
                      </a:lnTo>
                      <a:lnTo>
                        <a:pt x="129" y="225"/>
                      </a:lnTo>
                      <a:lnTo>
                        <a:pt x="127" y="224"/>
                      </a:lnTo>
                      <a:lnTo>
                        <a:pt x="126" y="223"/>
                      </a:lnTo>
                      <a:lnTo>
                        <a:pt x="123" y="222"/>
                      </a:lnTo>
                      <a:lnTo>
                        <a:pt x="120" y="220"/>
                      </a:lnTo>
                      <a:lnTo>
                        <a:pt x="118" y="218"/>
                      </a:lnTo>
                      <a:lnTo>
                        <a:pt x="115" y="215"/>
                      </a:lnTo>
                      <a:lnTo>
                        <a:pt x="112" y="212"/>
                      </a:lnTo>
                      <a:lnTo>
                        <a:pt x="110" y="210"/>
                      </a:lnTo>
                      <a:lnTo>
                        <a:pt x="107" y="207"/>
                      </a:lnTo>
                      <a:lnTo>
                        <a:pt x="104" y="204"/>
                      </a:lnTo>
                      <a:lnTo>
                        <a:pt x="103" y="202"/>
                      </a:lnTo>
                      <a:lnTo>
                        <a:pt x="101" y="201"/>
                      </a:lnTo>
                      <a:lnTo>
                        <a:pt x="100" y="201"/>
                      </a:lnTo>
                      <a:lnTo>
                        <a:pt x="100" y="200"/>
                      </a:lnTo>
                      <a:lnTo>
                        <a:pt x="100" y="201"/>
                      </a:lnTo>
                      <a:lnTo>
                        <a:pt x="101" y="201"/>
                      </a:lnTo>
                      <a:lnTo>
                        <a:pt x="101" y="200"/>
                      </a:lnTo>
                      <a:lnTo>
                        <a:pt x="101" y="197"/>
                      </a:lnTo>
                      <a:lnTo>
                        <a:pt x="100" y="194"/>
                      </a:lnTo>
                      <a:lnTo>
                        <a:pt x="99" y="191"/>
                      </a:lnTo>
                      <a:lnTo>
                        <a:pt x="98" y="185"/>
                      </a:lnTo>
                      <a:lnTo>
                        <a:pt x="97" y="180"/>
                      </a:lnTo>
                      <a:lnTo>
                        <a:pt x="96" y="177"/>
                      </a:lnTo>
                      <a:lnTo>
                        <a:pt x="95" y="176"/>
                      </a:lnTo>
                      <a:lnTo>
                        <a:pt x="97" y="158"/>
                      </a:lnTo>
                      <a:lnTo>
                        <a:pt x="103" y="161"/>
                      </a:lnTo>
                      <a:lnTo>
                        <a:pt x="113" y="167"/>
                      </a:lnTo>
                      <a:lnTo>
                        <a:pt x="114" y="167"/>
                      </a:lnTo>
                      <a:lnTo>
                        <a:pt x="115" y="166"/>
                      </a:lnTo>
                      <a:lnTo>
                        <a:pt x="116" y="165"/>
                      </a:lnTo>
                      <a:lnTo>
                        <a:pt x="117" y="165"/>
                      </a:lnTo>
                      <a:lnTo>
                        <a:pt x="119" y="164"/>
                      </a:lnTo>
                      <a:lnTo>
                        <a:pt x="119" y="163"/>
                      </a:lnTo>
                      <a:lnTo>
                        <a:pt x="119" y="162"/>
                      </a:lnTo>
                      <a:lnTo>
                        <a:pt x="120" y="161"/>
                      </a:lnTo>
                      <a:lnTo>
                        <a:pt x="121" y="160"/>
                      </a:lnTo>
                      <a:lnTo>
                        <a:pt x="122" y="159"/>
                      </a:lnTo>
                      <a:lnTo>
                        <a:pt x="123" y="157"/>
                      </a:lnTo>
                      <a:lnTo>
                        <a:pt x="124" y="155"/>
                      </a:lnTo>
                      <a:lnTo>
                        <a:pt x="125" y="154"/>
                      </a:lnTo>
                      <a:lnTo>
                        <a:pt x="126" y="153"/>
                      </a:lnTo>
                      <a:lnTo>
                        <a:pt x="127" y="153"/>
                      </a:lnTo>
                      <a:lnTo>
                        <a:pt x="128" y="152"/>
                      </a:lnTo>
                      <a:lnTo>
                        <a:pt x="129" y="151"/>
                      </a:lnTo>
                      <a:lnTo>
                        <a:pt x="131" y="149"/>
                      </a:lnTo>
                      <a:lnTo>
                        <a:pt x="133" y="147"/>
                      </a:lnTo>
                      <a:lnTo>
                        <a:pt x="134" y="145"/>
                      </a:lnTo>
                      <a:lnTo>
                        <a:pt x="136" y="142"/>
                      </a:lnTo>
                      <a:lnTo>
                        <a:pt x="137" y="139"/>
                      </a:lnTo>
                      <a:lnTo>
                        <a:pt x="145" y="136"/>
                      </a:lnTo>
                      <a:lnTo>
                        <a:pt x="143" y="116"/>
                      </a:lnTo>
                      <a:lnTo>
                        <a:pt x="144" y="110"/>
                      </a:lnTo>
                      <a:lnTo>
                        <a:pt x="145" y="109"/>
                      </a:lnTo>
                      <a:lnTo>
                        <a:pt x="146" y="108"/>
                      </a:lnTo>
                      <a:lnTo>
                        <a:pt x="147" y="107"/>
                      </a:lnTo>
                      <a:lnTo>
                        <a:pt x="148" y="105"/>
                      </a:lnTo>
                      <a:lnTo>
                        <a:pt x="150" y="104"/>
                      </a:lnTo>
                      <a:lnTo>
                        <a:pt x="150" y="103"/>
                      </a:lnTo>
                      <a:lnTo>
                        <a:pt x="151" y="102"/>
                      </a:lnTo>
                      <a:lnTo>
                        <a:pt x="152" y="99"/>
                      </a:lnTo>
                      <a:lnTo>
                        <a:pt x="152" y="96"/>
                      </a:lnTo>
                      <a:lnTo>
                        <a:pt x="153" y="93"/>
                      </a:lnTo>
                      <a:lnTo>
                        <a:pt x="153" y="92"/>
                      </a:lnTo>
                      <a:lnTo>
                        <a:pt x="168" y="98"/>
                      </a:lnTo>
                      <a:lnTo>
                        <a:pt x="168" y="95"/>
                      </a:lnTo>
                      <a:lnTo>
                        <a:pt x="161" y="82"/>
                      </a:lnTo>
                      <a:lnTo>
                        <a:pt x="163" y="73"/>
                      </a:lnTo>
                      <a:lnTo>
                        <a:pt x="164" y="62"/>
                      </a:lnTo>
                      <a:lnTo>
                        <a:pt x="164" y="51"/>
                      </a:lnTo>
                      <a:lnTo>
                        <a:pt x="163" y="41"/>
                      </a:lnTo>
                      <a:lnTo>
                        <a:pt x="161" y="31"/>
                      </a:lnTo>
                      <a:lnTo>
                        <a:pt x="160" y="23"/>
                      </a:lnTo>
                      <a:lnTo>
                        <a:pt x="158" y="18"/>
                      </a:lnTo>
                      <a:lnTo>
                        <a:pt x="158" y="16"/>
                      </a:lnTo>
                      <a:lnTo>
                        <a:pt x="153" y="14"/>
                      </a:lnTo>
                      <a:lnTo>
                        <a:pt x="148" y="11"/>
                      </a:lnTo>
                      <a:lnTo>
                        <a:pt x="143" y="9"/>
                      </a:lnTo>
                      <a:lnTo>
                        <a:pt x="139" y="7"/>
                      </a:lnTo>
                      <a:lnTo>
                        <a:pt x="134" y="5"/>
                      </a:lnTo>
                      <a:lnTo>
                        <a:pt x="130" y="4"/>
                      </a:lnTo>
                      <a:lnTo>
                        <a:pt x="126" y="3"/>
                      </a:lnTo>
                      <a:lnTo>
                        <a:pt x="122" y="2"/>
                      </a:lnTo>
                      <a:lnTo>
                        <a:pt x="118" y="1"/>
                      </a:lnTo>
                      <a:lnTo>
                        <a:pt x="115" y="0"/>
                      </a:lnTo>
                      <a:lnTo>
                        <a:pt x="111" y="0"/>
                      </a:lnTo>
                      <a:lnTo>
                        <a:pt x="108" y="0"/>
                      </a:lnTo>
                      <a:lnTo>
                        <a:pt x="104" y="0"/>
                      </a:lnTo>
                      <a:lnTo>
                        <a:pt x="101" y="0"/>
                      </a:lnTo>
                      <a:lnTo>
                        <a:pt x="98" y="0"/>
                      </a:lnTo>
                      <a:lnTo>
                        <a:pt x="95" y="1"/>
                      </a:lnTo>
                      <a:lnTo>
                        <a:pt x="88" y="3"/>
                      </a:lnTo>
                      <a:lnTo>
                        <a:pt x="82" y="5"/>
                      </a:lnTo>
                      <a:lnTo>
                        <a:pt x="76" y="9"/>
                      </a:lnTo>
                      <a:lnTo>
                        <a:pt x="71" y="13"/>
                      </a:lnTo>
                      <a:lnTo>
                        <a:pt x="67" y="17"/>
                      </a:lnTo>
                      <a:lnTo>
                        <a:pt x="63" y="21"/>
                      </a:lnTo>
                      <a:lnTo>
                        <a:pt x="60" y="26"/>
                      </a:lnTo>
                      <a:lnTo>
                        <a:pt x="57" y="30"/>
                      </a:lnTo>
                      <a:lnTo>
                        <a:pt x="54" y="35"/>
                      </a:lnTo>
                      <a:lnTo>
                        <a:pt x="52" y="39"/>
                      </a:lnTo>
                      <a:lnTo>
                        <a:pt x="50" y="43"/>
                      </a:lnTo>
                      <a:lnTo>
                        <a:pt x="49" y="47"/>
                      </a:lnTo>
                      <a:lnTo>
                        <a:pt x="48" y="49"/>
                      </a:lnTo>
                      <a:lnTo>
                        <a:pt x="48" y="52"/>
                      </a:lnTo>
                      <a:lnTo>
                        <a:pt x="47" y="53"/>
                      </a:lnTo>
                      <a:lnTo>
                        <a:pt x="47" y="54"/>
                      </a:lnTo>
                      <a:lnTo>
                        <a:pt x="43" y="55"/>
                      </a:lnTo>
                      <a:lnTo>
                        <a:pt x="41" y="58"/>
                      </a:lnTo>
                      <a:lnTo>
                        <a:pt x="40" y="60"/>
                      </a:lnTo>
                      <a:lnTo>
                        <a:pt x="40" y="62"/>
                      </a:lnTo>
                      <a:lnTo>
                        <a:pt x="42" y="64"/>
                      </a:lnTo>
                      <a:lnTo>
                        <a:pt x="43" y="66"/>
                      </a:lnTo>
                      <a:lnTo>
                        <a:pt x="45" y="67"/>
                      </a:lnTo>
                      <a:lnTo>
                        <a:pt x="46" y="68"/>
                      </a:lnTo>
                      <a:lnTo>
                        <a:pt x="47" y="69"/>
                      </a:lnTo>
                      <a:lnTo>
                        <a:pt x="47" y="70"/>
                      </a:lnTo>
                      <a:lnTo>
                        <a:pt x="46" y="70"/>
                      </a:lnTo>
                      <a:lnTo>
                        <a:pt x="46" y="71"/>
                      </a:lnTo>
                      <a:lnTo>
                        <a:pt x="44" y="76"/>
                      </a:lnTo>
                      <a:lnTo>
                        <a:pt x="43" y="82"/>
                      </a:lnTo>
                      <a:lnTo>
                        <a:pt x="43" y="87"/>
                      </a:lnTo>
                      <a:lnTo>
                        <a:pt x="43" y="94"/>
                      </a:lnTo>
                      <a:lnTo>
                        <a:pt x="42" y="94"/>
                      </a:lnTo>
                      <a:lnTo>
                        <a:pt x="40" y="94"/>
                      </a:lnTo>
                      <a:lnTo>
                        <a:pt x="38" y="94"/>
                      </a:lnTo>
                      <a:lnTo>
                        <a:pt x="35" y="94"/>
                      </a:lnTo>
                      <a:lnTo>
                        <a:pt x="32" y="95"/>
                      </a:lnTo>
                      <a:lnTo>
                        <a:pt x="29" y="95"/>
                      </a:lnTo>
                      <a:lnTo>
                        <a:pt x="26" y="96"/>
                      </a:lnTo>
                      <a:lnTo>
                        <a:pt x="23" y="98"/>
                      </a:lnTo>
                      <a:lnTo>
                        <a:pt x="19" y="99"/>
                      </a:lnTo>
                      <a:lnTo>
                        <a:pt x="16" y="101"/>
                      </a:lnTo>
                      <a:lnTo>
                        <a:pt x="14" y="103"/>
                      </a:lnTo>
                      <a:lnTo>
                        <a:pt x="12" y="106"/>
                      </a:lnTo>
                      <a:lnTo>
                        <a:pt x="10" y="109"/>
                      </a:lnTo>
                      <a:lnTo>
                        <a:pt x="9" y="113"/>
                      </a:lnTo>
                      <a:lnTo>
                        <a:pt x="8" y="117"/>
                      </a:lnTo>
                      <a:lnTo>
                        <a:pt x="9" y="117"/>
                      </a:lnTo>
                      <a:lnTo>
                        <a:pt x="9" y="116"/>
                      </a:lnTo>
                      <a:lnTo>
                        <a:pt x="11" y="115"/>
                      </a:lnTo>
                      <a:lnTo>
                        <a:pt x="12" y="114"/>
                      </a:lnTo>
                      <a:lnTo>
                        <a:pt x="14" y="113"/>
                      </a:lnTo>
                      <a:lnTo>
                        <a:pt x="16" y="111"/>
                      </a:lnTo>
                      <a:lnTo>
                        <a:pt x="18" y="110"/>
                      </a:lnTo>
                      <a:lnTo>
                        <a:pt x="20" y="109"/>
                      </a:lnTo>
                      <a:lnTo>
                        <a:pt x="19" y="110"/>
                      </a:lnTo>
                      <a:lnTo>
                        <a:pt x="18" y="111"/>
                      </a:lnTo>
                      <a:lnTo>
                        <a:pt x="16" y="114"/>
                      </a:lnTo>
                      <a:lnTo>
                        <a:pt x="14" y="118"/>
                      </a:lnTo>
                      <a:lnTo>
                        <a:pt x="11" y="122"/>
                      </a:lnTo>
                      <a:lnTo>
                        <a:pt x="10" y="127"/>
                      </a:lnTo>
                      <a:lnTo>
                        <a:pt x="9" y="132"/>
                      </a:lnTo>
                      <a:lnTo>
                        <a:pt x="10" y="138"/>
                      </a:lnTo>
                      <a:lnTo>
                        <a:pt x="10" y="139"/>
                      </a:lnTo>
                      <a:lnTo>
                        <a:pt x="10" y="141"/>
                      </a:lnTo>
                      <a:lnTo>
                        <a:pt x="10" y="143"/>
                      </a:lnTo>
                      <a:lnTo>
                        <a:pt x="10" y="145"/>
                      </a:lnTo>
                      <a:lnTo>
                        <a:pt x="9" y="147"/>
                      </a:lnTo>
                      <a:lnTo>
                        <a:pt x="8" y="149"/>
                      </a:lnTo>
                      <a:lnTo>
                        <a:pt x="6" y="151"/>
                      </a:lnTo>
                      <a:lnTo>
                        <a:pt x="8" y="151"/>
                      </a:lnTo>
                      <a:lnTo>
                        <a:pt x="10" y="150"/>
                      </a:lnTo>
                      <a:lnTo>
                        <a:pt x="14" y="149"/>
                      </a:lnTo>
                      <a:lnTo>
                        <a:pt x="17" y="147"/>
                      </a:lnTo>
                      <a:lnTo>
                        <a:pt x="20" y="145"/>
                      </a:lnTo>
                      <a:lnTo>
                        <a:pt x="24" y="143"/>
                      </a:lnTo>
                      <a:lnTo>
                        <a:pt x="27" y="140"/>
                      </a:lnTo>
                      <a:lnTo>
                        <a:pt x="27" y="145"/>
                      </a:lnTo>
                      <a:lnTo>
                        <a:pt x="28" y="145"/>
                      </a:lnTo>
                      <a:lnTo>
                        <a:pt x="30" y="145"/>
                      </a:lnTo>
                      <a:lnTo>
                        <a:pt x="32" y="144"/>
                      </a:lnTo>
                      <a:lnTo>
                        <a:pt x="33" y="144"/>
                      </a:lnTo>
                      <a:lnTo>
                        <a:pt x="35" y="144"/>
                      </a:lnTo>
                      <a:lnTo>
                        <a:pt x="38" y="143"/>
                      </a:lnTo>
                      <a:lnTo>
                        <a:pt x="35" y="148"/>
                      </a:lnTo>
                      <a:lnTo>
                        <a:pt x="34" y="148"/>
                      </a:lnTo>
                      <a:lnTo>
                        <a:pt x="33" y="148"/>
                      </a:lnTo>
                      <a:lnTo>
                        <a:pt x="32" y="148"/>
                      </a:lnTo>
                      <a:lnTo>
                        <a:pt x="30" y="149"/>
                      </a:lnTo>
                      <a:lnTo>
                        <a:pt x="28" y="151"/>
                      </a:lnTo>
                      <a:lnTo>
                        <a:pt x="26" y="153"/>
                      </a:lnTo>
                      <a:lnTo>
                        <a:pt x="24" y="156"/>
                      </a:lnTo>
                      <a:lnTo>
                        <a:pt x="22" y="158"/>
                      </a:lnTo>
                      <a:lnTo>
                        <a:pt x="21" y="158"/>
                      </a:lnTo>
                      <a:lnTo>
                        <a:pt x="19" y="158"/>
                      </a:lnTo>
                      <a:lnTo>
                        <a:pt x="17" y="158"/>
                      </a:lnTo>
                      <a:lnTo>
                        <a:pt x="16" y="157"/>
                      </a:lnTo>
                      <a:lnTo>
                        <a:pt x="14" y="157"/>
                      </a:lnTo>
                      <a:lnTo>
                        <a:pt x="12" y="158"/>
                      </a:lnTo>
                      <a:lnTo>
                        <a:pt x="10" y="159"/>
                      </a:lnTo>
                      <a:lnTo>
                        <a:pt x="0" y="162"/>
                      </a:lnTo>
                      <a:lnTo>
                        <a:pt x="37" y="265"/>
                      </a:lnTo>
                      <a:lnTo>
                        <a:pt x="171" y="288"/>
                      </a:lnTo>
                      <a:lnTo>
                        <a:pt x="170" y="287"/>
                      </a:lnTo>
                      <a:lnTo>
                        <a:pt x="169" y="283"/>
                      </a:lnTo>
                      <a:lnTo>
                        <a:pt x="167" y="277"/>
                      </a:lnTo>
                      <a:lnTo>
                        <a:pt x="164" y="271"/>
                      </a:lnTo>
                      <a:lnTo>
                        <a:pt x="161" y="264"/>
                      </a:lnTo>
                      <a:lnTo>
                        <a:pt x="159" y="258"/>
                      </a:lnTo>
                      <a:lnTo>
                        <a:pt x="157" y="254"/>
                      </a:lnTo>
                      <a:lnTo>
                        <a:pt x="156" y="2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5" name="Freeform 156"/>
                <p:cNvSpPr>
                  <a:spLocks/>
                </p:cNvSpPr>
                <p:nvPr/>
              </p:nvSpPr>
              <p:spPr bwMode="auto">
                <a:xfrm>
                  <a:off x="3363" y="2971"/>
                  <a:ext cx="78" cy="17"/>
                </a:xfrm>
                <a:custGeom>
                  <a:avLst/>
                  <a:gdLst>
                    <a:gd name="T0" fmla="*/ 0 w 486"/>
                    <a:gd name="T1" fmla="*/ 0 h 107"/>
                    <a:gd name="T2" fmla="*/ 0 w 486"/>
                    <a:gd name="T3" fmla="*/ 0 h 107"/>
                    <a:gd name="T4" fmla="*/ 0 w 486"/>
                    <a:gd name="T5" fmla="*/ 0 h 107"/>
                    <a:gd name="T6" fmla="*/ 0 w 486"/>
                    <a:gd name="T7" fmla="*/ 0 h 107"/>
                    <a:gd name="T8" fmla="*/ 0 w 486"/>
                    <a:gd name="T9" fmla="*/ 0 h 107"/>
                    <a:gd name="T10" fmla="*/ 0 w 486"/>
                    <a:gd name="T11" fmla="*/ 0 h 107"/>
                    <a:gd name="T12" fmla="*/ 0 w 486"/>
                    <a:gd name="T13" fmla="*/ 0 h 107"/>
                    <a:gd name="T14" fmla="*/ 0 w 486"/>
                    <a:gd name="T15" fmla="*/ 0 h 107"/>
                    <a:gd name="T16" fmla="*/ 0 w 486"/>
                    <a:gd name="T17" fmla="*/ 0 h 107"/>
                    <a:gd name="T18" fmla="*/ 0 w 486"/>
                    <a:gd name="T19" fmla="*/ 0 h 107"/>
                    <a:gd name="T20" fmla="*/ 0 w 486"/>
                    <a:gd name="T21" fmla="*/ 0 h 107"/>
                    <a:gd name="T22" fmla="*/ 0 w 486"/>
                    <a:gd name="T23" fmla="*/ 0 h 107"/>
                    <a:gd name="T24" fmla="*/ 0 w 486"/>
                    <a:gd name="T25" fmla="*/ 0 h 107"/>
                    <a:gd name="T26" fmla="*/ 0 w 486"/>
                    <a:gd name="T27" fmla="*/ 0 h 107"/>
                    <a:gd name="T28" fmla="*/ 0 w 486"/>
                    <a:gd name="T29" fmla="*/ 0 h 107"/>
                    <a:gd name="T30" fmla="*/ 0 w 486"/>
                    <a:gd name="T31" fmla="*/ 0 h 107"/>
                    <a:gd name="T32" fmla="*/ 0 w 486"/>
                    <a:gd name="T33" fmla="*/ 0 h 107"/>
                    <a:gd name="T34" fmla="*/ 0 w 486"/>
                    <a:gd name="T35" fmla="*/ 0 h 107"/>
                    <a:gd name="T36" fmla="*/ 0 w 486"/>
                    <a:gd name="T37" fmla="*/ 0 h 107"/>
                    <a:gd name="T38" fmla="*/ 0 w 486"/>
                    <a:gd name="T39" fmla="*/ 0 h 107"/>
                    <a:gd name="T40" fmla="*/ 0 w 486"/>
                    <a:gd name="T41" fmla="*/ 0 h 107"/>
                    <a:gd name="T42" fmla="*/ 0 w 486"/>
                    <a:gd name="T43" fmla="*/ 0 h 107"/>
                    <a:gd name="T44" fmla="*/ 0 w 486"/>
                    <a:gd name="T45" fmla="*/ 0 h 107"/>
                    <a:gd name="T46" fmla="*/ 0 w 486"/>
                    <a:gd name="T47" fmla="*/ 0 h 107"/>
                    <a:gd name="T48" fmla="*/ 0 w 486"/>
                    <a:gd name="T49" fmla="*/ 0 h 107"/>
                    <a:gd name="T50" fmla="*/ 0 w 486"/>
                    <a:gd name="T51" fmla="*/ 0 h 107"/>
                    <a:gd name="T52" fmla="*/ 0 w 486"/>
                    <a:gd name="T53" fmla="*/ 0 h 107"/>
                    <a:gd name="T54" fmla="*/ 0 w 486"/>
                    <a:gd name="T55" fmla="*/ 0 h 107"/>
                    <a:gd name="T56" fmla="*/ 0 w 486"/>
                    <a:gd name="T57" fmla="*/ 0 h 107"/>
                    <a:gd name="T58" fmla="*/ 0 w 486"/>
                    <a:gd name="T59" fmla="*/ 0 h 107"/>
                    <a:gd name="T60" fmla="*/ 0 w 486"/>
                    <a:gd name="T61" fmla="*/ 0 h 107"/>
                    <a:gd name="T62" fmla="*/ 0 w 486"/>
                    <a:gd name="T63" fmla="*/ 0 h 107"/>
                    <a:gd name="T64" fmla="*/ 0 w 486"/>
                    <a:gd name="T65" fmla="*/ 0 h 107"/>
                    <a:gd name="T66" fmla="*/ 0 w 486"/>
                    <a:gd name="T67" fmla="*/ 0 h 107"/>
                    <a:gd name="T68" fmla="*/ 0 w 486"/>
                    <a:gd name="T69" fmla="*/ 0 h 107"/>
                    <a:gd name="T70" fmla="*/ 0 w 486"/>
                    <a:gd name="T71" fmla="*/ 0 h 107"/>
                    <a:gd name="T72" fmla="*/ 0 w 486"/>
                    <a:gd name="T73" fmla="*/ 0 h 107"/>
                    <a:gd name="T74" fmla="*/ 0 w 486"/>
                    <a:gd name="T75" fmla="*/ 0 h 107"/>
                    <a:gd name="T76" fmla="*/ 0 w 486"/>
                    <a:gd name="T77" fmla="*/ 0 h 107"/>
                    <a:gd name="T78" fmla="*/ 0 w 486"/>
                    <a:gd name="T79" fmla="*/ 0 h 107"/>
                    <a:gd name="T80" fmla="*/ 0 w 486"/>
                    <a:gd name="T81" fmla="*/ 0 h 107"/>
                    <a:gd name="T82" fmla="*/ 0 w 486"/>
                    <a:gd name="T83" fmla="*/ 0 h 107"/>
                    <a:gd name="T84" fmla="*/ 0 w 486"/>
                    <a:gd name="T85" fmla="*/ 0 h 107"/>
                    <a:gd name="T86" fmla="*/ 0 w 486"/>
                    <a:gd name="T87" fmla="*/ 0 h 107"/>
                    <a:gd name="T88" fmla="*/ 0 w 486"/>
                    <a:gd name="T89" fmla="*/ 0 h 107"/>
                    <a:gd name="T90" fmla="*/ 0 w 486"/>
                    <a:gd name="T91" fmla="*/ 0 h 107"/>
                    <a:gd name="T92" fmla="*/ 0 w 486"/>
                    <a:gd name="T93" fmla="*/ 0 h 107"/>
                    <a:gd name="T94" fmla="*/ 0 w 486"/>
                    <a:gd name="T95" fmla="*/ 0 h 107"/>
                    <a:gd name="T96" fmla="*/ 0 w 486"/>
                    <a:gd name="T97" fmla="*/ 0 h 10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486" h="107">
                      <a:moveTo>
                        <a:pt x="468" y="76"/>
                      </a:moveTo>
                      <a:lnTo>
                        <a:pt x="469" y="77"/>
                      </a:lnTo>
                      <a:lnTo>
                        <a:pt x="473" y="81"/>
                      </a:lnTo>
                      <a:lnTo>
                        <a:pt x="478" y="86"/>
                      </a:lnTo>
                      <a:lnTo>
                        <a:pt x="483" y="92"/>
                      </a:lnTo>
                      <a:lnTo>
                        <a:pt x="486" y="98"/>
                      </a:lnTo>
                      <a:lnTo>
                        <a:pt x="486" y="102"/>
                      </a:lnTo>
                      <a:lnTo>
                        <a:pt x="483" y="106"/>
                      </a:lnTo>
                      <a:lnTo>
                        <a:pt x="475" y="107"/>
                      </a:lnTo>
                      <a:lnTo>
                        <a:pt x="471" y="106"/>
                      </a:lnTo>
                      <a:lnTo>
                        <a:pt x="461" y="102"/>
                      </a:lnTo>
                      <a:lnTo>
                        <a:pt x="445" y="98"/>
                      </a:lnTo>
                      <a:lnTo>
                        <a:pt x="423" y="91"/>
                      </a:lnTo>
                      <a:lnTo>
                        <a:pt x="396" y="84"/>
                      </a:lnTo>
                      <a:lnTo>
                        <a:pt x="366" y="76"/>
                      </a:lnTo>
                      <a:lnTo>
                        <a:pt x="333" y="68"/>
                      </a:lnTo>
                      <a:lnTo>
                        <a:pt x="297" y="60"/>
                      </a:lnTo>
                      <a:lnTo>
                        <a:pt x="260" y="53"/>
                      </a:lnTo>
                      <a:lnTo>
                        <a:pt x="221" y="46"/>
                      </a:lnTo>
                      <a:lnTo>
                        <a:pt x="182" y="41"/>
                      </a:lnTo>
                      <a:lnTo>
                        <a:pt x="144" y="38"/>
                      </a:lnTo>
                      <a:lnTo>
                        <a:pt x="106" y="37"/>
                      </a:lnTo>
                      <a:lnTo>
                        <a:pt x="70" y="38"/>
                      </a:lnTo>
                      <a:lnTo>
                        <a:pt x="36" y="43"/>
                      </a:lnTo>
                      <a:lnTo>
                        <a:pt x="6" y="51"/>
                      </a:lnTo>
                      <a:lnTo>
                        <a:pt x="5" y="49"/>
                      </a:lnTo>
                      <a:lnTo>
                        <a:pt x="2" y="46"/>
                      </a:lnTo>
                      <a:lnTo>
                        <a:pt x="0" y="41"/>
                      </a:lnTo>
                      <a:lnTo>
                        <a:pt x="0" y="36"/>
                      </a:lnTo>
                      <a:lnTo>
                        <a:pt x="1" y="30"/>
                      </a:lnTo>
                      <a:lnTo>
                        <a:pt x="7" y="23"/>
                      </a:lnTo>
                      <a:lnTo>
                        <a:pt x="17" y="16"/>
                      </a:lnTo>
                      <a:lnTo>
                        <a:pt x="33" y="10"/>
                      </a:lnTo>
                      <a:lnTo>
                        <a:pt x="35" y="10"/>
                      </a:lnTo>
                      <a:lnTo>
                        <a:pt x="38" y="8"/>
                      </a:lnTo>
                      <a:lnTo>
                        <a:pt x="44" y="7"/>
                      </a:lnTo>
                      <a:lnTo>
                        <a:pt x="53" y="5"/>
                      </a:lnTo>
                      <a:lnTo>
                        <a:pt x="66" y="2"/>
                      </a:lnTo>
                      <a:lnTo>
                        <a:pt x="81" y="1"/>
                      </a:lnTo>
                      <a:lnTo>
                        <a:pt x="99" y="0"/>
                      </a:lnTo>
                      <a:lnTo>
                        <a:pt x="122" y="0"/>
                      </a:lnTo>
                      <a:lnTo>
                        <a:pt x="149" y="2"/>
                      </a:lnTo>
                      <a:lnTo>
                        <a:pt x="180" y="5"/>
                      </a:lnTo>
                      <a:lnTo>
                        <a:pt x="215" y="10"/>
                      </a:lnTo>
                      <a:lnTo>
                        <a:pt x="256" y="17"/>
                      </a:lnTo>
                      <a:lnTo>
                        <a:pt x="301" y="28"/>
                      </a:lnTo>
                      <a:lnTo>
                        <a:pt x="351" y="40"/>
                      </a:lnTo>
                      <a:lnTo>
                        <a:pt x="407" y="56"/>
                      </a:lnTo>
                      <a:lnTo>
                        <a:pt x="468" y="76"/>
                      </a:lnTo>
                      <a:close/>
                    </a:path>
                  </a:pathLst>
                </a:custGeom>
                <a:solidFill>
                  <a:srgbClr val="EDEA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6" name="Freeform 157"/>
                <p:cNvSpPr>
                  <a:spLocks/>
                </p:cNvSpPr>
                <p:nvPr/>
              </p:nvSpPr>
              <p:spPr bwMode="auto">
                <a:xfrm>
                  <a:off x="3374" y="2922"/>
                  <a:ext cx="62" cy="53"/>
                </a:xfrm>
                <a:custGeom>
                  <a:avLst/>
                  <a:gdLst>
                    <a:gd name="T0" fmla="*/ 0 w 383"/>
                    <a:gd name="T1" fmla="*/ 0 h 325"/>
                    <a:gd name="T2" fmla="*/ 0 w 383"/>
                    <a:gd name="T3" fmla="*/ 0 h 325"/>
                    <a:gd name="T4" fmla="*/ 0 w 383"/>
                    <a:gd name="T5" fmla="*/ 0 h 325"/>
                    <a:gd name="T6" fmla="*/ 0 w 383"/>
                    <a:gd name="T7" fmla="*/ 0 h 325"/>
                    <a:gd name="T8" fmla="*/ 0 w 383"/>
                    <a:gd name="T9" fmla="*/ 0 h 325"/>
                    <a:gd name="T10" fmla="*/ 0 w 383"/>
                    <a:gd name="T11" fmla="*/ 0 h 325"/>
                    <a:gd name="T12" fmla="*/ 0 w 383"/>
                    <a:gd name="T13" fmla="*/ 0 h 325"/>
                    <a:gd name="T14" fmla="*/ 0 w 383"/>
                    <a:gd name="T15" fmla="*/ 0 h 325"/>
                    <a:gd name="T16" fmla="*/ 0 w 383"/>
                    <a:gd name="T17" fmla="*/ 0 h 325"/>
                    <a:gd name="T18" fmla="*/ 0 w 383"/>
                    <a:gd name="T19" fmla="*/ 0 h 325"/>
                    <a:gd name="T20" fmla="*/ 0 w 383"/>
                    <a:gd name="T21" fmla="*/ 0 h 325"/>
                    <a:gd name="T22" fmla="*/ 0 w 383"/>
                    <a:gd name="T23" fmla="*/ 0 h 325"/>
                    <a:gd name="T24" fmla="*/ 0 w 383"/>
                    <a:gd name="T25" fmla="*/ 0 h 325"/>
                    <a:gd name="T26" fmla="*/ 0 w 383"/>
                    <a:gd name="T27" fmla="*/ 0 h 325"/>
                    <a:gd name="T28" fmla="*/ 0 w 383"/>
                    <a:gd name="T29" fmla="*/ 0 h 325"/>
                    <a:gd name="T30" fmla="*/ 0 w 383"/>
                    <a:gd name="T31" fmla="*/ 0 h 325"/>
                    <a:gd name="T32" fmla="*/ 0 w 383"/>
                    <a:gd name="T33" fmla="*/ 0 h 325"/>
                    <a:gd name="T34" fmla="*/ 0 w 383"/>
                    <a:gd name="T35" fmla="*/ 0 h 325"/>
                    <a:gd name="T36" fmla="*/ 0 w 383"/>
                    <a:gd name="T37" fmla="*/ 0 h 325"/>
                    <a:gd name="T38" fmla="*/ 0 w 383"/>
                    <a:gd name="T39" fmla="*/ 0 h 325"/>
                    <a:gd name="T40" fmla="*/ 0 w 383"/>
                    <a:gd name="T41" fmla="*/ 0 h 325"/>
                    <a:gd name="T42" fmla="*/ 0 w 383"/>
                    <a:gd name="T43" fmla="*/ 0 h 325"/>
                    <a:gd name="T44" fmla="*/ 0 w 383"/>
                    <a:gd name="T45" fmla="*/ 0 h 325"/>
                    <a:gd name="T46" fmla="*/ 0 w 383"/>
                    <a:gd name="T47" fmla="*/ 0 h 325"/>
                    <a:gd name="T48" fmla="*/ 0 w 383"/>
                    <a:gd name="T49" fmla="*/ 0 h 325"/>
                    <a:gd name="T50" fmla="*/ 0 w 383"/>
                    <a:gd name="T51" fmla="*/ 0 h 325"/>
                    <a:gd name="T52" fmla="*/ 0 w 383"/>
                    <a:gd name="T53" fmla="*/ 0 h 325"/>
                    <a:gd name="T54" fmla="*/ 0 w 383"/>
                    <a:gd name="T55" fmla="*/ 0 h 325"/>
                    <a:gd name="T56" fmla="*/ 0 w 383"/>
                    <a:gd name="T57" fmla="*/ 0 h 325"/>
                    <a:gd name="T58" fmla="*/ 0 w 383"/>
                    <a:gd name="T59" fmla="*/ 0 h 325"/>
                    <a:gd name="T60" fmla="*/ 0 w 383"/>
                    <a:gd name="T61" fmla="*/ 0 h 325"/>
                    <a:gd name="T62" fmla="*/ 0 w 383"/>
                    <a:gd name="T63" fmla="*/ 0 h 325"/>
                    <a:gd name="T64" fmla="*/ 0 w 383"/>
                    <a:gd name="T65" fmla="*/ 0 h 325"/>
                    <a:gd name="T66" fmla="*/ 0 w 383"/>
                    <a:gd name="T67" fmla="*/ 0 h 325"/>
                    <a:gd name="T68" fmla="*/ 0 w 383"/>
                    <a:gd name="T69" fmla="*/ 0 h 325"/>
                    <a:gd name="T70" fmla="*/ 0 w 383"/>
                    <a:gd name="T71" fmla="*/ 0 h 325"/>
                    <a:gd name="T72" fmla="*/ 0 w 383"/>
                    <a:gd name="T73" fmla="*/ 0 h 325"/>
                    <a:gd name="T74" fmla="*/ 0 w 383"/>
                    <a:gd name="T75" fmla="*/ 0 h 325"/>
                    <a:gd name="T76" fmla="*/ 0 w 383"/>
                    <a:gd name="T77" fmla="*/ 0 h 325"/>
                    <a:gd name="T78" fmla="*/ 0 w 383"/>
                    <a:gd name="T79" fmla="*/ 0 h 325"/>
                    <a:gd name="T80" fmla="*/ 0 w 383"/>
                    <a:gd name="T81" fmla="*/ 0 h 325"/>
                    <a:gd name="T82" fmla="*/ 0 w 383"/>
                    <a:gd name="T83" fmla="*/ 0 h 325"/>
                    <a:gd name="T84" fmla="*/ 0 w 383"/>
                    <a:gd name="T85" fmla="*/ 0 h 325"/>
                    <a:gd name="T86" fmla="*/ 0 w 383"/>
                    <a:gd name="T87" fmla="*/ 0 h 325"/>
                    <a:gd name="T88" fmla="*/ 0 w 383"/>
                    <a:gd name="T89" fmla="*/ 0 h 325"/>
                    <a:gd name="T90" fmla="*/ 0 w 383"/>
                    <a:gd name="T91" fmla="*/ 0 h 325"/>
                    <a:gd name="T92" fmla="*/ 0 w 383"/>
                    <a:gd name="T93" fmla="*/ 0 h 325"/>
                    <a:gd name="T94" fmla="*/ 0 w 383"/>
                    <a:gd name="T95" fmla="*/ 0 h 325"/>
                    <a:gd name="T96" fmla="*/ 0 w 383"/>
                    <a:gd name="T97" fmla="*/ 0 h 32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383" h="325">
                      <a:moveTo>
                        <a:pt x="360" y="325"/>
                      </a:moveTo>
                      <a:lnTo>
                        <a:pt x="362" y="318"/>
                      </a:lnTo>
                      <a:lnTo>
                        <a:pt x="368" y="299"/>
                      </a:lnTo>
                      <a:lnTo>
                        <a:pt x="375" y="269"/>
                      </a:lnTo>
                      <a:lnTo>
                        <a:pt x="380" y="228"/>
                      </a:lnTo>
                      <a:lnTo>
                        <a:pt x="383" y="181"/>
                      </a:lnTo>
                      <a:lnTo>
                        <a:pt x="379" y="127"/>
                      </a:lnTo>
                      <a:lnTo>
                        <a:pt x="368" y="68"/>
                      </a:lnTo>
                      <a:lnTo>
                        <a:pt x="346" y="6"/>
                      </a:lnTo>
                      <a:lnTo>
                        <a:pt x="344" y="6"/>
                      </a:lnTo>
                      <a:lnTo>
                        <a:pt x="339" y="5"/>
                      </a:lnTo>
                      <a:lnTo>
                        <a:pt x="330" y="3"/>
                      </a:lnTo>
                      <a:lnTo>
                        <a:pt x="319" y="2"/>
                      </a:lnTo>
                      <a:lnTo>
                        <a:pt x="304" y="0"/>
                      </a:lnTo>
                      <a:lnTo>
                        <a:pt x="288" y="0"/>
                      </a:lnTo>
                      <a:lnTo>
                        <a:pt x="270" y="0"/>
                      </a:lnTo>
                      <a:lnTo>
                        <a:pt x="250" y="3"/>
                      </a:lnTo>
                      <a:lnTo>
                        <a:pt x="234" y="6"/>
                      </a:lnTo>
                      <a:lnTo>
                        <a:pt x="218" y="10"/>
                      </a:lnTo>
                      <a:lnTo>
                        <a:pt x="202" y="15"/>
                      </a:lnTo>
                      <a:lnTo>
                        <a:pt x="185" y="22"/>
                      </a:lnTo>
                      <a:lnTo>
                        <a:pt x="167" y="30"/>
                      </a:lnTo>
                      <a:lnTo>
                        <a:pt x="150" y="41"/>
                      </a:lnTo>
                      <a:lnTo>
                        <a:pt x="132" y="52"/>
                      </a:lnTo>
                      <a:lnTo>
                        <a:pt x="116" y="66"/>
                      </a:lnTo>
                      <a:lnTo>
                        <a:pt x="98" y="83"/>
                      </a:lnTo>
                      <a:lnTo>
                        <a:pt x="82" y="102"/>
                      </a:lnTo>
                      <a:lnTo>
                        <a:pt x="66" y="122"/>
                      </a:lnTo>
                      <a:lnTo>
                        <a:pt x="51" y="147"/>
                      </a:lnTo>
                      <a:lnTo>
                        <a:pt x="36" y="173"/>
                      </a:lnTo>
                      <a:lnTo>
                        <a:pt x="23" y="202"/>
                      </a:lnTo>
                      <a:lnTo>
                        <a:pt x="11" y="235"/>
                      </a:lnTo>
                      <a:lnTo>
                        <a:pt x="0" y="271"/>
                      </a:lnTo>
                      <a:lnTo>
                        <a:pt x="3" y="271"/>
                      </a:lnTo>
                      <a:lnTo>
                        <a:pt x="8" y="270"/>
                      </a:lnTo>
                      <a:lnTo>
                        <a:pt x="19" y="269"/>
                      </a:lnTo>
                      <a:lnTo>
                        <a:pt x="33" y="269"/>
                      </a:lnTo>
                      <a:lnTo>
                        <a:pt x="49" y="268"/>
                      </a:lnTo>
                      <a:lnTo>
                        <a:pt x="68" y="268"/>
                      </a:lnTo>
                      <a:lnTo>
                        <a:pt x="90" y="268"/>
                      </a:lnTo>
                      <a:lnTo>
                        <a:pt x="116" y="269"/>
                      </a:lnTo>
                      <a:lnTo>
                        <a:pt x="142" y="270"/>
                      </a:lnTo>
                      <a:lnTo>
                        <a:pt x="170" y="273"/>
                      </a:lnTo>
                      <a:lnTo>
                        <a:pt x="200" y="278"/>
                      </a:lnTo>
                      <a:lnTo>
                        <a:pt x="231" y="284"/>
                      </a:lnTo>
                      <a:lnTo>
                        <a:pt x="263" y="291"/>
                      </a:lnTo>
                      <a:lnTo>
                        <a:pt x="295" y="300"/>
                      </a:lnTo>
                      <a:lnTo>
                        <a:pt x="327" y="311"/>
                      </a:lnTo>
                      <a:lnTo>
                        <a:pt x="360" y="325"/>
                      </a:lnTo>
                      <a:close/>
                    </a:path>
                  </a:pathLst>
                </a:custGeom>
                <a:solidFill>
                  <a:srgbClr val="EDEA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7" name="Freeform 158"/>
                <p:cNvSpPr>
                  <a:spLocks/>
                </p:cNvSpPr>
                <p:nvPr/>
              </p:nvSpPr>
              <p:spPr bwMode="auto">
                <a:xfrm>
                  <a:off x="3449" y="2928"/>
                  <a:ext cx="13" cy="59"/>
                </a:xfrm>
                <a:custGeom>
                  <a:avLst/>
                  <a:gdLst>
                    <a:gd name="T0" fmla="*/ 0 w 79"/>
                    <a:gd name="T1" fmla="*/ 0 h 368"/>
                    <a:gd name="T2" fmla="*/ 0 w 79"/>
                    <a:gd name="T3" fmla="*/ 0 h 368"/>
                    <a:gd name="T4" fmla="*/ 0 w 79"/>
                    <a:gd name="T5" fmla="*/ 0 h 368"/>
                    <a:gd name="T6" fmla="*/ 0 w 79"/>
                    <a:gd name="T7" fmla="*/ 0 h 368"/>
                    <a:gd name="T8" fmla="*/ 0 w 79"/>
                    <a:gd name="T9" fmla="*/ 0 h 368"/>
                    <a:gd name="T10" fmla="*/ 0 w 79"/>
                    <a:gd name="T11" fmla="*/ 0 h 368"/>
                    <a:gd name="T12" fmla="*/ 0 w 79"/>
                    <a:gd name="T13" fmla="*/ 0 h 368"/>
                    <a:gd name="T14" fmla="*/ 0 w 79"/>
                    <a:gd name="T15" fmla="*/ 0 h 368"/>
                    <a:gd name="T16" fmla="*/ 0 w 79"/>
                    <a:gd name="T17" fmla="*/ 0 h 368"/>
                    <a:gd name="T18" fmla="*/ 0 w 79"/>
                    <a:gd name="T19" fmla="*/ 0 h 368"/>
                    <a:gd name="T20" fmla="*/ 0 w 79"/>
                    <a:gd name="T21" fmla="*/ 0 h 368"/>
                    <a:gd name="T22" fmla="*/ 0 w 79"/>
                    <a:gd name="T23" fmla="*/ 0 h 368"/>
                    <a:gd name="T24" fmla="*/ 0 w 79"/>
                    <a:gd name="T25" fmla="*/ 0 h 368"/>
                    <a:gd name="T26" fmla="*/ 0 w 79"/>
                    <a:gd name="T27" fmla="*/ 0 h 368"/>
                    <a:gd name="T28" fmla="*/ 0 w 79"/>
                    <a:gd name="T29" fmla="*/ 0 h 368"/>
                    <a:gd name="T30" fmla="*/ 0 w 79"/>
                    <a:gd name="T31" fmla="*/ 0 h 368"/>
                    <a:gd name="T32" fmla="*/ 0 w 79"/>
                    <a:gd name="T33" fmla="*/ 0 h 368"/>
                    <a:gd name="T34" fmla="*/ 0 w 79"/>
                    <a:gd name="T35" fmla="*/ 0 h 368"/>
                    <a:gd name="T36" fmla="*/ 0 w 79"/>
                    <a:gd name="T37" fmla="*/ 0 h 36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79" h="368">
                      <a:moveTo>
                        <a:pt x="70" y="368"/>
                      </a:moveTo>
                      <a:lnTo>
                        <a:pt x="0" y="338"/>
                      </a:lnTo>
                      <a:lnTo>
                        <a:pt x="2" y="328"/>
                      </a:lnTo>
                      <a:lnTo>
                        <a:pt x="8" y="302"/>
                      </a:lnTo>
                      <a:lnTo>
                        <a:pt x="15" y="264"/>
                      </a:lnTo>
                      <a:lnTo>
                        <a:pt x="22" y="216"/>
                      </a:lnTo>
                      <a:lnTo>
                        <a:pt x="26" y="161"/>
                      </a:lnTo>
                      <a:lnTo>
                        <a:pt x="27" y="105"/>
                      </a:lnTo>
                      <a:lnTo>
                        <a:pt x="23" y="51"/>
                      </a:lnTo>
                      <a:lnTo>
                        <a:pt x="10" y="0"/>
                      </a:lnTo>
                      <a:lnTo>
                        <a:pt x="45" y="21"/>
                      </a:lnTo>
                      <a:lnTo>
                        <a:pt x="47" y="27"/>
                      </a:lnTo>
                      <a:lnTo>
                        <a:pt x="53" y="43"/>
                      </a:lnTo>
                      <a:lnTo>
                        <a:pt x="61" y="72"/>
                      </a:lnTo>
                      <a:lnTo>
                        <a:pt x="69" y="110"/>
                      </a:lnTo>
                      <a:lnTo>
                        <a:pt x="76" y="159"/>
                      </a:lnTo>
                      <a:lnTo>
                        <a:pt x="79" y="218"/>
                      </a:lnTo>
                      <a:lnTo>
                        <a:pt x="78" y="288"/>
                      </a:lnTo>
                      <a:lnTo>
                        <a:pt x="70" y="368"/>
                      </a:lnTo>
                      <a:close/>
                    </a:path>
                  </a:pathLst>
                </a:custGeom>
                <a:solidFill>
                  <a:srgbClr val="EDEA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8" name="Freeform 159"/>
                <p:cNvSpPr>
                  <a:spLocks/>
                </p:cNvSpPr>
                <p:nvPr/>
              </p:nvSpPr>
              <p:spPr bwMode="auto">
                <a:xfrm>
                  <a:off x="3359" y="3038"/>
                  <a:ext cx="45" cy="49"/>
                </a:xfrm>
                <a:custGeom>
                  <a:avLst/>
                  <a:gdLst>
                    <a:gd name="T0" fmla="*/ 0 w 280"/>
                    <a:gd name="T1" fmla="*/ 0 h 302"/>
                    <a:gd name="T2" fmla="*/ 0 w 280"/>
                    <a:gd name="T3" fmla="*/ 0 h 302"/>
                    <a:gd name="T4" fmla="*/ 0 w 280"/>
                    <a:gd name="T5" fmla="*/ 0 h 302"/>
                    <a:gd name="T6" fmla="*/ 0 w 280"/>
                    <a:gd name="T7" fmla="*/ 0 h 302"/>
                    <a:gd name="T8" fmla="*/ 0 w 280"/>
                    <a:gd name="T9" fmla="*/ 0 h 302"/>
                    <a:gd name="T10" fmla="*/ 0 w 280"/>
                    <a:gd name="T11" fmla="*/ 0 h 302"/>
                    <a:gd name="T12" fmla="*/ 0 w 280"/>
                    <a:gd name="T13" fmla="*/ 0 h 302"/>
                    <a:gd name="T14" fmla="*/ 0 w 280"/>
                    <a:gd name="T15" fmla="*/ 0 h 302"/>
                    <a:gd name="T16" fmla="*/ 0 w 280"/>
                    <a:gd name="T17" fmla="*/ 0 h 302"/>
                    <a:gd name="T18" fmla="*/ 0 w 280"/>
                    <a:gd name="T19" fmla="*/ 0 h 302"/>
                    <a:gd name="T20" fmla="*/ 0 w 280"/>
                    <a:gd name="T21" fmla="*/ 0 h 302"/>
                    <a:gd name="T22" fmla="*/ 0 w 280"/>
                    <a:gd name="T23" fmla="*/ 0 h 302"/>
                    <a:gd name="T24" fmla="*/ 0 w 280"/>
                    <a:gd name="T25" fmla="*/ 0 h 302"/>
                    <a:gd name="T26" fmla="*/ 0 w 280"/>
                    <a:gd name="T27" fmla="*/ 0 h 302"/>
                    <a:gd name="T28" fmla="*/ 0 w 280"/>
                    <a:gd name="T29" fmla="*/ 0 h 302"/>
                    <a:gd name="T30" fmla="*/ 0 w 280"/>
                    <a:gd name="T31" fmla="*/ 0 h 302"/>
                    <a:gd name="T32" fmla="*/ 0 w 280"/>
                    <a:gd name="T33" fmla="*/ 0 h 302"/>
                    <a:gd name="T34" fmla="*/ 0 w 280"/>
                    <a:gd name="T35" fmla="*/ 0 h 302"/>
                    <a:gd name="T36" fmla="*/ 0 w 280"/>
                    <a:gd name="T37" fmla="*/ 0 h 302"/>
                    <a:gd name="T38" fmla="*/ 0 w 280"/>
                    <a:gd name="T39" fmla="*/ 0 h 302"/>
                    <a:gd name="T40" fmla="*/ 0 w 280"/>
                    <a:gd name="T41" fmla="*/ 0 h 302"/>
                    <a:gd name="T42" fmla="*/ 0 w 280"/>
                    <a:gd name="T43" fmla="*/ 0 h 302"/>
                    <a:gd name="T44" fmla="*/ 0 w 280"/>
                    <a:gd name="T45" fmla="*/ 0 h 302"/>
                    <a:gd name="T46" fmla="*/ 0 w 280"/>
                    <a:gd name="T47" fmla="*/ 0 h 302"/>
                    <a:gd name="T48" fmla="*/ 0 w 280"/>
                    <a:gd name="T49" fmla="*/ 0 h 302"/>
                    <a:gd name="T50" fmla="*/ 0 w 280"/>
                    <a:gd name="T51" fmla="*/ 0 h 302"/>
                    <a:gd name="T52" fmla="*/ 0 w 280"/>
                    <a:gd name="T53" fmla="*/ 0 h 302"/>
                    <a:gd name="T54" fmla="*/ 0 w 280"/>
                    <a:gd name="T55" fmla="*/ 0 h 302"/>
                    <a:gd name="T56" fmla="*/ 0 w 280"/>
                    <a:gd name="T57" fmla="*/ 0 h 302"/>
                    <a:gd name="T58" fmla="*/ 0 w 280"/>
                    <a:gd name="T59" fmla="*/ 0 h 302"/>
                    <a:gd name="T60" fmla="*/ 0 w 280"/>
                    <a:gd name="T61" fmla="*/ 0 h 302"/>
                    <a:gd name="T62" fmla="*/ 0 w 280"/>
                    <a:gd name="T63" fmla="*/ 0 h 302"/>
                    <a:gd name="T64" fmla="*/ 0 w 280"/>
                    <a:gd name="T65" fmla="*/ 0 h 302"/>
                    <a:gd name="T66" fmla="*/ 0 w 280"/>
                    <a:gd name="T67" fmla="*/ 0 h 302"/>
                    <a:gd name="T68" fmla="*/ 0 w 280"/>
                    <a:gd name="T69" fmla="*/ 0 h 302"/>
                    <a:gd name="T70" fmla="*/ 0 w 280"/>
                    <a:gd name="T71" fmla="*/ 0 h 302"/>
                    <a:gd name="T72" fmla="*/ 0 w 280"/>
                    <a:gd name="T73" fmla="*/ 0 h 302"/>
                    <a:gd name="T74" fmla="*/ 0 w 280"/>
                    <a:gd name="T75" fmla="*/ 0 h 302"/>
                    <a:gd name="T76" fmla="*/ 0 w 280"/>
                    <a:gd name="T77" fmla="*/ 0 h 302"/>
                    <a:gd name="T78" fmla="*/ 0 w 280"/>
                    <a:gd name="T79" fmla="*/ 0 h 302"/>
                    <a:gd name="T80" fmla="*/ 0 w 280"/>
                    <a:gd name="T81" fmla="*/ 0 h 302"/>
                    <a:gd name="T82" fmla="*/ 0 w 280"/>
                    <a:gd name="T83" fmla="*/ 0 h 302"/>
                    <a:gd name="T84" fmla="*/ 0 w 280"/>
                    <a:gd name="T85" fmla="*/ 0 h 302"/>
                    <a:gd name="T86" fmla="*/ 0 w 280"/>
                    <a:gd name="T87" fmla="*/ 0 h 302"/>
                    <a:gd name="T88" fmla="*/ 0 w 280"/>
                    <a:gd name="T89" fmla="*/ 0 h 302"/>
                    <a:gd name="T90" fmla="*/ 0 w 280"/>
                    <a:gd name="T91" fmla="*/ 0 h 302"/>
                    <a:gd name="T92" fmla="*/ 0 w 280"/>
                    <a:gd name="T93" fmla="*/ 0 h 302"/>
                    <a:gd name="T94" fmla="*/ 0 w 280"/>
                    <a:gd name="T95" fmla="*/ 0 h 302"/>
                    <a:gd name="T96" fmla="*/ 0 w 280"/>
                    <a:gd name="T97" fmla="*/ 0 h 302"/>
                    <a:gd name="T98" fmla="*/ 0 w 280"/>
                    <a:gd name="T99" fmla="*/ 0 h 302"/>
                    <a:gd name="T100" fmla="*/ 0 w 280"/>
                    <a:gd name="T101" fmla="*/ 0 h 302"/>
                    <a:gd name="T102" fmla="*/ 0 w 280"/>
                    <a:gd name="T103" fmla="*/ 0 h 302"/>
                    <a:gd name="T104" fmla="*/ 0 w 280"/>
                    <a:gd name="T105" fmla="*/ 0 h 302"/>
                    <a:gd name="T106" fmla="*/ 0 w 280"/>
                    <a:gd name="T107" fmla="*/ 0 h 302"/>
                    <a:gd name="T108" fmla="*/ 0 w 280"/>
                    <a:gd name="T109" fmla="*/ 0 h 30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280" h="302">
                      <a:moveTo>
                        <a:pt x="0" y="173"/>
                      </a:moveTo>
                      <a:lnTo>
                        <a:pt x="2" y="174"/>
                      </a:lnTo>
                      <a:lnTo>
                        <a:pt x="8" y="176"/>
                      </a:lnTo>
                      <a:lnTo>
                        <a:pt x="18" y="179"/>
                      </a:lnTo>
                      <a:lnTo>
                        <a:pt x="31" y="184"/>
                      </a:lnTo>
                      <a:lnTo>
                        <a:pt x="47" y="188"/>
                      </a:lnTo>
                      <a:lnTo>
                        <a:pt x="65" y="195"/>
                      </a:lnTo>
                      <a:lnTo>
                        <a:pt x="85" y="203"/>
                      </a:lnTo>
                      <a:lnTo>
                        <a:pt x="107" y="211"/>
                      </a:lnTo>
                      <a:lnTo>
                        <a:pt x="129" y="220"/>
                      </a:lnTo>
                      <a:lnTo>
                        <a:pt x="152" y="230"/>
                      </a:lnTo>
                      <a:lnTo>
                        <a:pt x="176" y="241"/>
                      </a:lnTo>
                      <a:lnTo>
                        <a:pt x="199" y="252"/>
                      </a:lnTo>
                      <a:lnTo>
                        <a:pt x="221" y="264"/>
                      </a:lnTo>
                      <a:lnTo>
                        <a:pt x="242" y="276"/>
                      </a:lnTo>
                      <a:lnTo>
                        <a:pt x="262" y="290"/>
                      </a:lnTo>
                      <a:lnTo>
                        <a:pt x="280" y="302"/>
                      </a:lnTo>
                      <a:lnTo>
                        <a:pt x="273" y="214"/>
                      </a:lnTo>
                      <a:lnTo>
                        <a:pt x="228" y="114"/>
                      </a:lnTo>
                      <a:lnTo>
                        <a:pt x="227" y="101"/>
                      </a:lnTo>
                      <a:lnTo>
                        <a:pt x="224" y="67"/>
                      </a:lnTo>
                      <a:lnTo>
                        <a:pt x="224" y="30"/>
                      </a:lnTo>
                      <a:lnTo>
                        <a:pt x="228" y="2"/>
                      </a:lnTo>
                      <a:lnTo>
                        <a:pt x="204" y="0"/>
                      </a:lnTo>
                      <a:lnTo>
                        <a:pt x="201" y="5"/>
                      </a:lnTo>
                      <a:lnTo>
                        <a:pt x="197" y="15"/>
                      </a:lnTo>
                      <a:lnTo>
                        <a:pt x="191" y="29"/>
                      </a:lnTo>
                      <a:lnTo>
                        <a:pt x="185" y="42"/>
                      </a:lnTo>
                      <a:lnTo>
                        <a:pt x="181" y="50"/>
                      </a:lnTo>
                      <a:lnTo>
                        <a:pt x="178" y="57"/>
                      </a:lnTo>
                      <a:lnTo>
                        <a:pt x="176" y="60"/>
                      </a:lnTo>
                      <a:lnTo>
                        <a:pt x="175" y="62"/>
                      </a:lnTo>
                      <a:lnTo>
                        <a:pt x="162" y="71"/>
                      </a:lnTo>
                      <a:lnTo>
                        <a:pt x="132" y="71"/>
                      </a:lnTo>
                      <a:lnTo>
                        <a:pt x="132" y="72"/>
                      </a:lnTo>
                      <a:lnTo>
                        <a:pt x="131" y="76"/>
                      </a:lnTo>
                      <a:lnTo>
                        <a:pt x="129" y="83"/>
                      </a:lnTo>
                      <a:lnTo>
                        <a:pt x="124" y="93"/>
                      </a:lnTo>
                      <a:lnTo>
                        <a:pt x="118" y="102"/>
                      </a:lnTo>
                      <a:lnTo>
                        <a:pt x="110" y="111"/>
                      </a:lnTo>
                      <a:lnTo>
                        <a:pt x="100" y="121"/>
                      </a:lnTo>
                      <a:lnTo>
                        <a:pt x="86" y="129"/>
                      </a:lnTo>
                      <a:lnTo>
                        <a:pt x="88" y="119"/>
                      </a:lnTo>
                      <a:lnTo>
                        <a:pt x="92" y="93"/>
                      </a:lnTo>
                      <a:lnTo>
                        <a:pt x="94" y="60"/>
                      </a:lnTo>
                      <a:lnTo>
                        <a:pt x="90" y="29"/>
                      </a:lnTo>
                      <a:lnTo>
                        <a:pt x="90" y="33"/>
                      </a:lnTo>
                      <a:lnTo>
                        <a:pt x="88" y="42"/>
                      </a:lnTo>
                      <a:lnTo>
                        <a:pt x="85" y="55"/>
                      </a:lnTo>
                      <a:lnTo>
                        <a:pt x="80" y="70"/>
                      </a:lnTo>
                      <a:lnTo>
                        <a:pt x="73" y="85"/>
                      </a:lnTo>
                      <a:lnTo>
                        <a:pt x="63" y="100"/>
                      </a:lnTo>
                      <a:lnTo>
                        <a:pt x="50" y="112"/>
                      </a:lnTo>
                      <a:lnTo>
                        <a:pt x="33" y="120"/>
                      </a:lnTo>
                      <a:lnTo>
                        <a:pt x="0" y="173"/>
                      </a:lnTo>
                      <a:close/>
                    </a:path>
                  </a:pathLst>
                </a:custGeom>
                <a:solidFill>
                  <a:srgbClr val="FFAD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9" name="Freeform 160"/>
                <p:cNvSpPr>
                  <a:spLocks/>
                </p:cNvSpPr>
                <p:nvPr/>
              </p:nvSpPr>
              <p:spPr bwMode="auto">
                <a:xfrm>
                  <a:off x="3398" y="3002"/>
                  <a:ext cx="62" cy="72"/>
                </a:xfrm>
                <a:custGeom>
                  <a:avLst/>
                  <a:gdLst>
                    <a:gd name="T0" fmla="*/ 0 w 385"/>
                    <a:gd name="T1" fmla="*/ 0 h 443"/>
                    <a:gd name="T2" fmla="*/ 0 w 385"/>
                    <a:gd name="T3" fmla="*/ 0 h 443"/>
                    <a:gd name="T4" fmla="*/ 0 w 385"/>
                    <a:gd name="T5" fmla="*/ 0 h 443"/>
                    <a:gd name="T6" fmla="*/ 0 w 385"/>
                    <a:gd name="T7" fmla="*/ 0 h 443"/>
                    <a:gd name="T8" fmla="*/ 0 w 385"/>
                    <a:gd name="T9" fmla="*/ 0 h 443"/>
                    <a:gd name="T10" fmla="*/ 0 w 385"/>
                    <a:gd name="T11" fmla="*/ 0 h 443"/>
                    <a:gd name="T12" fmla="*/ 0 w 385"/>
                    <a:gd name="T13" fmla="*/ 0 h 443"/>
                    <a:gd name="T14" fmla="*/ 0 w 385"/>
                    <a:gd name="T15" fmla="*/ 0 h 443"/>
                    <a:gd name="T16" fmla="*/ 0 w 385"/>
                    <a:gd name="T17" fmla="*/ 0 h 443"/>
                    <a:gd name="T18" fmla="*/ 0 w 385"/>
                    <a:gd name="T19" fmla="*/ 0 h 443"/>
                    <a:gd name="T20" fmla="*/ 0 w 385"/>
                    <a:gd name="T21" fmla="*/ 0 h 443"/>
                    <a:gd name="T22" fmla="*/ 0 w 385"/>
                    <a:gd name="T23" fmla="*/ 0 h 443"/>
                    <a:gd name="T24" fmla="*/ 0 w 385"/>
                    <a:gd name="T25" fmla="*/ 0 h 443"/>
                    <a:gd name="T26" fmla="*/ 0 w 385"/>
                    <a:gd name="T27" fmla="*/ 0 h 443"/>
                    <a:gd name="T28" fmla="*/ 0 w 385"/>
                    <a:gd name="T29" fmla="*/ 0 h 443"/>
                    <a:gd name="T30" fmla="*/ 0 w 385"/>
                    <a:gd name="T31" fmla="*/ 0 h 443"/>
                    <a:gd name="T32" fmla="*/ 0 w 385"/>
                    <a:gd name="T33" fmla="*/ 0 h 443"/>
                    <a:gd name="T34" fmla="*/ 0 w 385"/>
                    <a:gd name="T35" fmla="*/ 0 h 443"/>
                    <a:gd name="T36" fmla="*/ 0 w 385"/>
                    <a:gd name="T37" fmla="*/ 0 h 443"/>
                    <a:gd name="T38" fmla="*/ 0 w 385"/>
                    <a:gd name="T39" fmla="*/ 0 h 443"/>
                    <a:gd name="T40" fmla="*/ 0 w 385"/>
                    <a:gd name="T41" fmla="*/ 0 h 443"/>
                    <a:gd name="T42" fmla="*/ 0 w 385"/>
                    <a:gd name="T43" fmla="*/ 0 h 443"/>
                    <a:gd name="T44" fmla="*/ 0 w 385"/>
                    <a:gd name="T45" fmla="*/ 0 h 443"/>
                    <a:gd name="T46" fmla="*/ 0 w 385"/>
                    <a:gd name="T47" fmla="*/ 0 h 443"/>
                    <a:gd name="T48" fmla="*/ 0 w 385"/>
                    <a:gd name="T49" fmla="*/ 0 h 443"/>
                    <a:gd name="T50" fmla="*/ 0 w 385"/>
                    <a:gd name="T51" fmla="*/ 0 h 443"/>
                    <a:gd name="T52" fmla="*/ 0 w 385"/>
                    <a:gd name="T53" fmla="*/ 0 h 443"/>
                    <a:gd name="T54" fmla="*/ 0 w 385"/>
                    <a:gd name="T55" fmla="*/ 0 h 443"/>
                    <a:gd name="T56" fmla="*/ 0 w 385"/>
                    <a:gd name="T57" fmla="*/ 0 h 443"/>
                    <a:gd name="T58" fmla="*/ 0 w 385"/>
                    <a:gd name="T59" fmla="*/ 0 h 443"/>
                    <a:gd name="T60" fmla="*/ 0 w 385"/>
                    <a:gd name="T61" fmla="*/ 0 h 443"/>
                    <a:gd name="T62" fmla="*/ 0 w 385"/>
                    <a:gd name="T63" fmla="*/ 0 h 443"/>
                    <a:gd name="T64" fmla="*/ 0 w 385"/>
                    <a:gd name="T65" fmla="*/ 0 h 443"/>
                    <a:gd name="T66" fmla="*/ 0 w 385"/>
                    <a:gd name="T67" fmla="*/ 0 h 443"/>
                    <a:gd name="T68" fmla="*/ 0 w 385"/>
                    <a:gd name="T69" fmla="*/ 0 h 443"/>
                    <a:gd name="T70" fmla="*/ 0 w 385"/>
                    <a:gd name="T71" fmla="*/ 0 h 443"/>
                    <a:gd name="T72" fmla="*/ 0 w 385"/>
                    <a:gd name="T73" fmla="*/ 0 h 443"/>
                    <a:gd name="T74" fmla="*/ 0 w 385"/>
                    <a:gd name="T75" fmla="*/ 0 h 443"/>
                    <a:gd name="T76" fmla="*/ 0 w 385"/>
                    <a:gd name="T77" fmla="*/ 0 h 443"/>
                    <a:gd name="T78" fmla="*/ 0 w 385"/>
                    <a:gd name="T79" fmla="*/ 0 h 443"/>
                    <a:gd name="T80" fmla="*/ 0 w 385"/>
                    <a:gd name="T81" fmla="*/ 0 h 443"/>
                    <a:gd name="T82" fmla="*/ 0 w 385"/>
                    <a:gd name="T83" fmla="*/ 0 h 443"/>
                    <a:gd name="T84" fmla="*/ 0 w 385"/>
                    <a:gd name="T85" fmla="*/ 0 h 443"/>
                    <a:gd name="T86" fmla="*/ 0 w 385"/>
                    <a:gd name="T87" fmla="*/ 0 h 443"/>
                    <a:gd name="T88" fmla="*/ 0 w 385"/>
                    <a:gd name="T89" fmla="*/ 0 h 443"/>
                    <a:gd name="T90" fmla="*/ 0 w 385"/>
                    <a:gd name="T91" fmla="*/ 0 h 443"/>
                    <a:gd name="T92" fmla="*/ 0 w 385"/>
                    <a:gd name="T93" fmla="*/ 0 h 443"/>
                    <a:gd name="T94" fmla="*/ 0 w 385"/>
                    <a:gd name="T95" fmla="*/ 0 h 44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385" h="443">
                      <a:moveTo>
                        <a:pt x="105" y="117"/>
                      </a:moveTo>
                      <a:lnTo>
                        <a:pt x="106" y="114"/>
                      </a:lnTo>
                      <a:lnTo>
                        <a:pt x="107" y="107"/>
                      </a:lnTo>
                      <a:lnTo>
                        <a:pt x="109" y="95"/>
                      </a:lnTo>
                      <a:lnTo>
                        <a:pt x="110" y="81"/>
                      </a:lnTo>
                      <a:lnTo>
                        <a:pt x="109" y="67"/>
                      </a:lnTo>
                      <a:lnTo>
                        <a:pt x="105" y="55"/>
                      </a:lnTo>
                      <a:lnTo>
                        <a:pt x="97" y="46"/>
                      </a:lnTo>
                      <a:lnTo>
                        <a:pt x="83" y="40"/>
                      </a:lnTo>
                      <a:lnTo>
                        <a:pt x="80" y="39"/>
                      </a:lnTo>
                      <a:lnTo>
                        <a:pt x="72" y="38"/>
                      </a:lnTo>
                      <a:lnTo>
                        <a:pt x="62" y="38"/>
                      </a:lnTo>
                      <a:lnTo>
                        <a:pt x="49" y="41"/>
                      </a:lnTo>
                      <a:lnTo>
                        <a:pt x="34" y="47"/>
                      </a:lnTo>
                      <a:lnTo>
                        <a:pt x="22" y="58"/>
                      </a:lnTo>
                      <a:lnTo>
                        <a:pt x="10" y="78"/>
                      </a:lnTo>
                      <a:lnTo>
                        <a:pt x="1" y="104"/>
                      </a:lnTo>
                      <a:lnTo>
                        <a:pt x="1" y="109"/>
                      </a:lnTo>
                      <a:lnTo>
                        <a:pt x="0" y="123"/>
                      </a:lnTo>
                      <a:lnTo>
                        <a:pt x="1" y="141"/>
                      </a:lnTo>
                      <a:lnTo>
                        <a:pt x="3" y="163"/>
                      </a:lnTo>
                      <a:lnTo>
                        <a:pt x="7" y="186"/>
                      </a:lnTo>
                      <a:lnTo>
                        <a:pt x="15" y="207"/>
                      </a:lnTo>
                      <a:lnTo>
                        <a:pt x="26" y="225"/>
                      </a:lnTo>
                      <a:lnTo>
                        <a:pt x="42" y="236"/>
                      </a:lnTo>
                      <a:lnTo>
                        <a:pt x="65" y="237"/>
                      </a:lnTo>
                      <a:lnTo>
                        <a:pt x="65" y="254"/>
                      </a:lnTo>
                      <a:lnTo>
                        <a:pt x="67" y="293"/>
                      </a:lnTo>
                      <a:lnTo>
                        <a:pt x="68" y="333"/>
                      </a:lnTo>
                      <a:lnTo>
                        <a:pt x="68" y="355"/>
                      </a:lnTo>
                      <a:lnTo>
                        <a:pt x="71" y="360"/>
                      </a:lnTo>
                      <a:lnTo>
                        <a:pt x="79" y="369"/>
                      </a:lnTo>
                      <a:lnTo>
                        <a:pt x="91" y="381"/>
                      </a:lnTo>
                      <a:lnTo>
                        <a:pt x="106" y="395"/>
                      </a:lnTo>
                      <a:lnTo>
                        <a:pt x="122" y="407"/>
                      </a:lnTo>
                      <a:lnTo>
                        <a:pt x="137" y="420"/>
                      </a:lnTo>
                      <a:lnTo>
                        <a:pt x="151" y="430"/>
                      </a:lnTo>
                      <a:lnTo>
                        <a:pt x="161" y="437"/>
                      </a:lnTo>
                      <a:lnTo>
                        <a:pt x="179" y="443"/>
                      </a:lnTo>
                      <a:lnTo>
                        <a:pt x="209" y="424"/>
                      </a:lnTo>
                      <a:lnTo>
                        <a:pt x="203" y="395"/>
                      </a:lnTo>
                      <a:lnTo>
                        <a:pt x="246" y="351"/>
                      </a:lnTo>
                      <a:lnTo>
                        <a:pt x="267" y="294"/>
                      </a:lnTo>
                      <a:lnTo>
                        <a:pt x="304" y="225"/>
                      </a:lnTo>
                      <a:lnTo>
                        <a:pt x="269" y="129"/>
                      </a:lnTo>
                      <a:lnTo>
                        <a:pt x="270" y="125"/>
                      </a:lnTo>
                      <a:lnTo>
                        <a:pt x="276" y="118"/>
                      </a:lnTo>
                      <a:lnTo>
                        <a:pt x="284" y="107"/>
                      </a:lnTo>
                      <a:lnTo>
                        <a:pt x="297" y="94"/>
                      </a:lnTo>
                      <a:lnTo>
                        <a:pt x="312" y="81"/>
                      </a:lnTo>
                      <a:lnTo>
                        <a:pt x="330" y="71"/>
                      </a:lnTo>
                      <a:lnTo>
                        <a:pt x="352" y="64"/>
                      </a:lnTo>
                      <a:lnTo>
                        <a:pt x="378" y="62"/>
                      </a:lnTo>
                      <a:lnTo>
                        <a:pt x="385" y="12"/>
                      </a:lnTo>
                      <a:lnTo>
                        <a:pt x="381" y="12"/>
                      </a:lnTo>
                      <a:lnTo>
                        <a:pt x="372" y="11"/>
                      </a:lnTo>
                      <a:lnTo>
                        <a:pt x="358" y="11"/>
                      </a:lnTo>
                      <a:lnTo>
                        <a:pt x="341" y="10"/>
                      </a:lnTo>
                      <a:lnTo>
                        <a:pt x="323" y="9"/>
                      </a:lnTo>
                      <a:lnTo>
                        <a:pt x="307" y="9"/>
                      </a:lnTo>
                      <a:lnTo>
                        <a:pt x="294" y="9"/>
                      </a:lnTo>
                      <a:lnTo>
                        <a:pt x="283" y="9"/>
                      </a:lnTo>
                      <a:lnTo>
                        <a:pt x="270" y="15"/>
                      </a:lnTo>
                      <a:lnTo>
                        <a:pt x="260" y="26"/>
                      </a:lnTo>
                      <a:lnTo>
                        <a:pt x="253" y="38"/>
                      </a:lnTo>
                      <a:lnTo>
                        <a:pt x="251" y="42"/>
                      </a:lnTo>
                      <a:lnTo>
                        <a:pt x="251" y="44"/>
                      </a:lnTo>
                      <a:lnTo>
                        <a:pt x="249" y="49"/>
                      </a:lnTo>
                      <a:lnTo>
                        <a:pt x="246" y="57"/>
                      </a:lnTo>
                      <a:lnTo>
                        <a:pt x="242" y="66"/>
                      </a:lnTo>
                      <a:lnTo>
                        <a:pt x="236" y="77"/>
                      </a:lnTo>
                      <a:lnTo>
                        <a:pt x="227" y="88"/>
                      </a:lnTo>
                      <a:lnTo>
                        <a:pt x="215" y="99"/>
                      </a:lnTo>
                      <a:lnTo>
                        <a:pt x="200" y="108"/>
                      </a:lnTo>
                      <a:lnTo>
                        <a:pt x="201" y="105"/>
                      </a:lnTo>
                      <a:lnTo>
                        <a:pt x="206" y="97"/>
                      </a:lnTo>
                      <a:lnTo>
                        <a:pt x="211" y="87"/>
                      </a:lnTo>
                      <a:lnTo>
                        <a:pt x="216" y="72"/>
                      </a:lnTo>
                      <a:lnTo>
                        <a:pt x="222" y="56"/>
                      </a:lnTo>
                      <a:lnTo>
                        <a:pt x="227" y="38"/>
                      </a:lnTo>
                      <a:lnTo>
                        <a:pt x="229" y="18"/>
                      </a:lnTo>
                      <a:lnTo>
                        <a:pt x="228" y="0"/>
                      </a:lnTo>
                      <a:lnTo>
                        <a:pt x="223" y="1"/>
                      </a:lnTo>
                      <a:lnTo>
                        <a:pt x="214" y="5"/>
                      </a:lnTo>
                      <a:lnTo>
                        <a:pt x="204" y="13"/>
                      </a:lnTo>
                      <a:lnTo>
                        <a:pt x="198" y="28"/>
                      </a:lnTo>
                      <a:lnTo>
                        <a:pt x="196" y="38"/>
                      </a:lnTo>
                      <a:lnTo>
                        <a:pt x="190" y="48"/>
                      </a:lnTo>
                      <a:lnTo>
                        <a:pt x="184" y="57"/>
                      </a:lnTo>
                      <a:lnTo>
                        <a:pt x="177" y="66"/>
                      </a:lnTo>
                      <a:lnTo>
                        <a:pt x="170" y="73"/>
                      </a:lnTo>
                      <a:lnTo>
                        <a:pt x="164" y="79"/>
                      </a:lnTo>
                      <a:lnTo>
                        <a:pt x="160" y="84"/>
                      </a:lnTo>
                      <a:lnTo>
                        <a:pt x="159" y="85"/>
                      </a:lnTo>
                      <a:lnTo>
                        <a:pt x="144" y="118"/>
                      </a:lnTo>
                      <a:lnTo>
                        <a:pt x="105" y="117"/>
                      </a:lnTo>
                      <a:close/>
                    </a:path>
                  </a:pathLst>
                </a:custGeom>
                <a:solidFill>
                  <a:srgbClr val="FFAD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0" name="Freeform 161"/>
                <p:cNvSpPr>
                  <a:spLocks/>
                </p:cNvSpPr>
                <p:nvPr/>
              </p:nvSpPr>
              <p:spPr bwMode="auto">
                <a:xfrm>
                  <a:off x="3402" y="3011"/>
                  <a:ext cx="11" cy="23"/>
                </a:xfrm>
                <a:custGeom>
                  <a:avLst/>
                  <a:gdLst>
                    <a:gd name="T0" fmla="*/ 0 w 71"/>
                    <a:gd name="T1" fmla="*/ 0 h 140"/>
                    <a:gd name="T2" fmla="*/ 0 w 71"/>
                    <a:gd name="T3" fmla="*/ 0 h 140"/>
                    <a:gd name="T4" fmla="*/ 0 w 71"/>
                    <a:gd name="T5" fmla="*/ 0 h 140"/>
                    <a:gd name="T6" fmla="*/ 0 w 71"/>
                    <a:gd name="T7" fmla="*/ 0 h 140"/>
                    <a:gd name="T8" fmla="*/ 0 w 71"/>
                    <a:gd name="T9" fmla="*/ 0 h 140"/>
                    <a:gd name="T10" fmla="*/ 0 w 71"/>
                    <a:gd name="T11" fmla="*/ 0 h 140"/>
                    <a:gd name="T12" fmla="*/ 0 w 71"/>
                    <a:gd name="T13" fmla="*/ 0 h 140"/>
                    <a:gd name="T14" fmla="*/ 0 w 71"/>
                    <a:gd name="T15" fmla="*/ 0 h 140"/>
                    <a:gd name="T16" fmla="*/ 0 w 71"/>
                    <a:gd name="T17" fmla="*/ 0 h 140"/>
                    <a:gd name="T18" fmla="*/ 0 w 71"/>
                    <a:gd name="T19" fmla="*/ 0 h 140"/>
                    <a:gd name="T20" fmla="*/ 0 w 71"/>
                    <a:gd name="T21" fmla="*/ 0 h 140"/>
                    <a:gd name="T22" fmla="*/ 0 w 71"/>
                    <a:gd name="T23" fmla="*/ 0 h 140"/>
                    <a:gd name="T24" fmla="*/ 0 w 71"/>
                    <a:gd name="T25" fmla="*/ 0 h 140"/>
                    <a:gd name="T26" fmla="*/ 0 w 71"/>
                    <a:gd name="T27" fmla="*/ 0 h 140"/>
                    <a:gd name="T28" fmla="*/ 0 w 71"/>
                    <a:gd name="T29" fmla="*/ 0 h 140"/>
                    <a:gd name="T30" fmla="*/ 0 w 71"/>
                    <a:gd name="T31" fmla="*/ 0 h 140"/>
                    <a:gd name="T32" fmla="*/ 0 w 71"/>
                    <a:gd name="T33" fmla="*/ 0 h 140"/>
                    <a:gd name="T34" fmla="*/ 0 w 71"/>
                    <a:gd name="T35" fmla="*/ 0 h 140"/>
                    <a:gd name="T36" fmla="*/ 0 w 71"/>
                    <a:gd name="T37" fmla="*/ 0 h 140"/>
                    <a:gd name="T38" fmla="*/ 0 w 71"/>
                    <a:gd name="T39" fmla="*/ 0 h 140"/>
                    <a:gd name="T40" fmla="*/ 0 w 71"/>
                    <a:gd name="T41" fmla="*/ 0 h 140"/>
                    <a:gd name="T42" fmla="*/ 0 w 71"/>
                    <a:gd name="T43" fmla="*/ 0 h 140"/>
                    <a:gd name="T44" fmla="*/ 0 w 71"/>
                    <a:gd name="T45" fmla="*/ 0 h 140"/>
                    <a:gd name="T46" fmla="*/ 0 w 71"/>
                    <a:gd name="T47" fmla="*/ 0 h 140"/>
                    <a:gd name="T48" fmla="*/ 0 w 71"/>
                    <a:gd name="T49" fmla="*/ 0 h 140"/>
                    <a:gd name="T50" fmla="*/ 0 w 71"/>
                    <a:gd name="T51" fmla="*/ 0 h 140"/>
                    <a:gd name="T52" fmla="*/ 0 w 71"/>
                    <a:gd name="T53" fmla="*/ 0 h 140"/>
                    <a:gd name="T54" fmla="*/ 0 w 71"/>
                    <a:gd name="T55" fmla="*/ 0 h 140"/>
                    <a:gd name="T56" fmla="*/ 0 w 71"/>
                    <a:gd name="T57" fmla="*/ 0 h 140"/>
                    <a:gd name="T58" fmla="*/ 0 w 71"/>
                    <a:gd name="T59" fmla="*/ 0 h 140"/>
                    <a:gd name="T60" fmla="*/ 0 w 71"/>
                    <a:gd name="T61" fmla="*/ 0 h 140"/>
                    <a:gd name="T62" fmla="*/ 0 w 71"/>
                    <a:gd name="T63" fmla="*/ 0 h 140"/>
                    <a:gd name="T64" fmla="*/ 0 w 71"/>
                    <a:gd name="T65" fmla="*/ 0 h 140"/>
                    <a:gd name="T66" fmla="*/ 0 w 71"/>
                    <a:gd name="T67" fmla="*/ 0 h 140"/>
                    <a:gd name="T68" fmla="*/ 0 w 71"/>
                    <a:gd name="T69" fmla="*/ 0 h 140"/>
                    <a:gd name="T70" fmla="*/ 0 w 71"/>
                    <a:gd name="T71" fmla="*/ 0 h 140"/>
                    <a:gd name="T72" fmla="*/ 0 w 71"/>
                    <a:gd name="T73" fmla="*/ 0 h 140"/>
                    <a:gd name="T74" fmla="*/ 0 w 71"/>
                    <a:gd name="T75" fmla="*/ 0 h 140"/>
                    <a:gd name="T76" fmla="*/ 0 w 71"/>
                    <a:gd name="T77" fmla="*/ 0 h 140"/>
                    <a:gd name="T78" fmla="*/ 0 w 71"/>
                    <a:gd name="T79" fmla="*/ 0 h 140"/>
                    <a:gd name="T80" fmla="*/ 0 w 71"/>
                    <a:gd name="T81" fmla="*/ 0 h 140"/>
                    <a:gd name="T82" fmla="*/ 0 w 71"/>
                    <a:gd name="T83" fmla="*/ 0 h 140"/>
                    <a:gd name="T84" fmla="*/ 0 w 71"/>
                    <a:gd name="T85" fmla="*/ 0 h 140"/>
                    <a:gd name="T86" fmla="*/ 0 w 71"/>
                    <a:gd name="T87" fmla="*/ 0 h 140"/>
                    <a:gd name="T88" fmla="*/ 0 w 71"/>
                    <a:gd name="T89" fmla="*/ 0 h 140"/>
                    <a:gd name="T90" fmla="*/ 0 w 71"/>
                    <a:gd name="T91" fmla="*/ 0 h 140"/>
                    <a:gd name="T92" fmla="*/ 0 w 71"/>
                    <a:gd name="T93" fmla="*/ 0 h 14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71" h="140">
                      <a:moveTo>
                        <a:pt x="62" y="6"/>
                      </a:moveTo>
                      <a:lnTo>
                        <a:pt x="59" y="3"/>
                      </a:lnTo>
                      <a:lnTo>
                        <a:pt x="55" y="1"/>
                      </a:lnTo>
                      <a:lnTo>
                        <a:pt x="50" y="0"/>
                      </a:lnTo>
                      <a:lnTo>
                        <a:pt x="47" y="0"/>
                      </a:lnTo>
                      <a:lnTo>
                        <a:pt x="46" y="1"/>
                      </a:lnTo>
                      <a:lnTo>
                        <a:pt x="34" y="2"/>
                      </a:lnTo>
                      <a:lnTo>
                        <a:pt x="24" y="6"/>
                      </a:lnTo>
                      <a:lnTo>
                        <a:pt x="16" y="11"/>
                      </a:lnTo>
                      <a:lnTo>
                        <a:pt x="10" y="17"/>
                      </a:lnTo>
                      <a:lnTo>
                        <a:pt x="6" y="25"/>
                      </a:lnTo>
                      <a:lnTo>
                        <a:pt x="2" y="33"/>
                      </a:lnTo>
                      <a:lnTo>
                        <a:pt x="0" y="40"/>
                      </a:lnTo>
                      <a:lnTo>
                        <a:pt x="0" y="47"/>
                      </a:lnTo>
                      <a:lnTo>
                        <a:pt x="18" y="48"/>
                      </a:lnTo>
                      <a:lnTo>
                        <a:pt x="19" y="43"/>
                      </a:lnTo>
                      <a:lnTo>
                        <a:pt x="23" y="32"/>
                      </a:lnTo>
                      <a:lnTo>
                        <a:pt x="31" y="23"/>
                      </a:lnTo>
                      <a:lnTo>
                        <a:pt x="47" y="20"/>
                      </a:lnTo>
                      <a:lnTo>
                        <a:pt x="48" y="20"/>
                      </a:lnTo>
                      <a:lnTo>
                        <a:pt x="49" y="20"/>
                      </a:lnTo>
                      <a:lnTo>
                        <a:pt x="52" y="24"/>
                      </a:lnTo>
                      <a:lnTo>
                        <a:pt x="53" y="33"/>
                      </a:lnTo>
                      <a:lnTo>
                        <a:pt x="53" y="51"/>
                      </a:lnTo>
                      <a:lnTo>
                        <a:pt x="48" y="77"/>
                      </a:lnTo>
                      <a:lnTo>
                        <a:pt x="32" y="79"/>
                      </a:lnTo>
                      <a:lnTo>
                        <a:pt x="12" y="93"/>
                      </a:lnTo>
                      <a:lnTo>
                        <a:pt x="29" y="115"/>
                      </a:lnTo>
                      <a:lnTo>
                        <a:pt x="42" y="114"/>
                      </a:lnTo>
                      <a:lnTo>
                        <a:pt x="42" y="116"/>
                      </a:lnTo>
                      <a:lnTo>
                        <a:pt x="42" y="119"/>
                      </a:lnTo>
                      <a:lnTo>
                        <a:pt x="41" y="120"/>
                      </a:lnTo>
                      <a:lnTo>
                        <a:pt x="42" y="120"/>
                      </a:lnTo>
                      <a:lnTo>
                        <a:pt x="38" y="140"/>
                      </a:lnTo>
                      <a:lnTo>
                        <a:pt x="60" y="122"/>
                      </a:lnTo>
                      <a:lnTo>
                        <a:pt x="67" y="81"/>
                      </a:lnTo>
                      <a:lnTo>
                        <a:pt x="71" y="54"/>
                      </a:lnTo>
                      <a:lnTo>
                        <a:pt x="71" y="33"/>
                      </a:lnTo>
                      <a:lnTo>
                        <a:pt x="69" y="17"/>
                      </a:lnTo>
                      <a:lnTo>
                        <a:pt x="62" y="6"/>
                      </a:lnTo>
                      <a:close/>
                    </a:path>
                  </a:pathLst>
                </a:custGeom>
                <a:solidFill>
                  <a:srgbClr val="0044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1" name="Freeform 162"/>
                <p:cNvSpPr>
                  <a:spLocks/>
                </p:cNvSpPr>
                <p:nvPr/>
              </p:nvSpPr>
              <p:spPr bwMode="auto">
                <a:xfrm>
                  <a:off x="3454" y="3021"/>
                  <a:ext cx="3" cy="27"/>
                </a:xfrm>
                <a:custGeom>
                  <a:avLst/>
                  <a:gdLst>
                    <a:gd name="T0" fmla="*/ 0 w 23"/>
                    <a:gd name="T1" fmla="*/ 0 h 171"/>
                    <a:gd name="T2" fmla="*/ 0 w 23"/>
                    <a:gd name="T3" fmla="*/ 0 h 171"/>
                    <a:gd name="T4" fmla="*/ 0 w 23"/>
                    <a:gd name="T5" fmla="*/ 0 h 171"/>
                    <a:gd name="T6" fmla="*/ 0 w 23"/>
                    <a:gd name="T7" fmla="*/ 0 h 171"/>
                    <a:gd name="T8" fmla="*/ 0 w 23"/>
                    <a:gd name="T9" fmla="*/ 0 h 171"/>
                    <a:gd name="T10" fmla="*/ 0 w 23"/>
                    <a:gd name="T11" fmla="*/ 0 h 171"/>
                    <a:gd name="T12" fmla="*/ 0 w 23"/>
                    <a:gd name="T13" fmla="*/ 0 h 171"/>
                    <a:gd name="T14" fmla="*/ 0 w 23"/>
                    <a:gd name="T15" fmla="*/ 0 h 171"/>
                    <a:gd name="T16" fmla="*/ 0 w 23"/>
                    <a:gd name="T17" fmla="*/ 0 h 171"/>
                    <a:gd name="T18" fmla="*/ 0 w 23"/>
                    <a:gd name="T19" fmla="*/ 0 h 171"/>
                    <a:gd name="T20" fmla="*/ 0 w 23"/>
                    <a:gd name="T21" fmla="*/ 0 h 171"/>
                    <a:gd name="T22" fmla="*/ 0 w 23"/>
                    <a:gd name="T23" fmla="*/ 0 h 171"/>
                    <a:gd name="T24" fmla="*/ 0 w 23"/>
                    <a:gd name="T25" fmla="*/ 0 h 171"/>
                    <a:gd name="T26" fmla="*/ 0 w 23"/>
                    <a:gd name="T27" fmla="*/ 0 h 171"/>
                    <a:gd name="T28" fmla="*/ 0 w 23"/>
                    <a:gd name="T29" fmla="*/ 0 h 171"/>
                    <a:gd name="T30" fmla="*/ 0 w 23"/>
                    <a:gd name="T31" fmla="*/ 0 h 171"/>
                    <a:gd name="T32" fmla="*/ 0 w 23"/>
                    <a:gd name="T33" fmla="*/ 0 h 171"/>
                    <a:gd name="T34" fmla="*/ 0 w 23"/>
                    <a:gd name="T35" fmla="*/ 0 h 171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3" h="171">
                      <a:moveTo>
                        <a:pt x="16" y="28"/>
                      </a:moveTo>
                      <a:lnTo>
                        <a:pt x="18" y="48"/>
                      </a:lnTo>
                      <a:lnTo>
                        <a:pt x="19" y="93"/>
                      </a:lnTo>
                      <a:lnTo>
                        <a:pt x="21" y="140"/>
                      </a:lnTo>
                      <a:lnTo>
                        <a:pt x="23" y="168"/>
                      </a:lnTo>
                      <a:lnTo>
                        <a:pt x="0" y="171"/>
                      </a:lnTo>
                      <a:lnTo>
                        <a:pt x="3" y="161"/>
                      </a:lnTo>
                      <a:lnTo>
                        <a:pt x="5" y="134"/>
                      </a:lnTo>
                      <a:lnTo>
                        <a:pt x="6" y="101"/>
                      </a:lnTo>
                      <a:lnTo>
                        <a:pt x="0" y="70"/>
                      </a:lnTo>
                      <a:lnTo>
                        <a:pt x="3" y="61"/>
                      </a:lnTo>
                      <a:lnTo>
                        <a:pt x="7" y="38"/>
                      </a:lnTo>
                      <a:lnTo>
                        <a:pt x="14" y="15"/>
                      </a:lnTo>
                      <a:lnTo>
                        <a:pt x="23" y="0"/>
                      </a:lnTo>
                      <a:lnTo>
                        <a:pt x="22" y="3"/>
                      </a:lnTo>
                      <a:lnTo>
                        <a:pt x="20" y="10"/>
                      </a:lnTo>
                      <a:lnTo>
                        <a:pt x="18" y="20"/>
                      </a:lnTo>
                      <a:lnTo>
                        <a:pt x="16" y="28"/>
                      </a:lnTo>
                      <a:close/>
                    </a:path>
                  </a:pathLst>
                </a:custGeom>
                <a:solidFill>
                  <a:srgbClr val="FFAD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2" name="Freeform 163"/>
                <p:cNvSpPr>
                  <a:spLocks/>
                </p:cNvSpPr>
                <p:nvPr/>
              </p:nvSpPr>
              <p:spPr bwMode="auto">
                <a:xfrm>
                  <a:off x="3347" y="3073"/>
                  <a:ext cx="45" cy="26"/>
                </a:xfrm>
                <a:custGeom>
                  <a:avLst/>
                  <a:gdLst>
                    <a:gd name="T0" fmla="*/ 0 w 281"/>
                    <a:gd name="T1" fmla="*/ 0 h 160"/>
                    <a:gd name="T2" fmla="*/ 0 w 281"/>
                    <a:gd name="T3" fmla="*/ 0 h 160"/>
                    <a:gd name="T4" fmla="*/ 0 w 281"/>
                    <a:gd name="T5" fmla="*/ 0 h 160"/>
                    <a:gd name="T6" fmla="*/ 0 w 281"/>
                    <a:gd name="T7" fmla="*/ 0 h 160"/>
                    <a:gd name="T8" fmla="*/ 0 w 281"/>
                    <a:gd name="T9" fmla="*/ 0 h 160"/>
                    <a:gd name="T10" fmla="*/ 0 w 281"/>
                    <a:gd name="T11" fmla="*/ 0 h 160"/>
                    <a:gd name="T12" fmla="*/ 0 w 281"/>
                    <a:gd name="T13" fmla="*/ 0 h 160"/>
                    <a:gd name="T14" fmla="*/ 0 w 281"/>
                    <a:gd name="T15" fmla="*/ 0 h 160"/>
                    <a:gd name="T16" fmla="*/ 0 w 281"/>
                    <a:gd name="T17" fmla="*/ 0 h 160"/>
                    <a:gd name="T18" fmla="*/ 0 w 281"/>
                    <a:gd name="T19" fmla="*/ 0 h 160"/>
                    <a:gd name="T20" fmla="*/ 0 w 281"/>
                    <a:gd name="T21" fmla="*/ 0 h 160"/>
                    <a:gd name="T22" fmla="*/ 0 w 281"/>
                    <a:gd name="T23" fmla="*/ 0 h 160"/>
                    <a:gd name="T24" fmla="*/ 0 w 281"/>
                    <a:gd name="T25" fmla="*/ 0 h 160"/>
                    <a:gd name="T26" fmla="*/ 0 w 281"/>
                    <a:gd name="T27" fmla="*/ 0 h 160"/>
                    <a:gd name="T28" fmla="*/ 0 w 281"/>
                    <a:gd name="T29" fmla="*/ 0 h 160"/>
                    <a:gd name="T30" fmla="*/ 0 w 281"/>
                    <a:gd name="T31" fmla="*/ 0 h 160"/>
                    <a:gd name="T32" fmla="*/ 0 w 281"/>
                    <a:gd name="T33" fmla="*/ 0 h 160"/>
                    <a:gd name="T34" fmla="*/ 0 w 281"/>
                    <a:gd name="T35" fmla="*/ 0 h 160"/>
                    <a:gd name="T36" fmla="*/ 0 w 281"/>
                    <a:gd name="T37" fmla="*/ 0 h 160"/>
                    <a:gd name="T38" fmla="*/ 0 w 281"/>
                    <a:gd name="T39" fmla="*/ 0 h 160"/>
                    <a:gd name="T40" fmla="*/ 0 w 281"/>
                    <a:gd name="T41" fmla="*/ 0 h 160"/>
                    <a:gd name="T42" fmla="*/ 0 w 281"/>
                    <a:gd name="T43" fmla="*/ 0 h 160"/>
                    <a:gd name="T44" fmla="*/ 0 w 281"/>
                    <a:gd name="T45" fmla="*/ 0 h 160"/>
                    <a:gd name="T46" fmla="*/ 0 w 281"/>
                    <a:gd name="T47" fmla="*/ 0 h 160"/>
                    <a:gd name="T48" fmla="*/ 0 w 281"/>
                    <a:gd name="T49" fmla="*/ 0 h 160"/>
                    <a:gd name="T50" fmla="*/ 0 w 281"/>
                    <a:gd name="T51" fmla="*/ 0 h 160"/>
                    <a:gd name="T52" fmla="*/ 0 w 281"/>
                    <a:gd name="T53" fmla="*/ 0 h 160"/>
                    <a:gd name="T54" fmla="*/ 0 w 281"/>
                    <a:gd name="T55" fmla="*/ 0 h 160"/>
                    <a:gd name="T56" fmla="*/ 0 w 281"/>
                    <a:gd name="T57" fmla="*/ 0 h 160"/>
                    <a:gd name="T58" fmla="*/ 0 w 281"/>
                    <a:gd name="T59" fmla="*/ 0 h 160"/>
                    <a:gd name="T60" fmla="*/ 0 w 281"/>
                    <a:gd name="T61" fmla="*/ 0 h 160"/>
                    <a:gd name="T62" fmla="*/ 0 w 281"/>
                    <a:gd name="T63" fmla="*/ 0 h 160"/>
                    <a:gd name="T64" fmla="*/ 0 w 281"/>
                    <a:gd name="T65" fmla="*/ 0 h 160"/>
                    <a:gd name="T66" fmla="*/ 0 w 281"/>
                    <a:gd name="T67" fmla="*/ 0 h 160"/>
                    <a:gd name="T68" fmla="*/ 0 w 281"/>
                    <a:gd name="T69" fmla="*/ 0 h 160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281" h="160">
                      <a:moveTo>
                        <a:pt x="14" y="0"/>
                      </a:moveTo>
                      <a:lnTo>
                        <a:pt x="16" y="1"/>
                      </a:lnTo>
                      <a:lnTo>
                        <a:pt x="24" y="3"/>
                      </a:lnTo>
                      <a:lnTo>
                        <a:pt x="37" y="6"/>
                      </a:lnTo>
                      <a:lnTo>
                        <a:pt x="52" y="9"/>
                      </a:lnTo>
                      <a:lnTo>
                        <a:pt x="70" y="14"/>
                      </a:lnTo>
                      <a:lnTo>
                        <a:pt x="92" y="20"/>
                      </a:lnTo>
                      <a:lnTo>
                        <a:pt x="114" y="26"/>
                      </a:lnTo>
                      <a:lnTo>
                        <a:pt x="138" y="33"/>
                      </a:lnTo>
                      <a:lnTo>
                        <a:pt x="163" y="41"/>
                      </a:lnTo>
                      <a:lnTo>
                        <a:pt x="186" y="49"/>
                      </a:lnTo>
                      <a:lnTo>
                        <a:pt x="208" y="57"/>
                      </a:lnTo>
                      <a:lnTo>
                        <a:pt x="228" y="66"/>
                      </a:lnTo>
                      <a:lnTo>
                        <a:pt x="247" y="74"/>
                      </a:lnTo>
                      <a:lnTo>
                        <a:pt x="263" y="83"/>
                      </a:lnTo>
                      <a:lnTo>
                        <a:pt x="274" y="91"/>
                      </a:lnTo>
                      <a:lnTo>
                        <a:pt x="281" y="100"/>
                      </a:lnTo>
                      <a:lnTo>
                        <a:pt x="279" y="160"/>
                      </a:lnTo>
                      <a:lnTo>
                        <a:pt x="277" y="159"/>
                      </a:lnTo>
                      <a:lnTo>
                        <a:pt x="269" y="157"/>
                      </a:lnTo>
                      <a:lnTo>
                        <a:pt x="256" y="152"/>
                      </a:lnTo>
                      <a:lnTo>
                        <a:pt x="241" y="147"/>
                      </a:lnTo>
                      <a:lnTo>
                        <a:pt x="222" y="138"/>
                      </a:lnTo>
                      <a:lnTo>
                        <a:pt x="201" y="130"/>
                      </a:lnTo>
                      <a:lnTo>
                        <a:pt x="178" y="121"/>
                      </a:lnTo>
                      <a:lnTo>
                        <a:pt x="153" y="111"/>
                      </a:lnTo>
                      <a:lnTo>
                        <a:pt x="129" y="100"/>
                      </a:lnTo>
                      <a:lnTo>
                        <a:pt x="105" y="90"/>
                      </a:lnTo>
                      <a:lnTo>
                        <a:pt x="82" y="79"/>
                      </a:lnTo>
                      <a:lnTo>
                        <a:pt x="60" y="67"/>
                      </a:lnTo>
                      <a:lnTo>
                        <a:pt x="40" y="57"/>
                      </a:lnTo>
                      <a:lnTo>
                        <a:pt x="23" y="46"/>
                      </a:lnTo>
                      <a:lnTo>
                        <a:pt x="9" y="36"/>
                      </a:lnTo>
                      <a:lnTo>
                        <a:pt x="0" y="27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3" name="Freeform 164"/>
                <p:cNvSpPr>
                  <a:spLocks/>
                </p:cNvSpPr>
                <p:nvPr/>
              </p:nvSpPr>
              <p:spPr bwMode="auto">
                <a:xfrm>
                  <a:off x="3319" y="3081"/>
                  <a:ext cx="113" cy="119"/>
                </a:xfrm>
                <a:custGeom>
                  <a:avLst/>
                  <a:gdLst>
                    <a:gd name="T0" fmla="*/ 14 w 113"/>
                    <a:gd name="T1" fmla="*/ 0 h 119"/>
                    <a:gd name="T2" fmla="*/ 14 w 113"/>
                    <a:gd name="T3" fmla="*/ 0 h 119"/>
                    <a:gd name="T4" fmla="*/ 16 w 113"/>
                    <a:gd name="T5" fmla="*/ 1 h 119"/>
                    <a:gd name="T6" fmla="*/ 17 w 113"/>
                    <a:gd name="T7" fmla="*/ 2 h 119"/>
                    <a:gd name="T8" fmla="*/ 19 w 113"/>
                    <a:gd name="T9" fmla="*/ 3 h 119"/>
                    <a:gd name="T10" fmla="*/ 22 w 113"/>
                    <a:gd name="T11" fmla="*/ 4 h 119"/>
                    <a:gd name="T12" fmla="*/ 24 w 113"/>
                    <a:gd name="T13" fmla="*/ 5 h 119"/>
                    <a:gd name="T14" fmla="*/ 27 w 113"/>
                    <a:gd name="T15" fmla="*/ 7 h 119"/>
                    <a:gd name="T16" fmla="*/ 30 w 113"/>
                    <a:gd name="T17" fmla="*/ 8 h 119"/>
                    <a:gd name="T18" fmla="*/ 33 w 113"/>
                    <a:gd name="T19" fmla="*/ 10 h 119"/>
                    <a:gd name="T20" fmla="*/ 37 w 113"/>
                    <a:gd name="T21" fmla="*/ 11 h 119"/>
                    <a:gd name="T22" fmla="*/ 41 w 113"/>
                    <a:gd name="T23" fmla="*/ 13 h 119"/>
                    <a:gd name="T24" fmla="*/ 45 w 113"/>
                    <a:gd name="T25" fmla="*/ 15 h 119"/>
                    <a:gd name="T26" fmla="*/ 49 w 113"/>
                    <a:gd name="T27" fmla="*/ 17 h 119"/>
                    <a:gd name="T28" fmla="*/ 53 w 113"/>
                    <a:gd name="T29" fmla="*/ 19 h 119"/>
                    <a:gd name="T30" fmla="*/ 57 w 113"/>
                    <a:gd name="T31" fmla="*/ 20 h 119"/>
                    <a:gd name="T32" fmla="*/ 59 w 113"/>
                    <a:gd name="T33" fmla="*/ 20 h 119"/>
                    <a:gd name="T34" fmla="*/ 64 w 113"/>
                    <a:gd name="T35" fmla="*/ 22 h 119"/>
                    <a:gd name="T36" fmla="*/ 67 w 113"/>
                    <a:gd name="T37" fmla="*/ 24 h 119"/>
                    <a:gd name="T38" fmla="*/ 71 w 113"/>
                    <a:gd name="T39" fmla="*/ 27 h 119"/>
                    <a:gd name="T40" fmla="*/ 73 w 113"/>
                    <a:gd name="T41" fmla="*/ 30 h 119"/>
                    <a:gd name="T42" fmla="*/ 75 w 113"/>
                    <a:gd name="T43" fmla="*/ 32 h 119"/>
                    <a:gd name="T44" fmla="*/ 76 w 113"/>
                    <a:gd name="T45" fmla="*/ 34 h 119"/>
                    <a:gd name="T46" fmla="*/ 76 w 113"/>
                    <a:gd name="T47" fmla="*/ 35 h 119"/>
                    <a:gd name="T48" fmla="*/ 75 w 113"/>
                    <a:gd name="T49" fmla="*/ 34 h 119"/>
                    <a:gd name="T50" fmla="*/ 75 w 113"/>
                    <a:gd name="T51" fmla="*/ 34 h 119"/>
                    <a:gd name="T52" fmla="*/ 76 w 113"/>
                    <a:gd name="T53" fmla="*/ 35 h 119"/>
                    <a:gd name="T54" fmla="*/ 78 w 113"/>
                    <a:gd name="T55" fmla="*/ 38 h 119"/>
                    <a:gd name="T56" fmla="*/ 82 w 113"/>
                    <a:gd name="T57" fmla="*/ 41 h 119"/>
                    <a:gd name="T58" fmla="*/ 85 w 113"/>
                    <a:gd name="T59" fmla="*/ 45 h 119"/>
                    <a:gd name="T60" fmla="*/ 88 w 113"/>
                    <a:gd name="T61" fmla="*/ 48 h 119"/>
                    <a:gd name="T62" fmla="*/ 90 w 113"/>
                    <a:gd name="T63" fmla="*/ 51 h 119"/>
                    <a:gd name="T64" fmla="*/ 90 w 113"/>
                    <a:gd name="T65" fmla="*/ 52 h 119"/>
                    <a:gd name="T66" fmla="*/ 113 w 113"/>
                    <a:gd name="T67" fmla="*/ 61 h 119"/>
                    <a:gd name="T68" fmla="*/ 109 w 113"/>
                    <a:gd name="T69" fmla="*/ 63 h 119"/>
                    <a:gd name="T70" fmla="*/ 105 w 113"/>
                    <a:gd name="T71" fmla="*/ 64 h 119"/>
                    <a:gd name="T72" fmla="*/ 101 w 113"/>
                    <a:gd name="T73" fmla="*/ 66 h 119"/>
                    <a:gd name="T74" fmla="*/ 97 w 113"/>
                    <a:gd name="T75" fmla="*/ 69 h 119"/>
                    <a:gd name="T76" fmla="*/ 93 w 113"/>
                    <a:gd name="T77" fmla="*/ 73 h 119"/>
                    <a:gd name="T78" fmla="*/ 91 w 113"/>
                    <a:gd name="T79" fmla="*/ 79 h 119"/>
                    <a:gd name="T80" fmla="*/ 89 w 113"/>
                    <a:gd name="T81" fmla="*/ 87 h 119"/>
                    <a:gd name="T82" fmla="*/ 88 w 113"/>
                    <a:gd name="T83" fmla="*/ 98 h 119"/>
                    <a:gd name="T84" fmla="*/ 89 w 113"/>
                    <a:gd name="T85" fmla="*/ 113 h 119"/>
                    <a:gd name="T86" fmla="*/ 90 w 113"/>
                    <a:gd name="T87" fmla="*/ 119 h 119"/>
                    <a:gd name="T88" fmla="*/ 41 w 113"/>
                    <a:gd name="T89" fmla="*/ 89 h 119"/>
                    <a:gd name="T90" fmla="*/ 0 w 113"/>
                    <a:gd name="T91" fmla="*/ 3 h 119"/>
                    <a:gd name="T92" fmla="*/ 1 w 113"/>
                    <a:gd name="T93" fmla="*/ 3 h 119"/>
                    <a:gd name="T94" fmla="*/ 2 w 113"/>
                    <a:gd name="T95" fmla="*/ 3 h 119"/>
                    <a:gd name="T96" fmla="*/ 3 w 113"/>
                    <a:gd name="T97" fmla="*/ 3 h 119"/>
                    <a:gd name="T98" fmla="*/ 5 w 113"/>
                    <a:gd name="T99" fmla="*/ 2 h 119"/>
                    <a:gd name="T100" fmla="*/ 7 w 113"/>
                    <a:gd name="T101" fmla="*/ 2 h 119"/>
                    <a:gd name="T102" fmla="*/ 9 w 113"/>
                    <a:gd name="T103" fmla="*/ 2 h 119"/>
                    <a:gd name="T104" fmla="*/ 12 w 113"/>
                    <a:gd name="T105" fmla="*/ 1 h 119"/>
                    <a:gd name="T106" fmla="*/ 14 w 113"/>
                    <a:gd name="T107" fmla="*/ 0 h 11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13" h="119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16" y="1"/>
                      </a:lnTo>
                      <a:lnTo>
                        <a:pt x="17" y="2"/>
                      </a:lnTo>
                      <a:lnTo>
                        <a:pt x="19" y="3"/>
                      </a:lnTo>
                      <a:lnTo>
                        <a:pt x="22" y="4"/>
                      </a:lnTo>
                      <a:lnTo>
                        <a:pt x="24" y="5"/>
                      </a:lnTo>
                      <a:lnTo>
                        <a:pt x="27" y="7"/>
                      </a:lnTo>
                      <a:lnTo>
                        <a:pt x="30" y="8"/>
                      </a:lnTo>
                      <a:lnTo>
                        <a:pt x="33" y="10"/>
                      </a:lnTo>
                      <a:lnTo>
                        <a:pt x="37" y="11"/>
                      </a:lnTo>
                      <a:lnTo>
                        <a:pt x="41" y="13"/>
                      </a:lnTo>
                      <a:lnTo>
                        <a:pt x="45" y="15"/>
                      </a:lnTo>
                      <a:lnTo>
                        <a:pt x="49" y="17"/>
                      </a:lnTo>
                      <a:lnTo>
                        <a:pt x="53" y="19"/>
                      </a:lnTo>
                      <a:lnTo>
                        <a:pt x="57" y="20"/>
                      </a:lnTo>
                      <a:lnTo>
                        <a:pt x="59" y="20"/>
                      </a:lnTo>
                      <a:lnTo>
                        <a:pt x="64" y="22"/>
                      </a:lnTo>
                      <a:lnTo>
                        <a:pt x="67" y="24"/>
                      </a:lnTo>
                      <a:lnTo>
                        <a:pt x="71" y="27"/>
                      </a:lnTo>
                      <a:lnTo>
                        <a:pt x="73" y="30"/>
                      </a:lnTo>
                      <a:lnTo>
                        <a:pt x="75" y="32"/>
                      </a:lnTo>
                      <a:lnTo>
                        <a:pt x="76" y="34"/>
                      </a:lnTo>
                      <a:lnTo>
                        <a:pt x="76" y="35"/>
                      </a:lnTo>
                      <a:lnTo>
                        <a:pt x="75" y="34"/>
                      </a:lnTo>
                      <a:lnTo>
                        <a:pt x="76" y="35"/>
                      </a:lnTo>
                      <a:lnTo>
                        <a:pt x="78" y="38"/>
                      </a:lnTo>
                      <a:lnTo>
                        <a:pt x="82" y="41"/>
                      </a:lnTo>
                      <a:lnTo>
                        <a:pt x="85" y="45"/>
                      </a:lnTo>
                      <a:lnTo>
                        <a:pt x="88" y="48"/>
                      </a:lnTo>
                      <a:lnTo>
                        <a:pt x="90" y="51"/>
                      </a:lnTo>
                      <a:lnTo>
                        <a:pt x="90" y="52"/>
                      </a:lnTo>
                      <a:lnTo>
                        <a:pt x="113" y="61"/>
                      </a:lnTo>
                      <a:lnTo>
                        <a:pt x="109" y="63"/>
                      </a:lnTo>
                      <a:lnTo>
                        <a:pt x="105" y="64"/>
                      </a:lnTo>
                      <a:lnTo>
                        <a:pt x="101" y="66"/>
                      </a:lnTo>
                      <a:lnTo>
                        <a:pt x="97" y="69"/>
                      </a:lnTo>
                      <a:lnTo>
                        <a:pt x="93" y="73"/>
                      </a:lnTo>
                      <a:lnTo>
                        <a:pt x="91" y="79"/>
                      </a:lnTo>
                      <a:lnTo>
                        <a:pt x="89" y="87"/>
                      </a:lnTo>
                      <a:lnTo>
                        <a:pt x="88" y="98"/>
                      </a:lnTo>
                      <a:lnTo>
                        <a:pt x="89" y="113"/>
                      </a:lnTo>
                      <a:lnTo>
                        <a:pt x="90" y="119"/>
                      </a:lnTo>
                      <a:lnTo>
                        <a:pt x="41" y="89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5" y="2"/>
                      </a:lnTo>
                      <a:lnTo>
                        <a:pt x="7" y="2"/>
                      </a:lnTo>
                      <a:lnTo>
                        <a:pt x="9" y="2"/>
                      </a:lnTo>
                      <a:lnTo>
                        <a:pt x="12" y="1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4" name="Freeform 165"/>
                <p:cNvSpPr>
                  <a:spLocks/>
                </p:cNvSpPr>
                <p:nvPr/>
              </p:nvSpPr>
              <p:spPr bwMode="auto">
                <a:xfrm>
                  <a:off x="3413" y="3155"/>
                  <a:ext cx="68" cy="46"/>
                </a:xfrm>
                <a:custGeom>
                  <a:avLst/>
                  <a:gdLst>
                    <a:gd name="T0" fmla="*/ 0 w 415"/>
                    <a:gd name="T1" fmla="*/ 0 h 282"/>
                    <a:gd name="T2" fmla="*/ 0 w 415"/>
                    <a:gd name="T3" fmla="*/ 0 h 282"/>
                    <a:gd name="T4" fmla="*/ 0 w 415"/>
                    <a:gd name="T5" fmla="*/ 0 h 282"/>
                    <a:gd name="T6" fmla="*/ 0 w 415"/>
                    <a:gd name="T7" fmla="*/ 0 h 282"/>
                    <a:gd name="T8" fmla="*/ 0 w 415"/>
                    <a:gd name="T9" fmla="*/ 0 h 282"/>
                    <a:gd name="T10" fmla="*/ 0 w 415"/>
                    <a:gd name="T11" fmla="*/ 0 h 282"/>
                    <a:gd name="T12" fmla="*/ 0 w 415"/>
                    <a:gd name="T13" fmla="*/ 0 h 282"/>
                    <a:gd name="T14" fmla="*/ 0 w 415"/>
                    <a:gd name="T15" fmla="*/ 0 h 282"/>
                    <a:gd name="T16" fmla="*/ 0 w 415"/>
                    <a:gd name="T17" fmla="*/ 0 h 282"/>
                    <a:gd name="T18" fmla="*/ 0 w 415"/>
                    <a:gd name="T19" fmla="*/ 0 h 282"/>
                    <a:gd name="T20" fmla="*/ 0 w 415"/>
                    <a:gd name="T21" fmla="*/ 0 h 282"/>
                    <a:gd name="T22" fmla="*/ 0 w 415"/>
                    <a:gd name="T23" fmla="*/ 0 h 282"/>
                    <a:gd name="T24" fmla="*/ 0 w 415"/>
                    <a:gd name="T25" fmla="*/ 0 h 282"/>
                    <a:gd name="T26" fmla="*/ 0 w 415"/>
                    <a:gd name="T27" fmla="*/ 0 h 282"/>
                    <a:gd name="T28" fmla="*/ 0 w 415"/>
                    <a:gd name="T29" fmla="*/ 0 h 282"/>
                    <a:gd name="T30" fmla="*/ 0 w 415"/>
                    <a:gd name="T31" fmla="*/ 0 h 282"/>
                    <a:gd name="T32" fmla="*/ 0 w 415"/>
                    <a:gd name="T33" fmla="*/ 0 h 282"/>
                    <a:gd name="T34" fmla="*/ 0 w 415"/>
                    <a:gd name="T35" fmla="*/ 0 h 282"/>
                    <a:gd name="T36" fmla="*/ 0 w 415"/>
                    <a:gd name="T37" fmla="*/ 0 h 282"/>
                    <a:gd name="T38" fmla="*/ 0 w 415"/>
                    <a:gd name="T39" fmla="*/ 0 h 282"/>
                    <a:gd name="T40" fmla="*/ 0 w 415"/>
                    <a:gd name="T41" fmla="*/ 0 h 282"/>
                    <a:gd name="T42" fmla="*/ 0 w 415"/>
                    <a:gd name="T43" fmla="*/ 0 h 282"/>
                    <a:gd name="T44" fmla="*/ 0 w 415"/>
                    <a:gd name="T45" fmla="*/ 0 h 282"/>
                    <a:gd name="T46" fmla="*/ 0 w 415"/>
                    <a:gd name="T47" fmla="*/ 0 h 282"/>
                    <a:gd name="T48" fmla="*/ 0 w 415"/>
                    <a:gd name="T49" fmla="*/ 0 h 282"/>
                    <a:gd name="T50" fmla="*/ 0 w 415"/>
                    <a:gd name="T51" fmla="*/ 0 h 282"/>
                    <a:gd name="T52" fmla="*/ 0 w 415"/>
                    <a:gd name="T53" fmla="*/ 0 h 282"/>
                    <a:gd name="T54" fmla="*/ 0 w 415"/>
                    <a:gd name="T55" fmla="*/ 0 h 282"/>
                    <a:gd name="T56" fmla="*/ 0 w 415"/>
                    <a:gd name="T57" fmla="*/ 0 h 282"/>
                    <a:gd name="T58" fmla="*/ 0 w 415"/>
                    <a:gd name="T59" fmla="*/ 0 h 282"/>
                    <a:gd name="T60" fmla="*/ 0 w 415"/>
                    <a:gd name="T61" fmla="*/ 0 h 282"/>
                    <a:gd name="T62" fmla="*/ 0 w 415"/>
                    <a:gd name="T63" fmla="*/ 0 h 282"/>
                    <a:gd name="T64" fmla="*/ 0 w 415"/>
                    <a:gd name="T65" fmla="*/ 0 h 282"/>
                    <a:gd name="T66" fmla="*/ 0 w 415"/>
                    <a:gd name="T67" fmla="*/ 0 h 282"/>
                    <a:gd name="T68" fmla="*/ 0 w 415"/>
                    <a:gd name="T69" fmla="*/ 0 h 282"/>
                    <a:gd name="T70" fmla="*/ 0 w 415"/>
                    <a:gd name="T71" fmla="*/ 0 h 282"/>
                    <a:gd name="T72" fmla="*/ 0 w 415"/>
                    <a:gd name="T73" fmla="*/ 0 h 282"/>
                    <a:gd name="T74" fmla="*/ 0 w 415"/>
                    <a:gd name="T75" fmla="*/ 0 h 282"/>
                    <a:gd name="T76" fmla="*/ 0 w 415"/>
                    <a:gd name="T77" fmla="*/ 0 h 282"/>
                    <a:gd name="T78" fmla="*/ 0 w 415"/>
                    <a:gd name="T79" fmla="*/ 0 h 282"/>
                    <a:gd name="T80" fmla="*/ 0 w 415"/>
                    <a:gd name="T81" fmla="*/ 0 h 282"/>
                    <a:gd name="T82" fmla="*/ 0 w 415"/>
                    <a:gd name="T83" fmla="*/ 0 h 282"/>
                    <a:gd name="T84" fmla="*/ 0 w 415"/>
                    <a:gd name="T85" fmla="*/ 0 h 282"/>
                    <a:gd name="T86" fmla="*/ 0 w 415"/>
                    <a:gd name="T87" fmla="*/ 0 h 282"/>
                    <a:gd name="T88" fmla="*/ 0 w 415"/>
                    <a:gd name="T89" fmla="*/ 0 h 282"/>
                    <a:gd name="T90" fmla="*/ 0 w 415"/>
                    <a:gd name="T91" fmla="*/ 0 h 282"/>
                    <a:gd name="T92" fmla="*/ 0 w 415"/>
                    <a:gd name="T93" fmla="*/ 0 h 282"/>
                    <a:gd name="T94" fmla="*/ 0 w 415"/>
                    <a:gd name="T95" fmla="*/ 0 h 282"/>
                    <a:gd name="T96" fmla="*/ 0 w 415"/>
                    <a:gd name="T97" fmla="*/ 0 h 282"/>
                    <a:gd name="T98" fmla="*/ 0 w 415"/>
                    <a:gd name="T99" fmla="*/ 0 h 282"/>
                    <a:gd name="T100" fmla="*/ 0 w 415"/>
                    <a:gd name="T101" fmla="*/ 0 h 282"/>
                    <a:gd name="T102" fmla="*/ 0 w 415"/>
                    <a:gd name="T103" fmla="*/ 0 h 282"/>
                    <a:gd name="T104" fmla="*/ 0 w 415"/>
                    <a:gd name="T105" fmla="*/ 0 h 282"/>
                    <a:gd name="T106" fmla="*/ 0 w 415"/>
                    <a:gd name="T107" fmla="*/ 0 h 282"/>
                    <a:gd name="T108" fmla="*/ 0 w 415"/>
                    <a:gd name="T109" fmla="*/ 0 h 282"/>
                    <a:gd name="T110" fmla="*/ 0 w 415"/>
                    <a:gd name="T111" fmla="*/ 0 h 282"/>
                    <a:gd name="T112" fmla="*/ 0 w 415"/>
                    <a:gd name="T113" fmla="*/ 0 h 282"/>
                    <a:gd name="T114" fmla="*/ 0 w 415"/>
                    <a:gd name="T115" fmla="*/ 0 h 282"/>
                    <a:gd name="T116" fmla="*/ 0 w 415"/>
                    <a:gd name="T117" fmla="*/ 0 h 282"/>
                    <a:gd name="T118" fmla="*/ 0 w 415"/>
                    <a:gd name="T119" fmla="*/ 0 h 282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415" h="282">
                      <a:moveTo>
                        <a:pt x="29" y="260"/>
                      </a:moveTo>
                      <a:lnTo>
                        <a:pt x="27" y="256"/>
                      </a:lnTo>
                      <a:lnTo>
                        <a:pt x="23" y="244"/>
                      </a:lnTo>
                      <a:lnTo>
                        <a:pt x="17" y="227"/>
                      </a:lnTo>
                      <a:lnTo>
                        <a:pt x="10" y="206"/>
                      </a:lnTo>
                      <a:lnTo>
                        <a:pt x="4" y="182"/>
                      </a:lnTo>
                      <a:lnTo>
                        <a:pt x="1" y="158"/>
                      </a:lnTo>
                      <a:lnTo>
                        <a:pt x="0" y="133"/>
                      </a:lnTo>
                      <a:lnTo>
                        <a:pt x="3" y="112"/>
                      </a:lnTo>
                      <a:lnTo>
                        <a:pt x="9" y="93"/>
                      </a:lnTo>
                      <a:lnTo>
                        <a:pt x="16" y="78"/>
                      </a:lnTo>
                      <a:lnTo>
                        <a:pt x="23" y="66"/>
                      </a:lnTo>
                      <a:lnTo>
                        <a:pt x="28" y="54"/>
                      </a:lnTo>
                      <a:lnTo>
                        <a:pt x="35" y="46"/>
                      </a:lnTo>
                      <a:lnTo>
                        <a:pt x="42" y="38"/>
                      </a:lnTo>
                      <a:lnTo>
                        <a:pt x="48" y="32"/>
                      </a:lnTo>
                      <a:lnTo>
                        <a:pt x="54" y="26"/>
                      </a:lnTo>
                      <a:lnTo>
                        <a:pt x="59" y="22"/>
                      </a:lnTo>
                      <a:lnTo>
                        <a:pt x="67" y="16"/>
                      </a:lnTo>
                      <a:lnTo>
                        <a:pt x="77" y="11"/>
                      </a:lnTo>
                      <a:lnTo>
                        <a:pt x="87" y="8"/>
                      </a:lnTo>
                      <a:lnTo>
                        <a:pt x="99" y="5"/>
                      </a:lnTo>
                      <a:lnTo>
                        <a:pt x="112" y="1"/>
                      </a:lnTo>
                      <a:lnTo>
                        <a:pt x="126" y="0"/>
                      </a:lnTo>
                      <a:lnTo>
                        <a:pt x="142" y="0"/>
                      </a:lnTo>
                      <a:lnTo>
                        <a:pt x="160" y="2"/>
                      </a:lnTo>
                      <a:lnTo>
                        <a:pt x="180" y="9"/>
                      </a:lnTo>
                      <a:lnTo>
                        <a:pt x="202" y="18"/>
                      </a:lnTo>
                      <a:lnTo>
                        <a:pt x="223" y="29"/>
                      </a:lnTo>
                      <a:lnTo>
                        <a:pt x="241" y="39"/>
                      </a:lnTo>
                      <a:lnTo>
                        <a:pt x="258" y="48"/>
                      </a:lnTo>
                      <a:lnTo>
                        <a:pt x="268" y="55"/>
                      </a:lnTo>
                      <a:lnTo>
                        <a:pt x="271" y="57"/>
                      </a:lnTo>
                      <a:lnTo>
                        <a:pt x="268" y="57"/>
                      </a:lnTo>
                      <a:lnTo>
                        <a:pt x="260" y="56"/>
                      </a:lnTo>
                      <a:lnTo>
                        <a:pt x="248" y="56"/>
                      </a:lnTo>
                      <a:lnTo>
                        <a:pt x="232" y="56"/>
                      </a:lnTo>
                      <a:lnTo>
                        <a:pt x="215" y="59"/>
                      </a:lnTo>
                      <a:lnTo>
                        <a:pt x="198" y="61"/>
                      </a:lnTo>
                      <a:lnTo>
                        <a:pt x="180" y="67"/>
                      </a:lnTo>
                      <a:lnTo>
                        <a:pt x="164" y="74"/>
                      </a:lnTo>
                      <a:lnTo>
                        <a:pt x="169" y="75"/>
                      </a:lnTo>
                      <a:lnTo>
                        <a:pt x="182" y="77"/>
                      </a:lnTo>
                      <a:lnTo>
                        <a:pt x="200" y="81"/>
                      </a:lnTo>
                      <a:lnTo>
                        <a:pt x="222" y="85"/>
                      </a:lnTo>
                      <a:lnTo>
                        <a:pt x="245" y="92"/>
                      </a:lnTo>
                      <a:lnTo>
                        <a:pt x="267" y="99"/>
                      </a:lnTo>
                      <a:lnTo>
                        <a:pt x="288" y="107"/>
                      </a:lnTo>
                      <a:lnTo>
                        <a:pt x="302" y="116"/>
                      </a:lnTo>
                      <a:lnTo>
                        <a:pt x="314" y="128"/>
                      </a:lnTo>
                      <a:lnTo>
                        <a:pt x="323" y="140"/>
                      </a:lnTo>
                      <a:lnTo>
                        <a:pt x="330" y="155"/>
                      </a:lnTo>
                      <a:lnTo>
                        <a:pt x="336" y="170"/>
                      </a:lnTo>
                      <a:lnTo>
                        <a:pt x="339" y="183"/>
                      </a:lnTo>
                      <a:lnTo>
                        <a:pt x="342" y="195"/>
                      </a:lnTo>
                      <a:lnTo>
                        <a:pt x="344" y="203"/>
                      </a:lnTo>
                      <a:lnTo>
                        <a:pt x="344" y="205"/>
                      </a:lnTo>
                      <a:lnTo>
                        <a:pt x="406" y="262"/>
                      </a:lnTo>
                      <a:lnTo>
                        <a:pt x="415" y="282"/>
                      </a:lnTo>
                      <a:lnTo>
                        <a:pt x="29" y="260"/>
                      </a:ln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5" name="Freeform 166"/>
                <p:cNvSpPr>
                  <a:spLocks/>
                </p:cNvSpPr>
                <p:nvPr/>
              </p:nvSpPr>
              <p:spPr bwMode="auto">
                <a:xfrm>
                  <a:off x="3553" y="3066"/>
                  <a:ext cx="25" cy="21"/>
                </a:xfrm>
                <a:custGeom>
                  <a:avLst/>
                  <a:gdLst>
                    <a:gd name="T0" fmla="*/ 0 w 158"/>
                    <a:gd name="T1" fmla="*/ 0 h 131"/>
                    <a:gd name="T2" fmla="*/ 0 w 158"/>
                    <a:gd name="T3" fmla="*/ 0 h 131"/>
                    <a:gd name="T4" fmla="*/ 0 w 158"/>
                    <a:gd name="T5" fmla="*/ 0 h 131"/>
                    <a:gd name="T6" fmla="*/ 0 w 158"/>
                    <a:gd name="T7" fmla="*/ 0 h 131"/>
                    <a:gd name="T8" fmla="*/ 0 w 158"/>
                    <a:gd name="T9" fmla="*/ 0 h 131"/>
                    <a:gd name="T10" fmla="*/ 0 w 158"/>
                    <a:gd name="T11" fmla="*/ 0 h 131"/>
                    <a:gd name="T12" fmla="*/ 0 w 158"/>
                    <a:gd name="T13" fmla="*/ 0 h 131"/>
                    <a:gd name="T14" fmla="*/ 0 w 158"/>
                    <a:gd name="T15" fmla="*/ 0 h 131"/>
                    <a:gd name="T16" fmla="*/ 0 w 158"/>
                    <a:gd name="T17" fmla="*/ 0 h 131"/>
                    <a:gd name="T18" fmla="*/ 0 w 158"/>
                    <a:gd name="T19" fmla="*/ 0 h 1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58" h="131">
                      <a:moveTo>
                        <a:pt x="47" y="0"/>
                      </a:moveTo>
                      <a:lnTo>
                        <a:pt x="2" y="38"/>
                      </a:lnTo>
                      <a:lnTo>
                        <a:pt x="0" y="98"/>
                      </a:lnTo>
                      <a:lnTo>
                        <a:pt x="35" y="129"/>
                      </a:lnTo>
                      <a:lnTo>
                        <a:pt x="95" y="131"/>
                      </a:lnTo>
                      <a:lnTo>
                        <a:pt x="136" y="118"/>
                      </a:lnTo>
                      <a:lnTo>
                        <a:pt x="157" y="78"/>
                      </a:lnTo>
                      <a:lnTo>
                        <a:pt x="158" y="30"/>
                      </a:lnTo>
                      <a:lnTo>
                        <a:pt x="123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6" name="Freeform 167"/>
                <p:cNvSpPr>
                  <a:spLocks/>
                </p:cNvSpPr>
                <p:nvPr/>
              </p:nvSpPr>
              <p:spPr bwMode="auto">
                <a:xfrm>
                  <a:off x="3553" y="3150"/>
                  <a:ext cx="25" cy="21"/>
                </a:xfrm>
                <a:custGeom>
                  <a:avLst/>
                  <a:gdLst>
                    <a:gd name="T0" fmla="*/ 0 w 158"/>
                    <a:gd name="T1" fmla="*/ 0 h 131"/>
                    <a:gd name="T2" fmla="*/ 0 w 158"/>
                    <a:gd name="T3" fmla="*/ 0 h 131"/>
                    <a:gd name="T4" fmla="*/ 0 w 158"/>
                    <a:gd name="T5" fmla="*/ 0 h 131"/>
                    <a:gd name="T6" fmla="*/ 0 w 158"/>
                    <a:gd name="T7" fmla="*/ 0 h 131"/>
                    <a:gd name="T8" fmla="*/ 0 w 158"/>
                    <a:gd name="T9" fmla="*/ 0 h 131"/>
                    <a:gd name="T10" fmla="*/ 0 w 158"/>
                    <a:gd name="T11" fmla="*/ 0 h 131"/>
                    <a:gd name="T12" fmla="*/ 0 w 158"/>
                    <a:gd name="T13" fmla="*/ 0 h 131"/>
                    <a:gd name="T14" fmla="*/ 0 w 158"/>
                    <a:gd name="T15" fmla="*/ 0 h 131"/>
                    <a:gd name="T16" fmla="*/ 0 w 158"/>
                    <a:gd name="T17" fmla="*/ 0 h 131"/>
                    <a:gd name="T18" fmla="*/ 0 w 158"/>
                    <a:gd name="T19" fmla="*/ 0 h 1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58" h="131">
                      <a:moveTo>
                        <a:pt x="47" y="0"/>
                      </a:moveTo>
                      <a:lnTo>
                        <a:pt x="2" y="38"/>
                      </a:lnTo>
                      <a:lnTo>
                        <a:pt x="0" y="98"/>
                      </a:lnTo>
                      <a:lnTo>
                        <a:pt x="35" y="130"/>
                      </a:lnTo>
                      <a:lnTo>
                        <a:pt x="95" y="131"/>
                      </a:lnTo>
                      <a:lnTo>
                        <a:pt x="136" y="119"/>
                      </a:lnTo>
                      <a:lnTo>
                        <a:pt x="157" y="79"/>
                      </a:lnTo>
                      <a:lnTo>
                        <a:pt x="158" y="30"/>
                      </a:lnTo>
                      <a:lnTo>
                        <a:pt x="123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7" name="Freeform 168"/>
                <p:cNvSpPr>
                  <a:spLocks/>
                </p:cNvSpPr>
                <p:nvPr/>
              </p:nvSpPr>
              <p:spPr bwMode="auto">
                <a:xfrm>
                  <a:off x="3557" y="3152"/>
                  <a:ext cx="14" cy="16"/>
                </a:xfrm>
                <a:custGeom>
                  <a:avLst/>
                  <a:gdLst>
                    <a:gd name="T0" fmla="*/ 0 w 92"/>
                    <a:gd name="T1" fmla="*/ 0 h 99"/>
                    <a:gd name="T2" fmla="*/ 0 w 92"/>
                    <a:gd name="T3" fmla="*/ 0 h 99"/>
                    <a:gd name="T4" fmla="*/ 0 w 92"/>
                    <a:gd name="T5" fmla="*/ 0 h 99"/>
                    <a:gd name="T6" fmla="*/ 0 w 92"/>
                    <a:gd name="T7" fmla="*/ 0 h 99"/>
                    <a:gd name="T8" fmla="*/ 0 w 92"/>
                    <a:gd name="T9" fmla="*/ 0 h 99"/>
                    <a:gd name="T10" fmla="*/ 0 w 92"/>
                    <a:gd name="T11" fmla="*/ 0 h 99"/>
                    <a:gd name="T12" fmla="*/ 0 w 92"/>
                    <a:gd name="T13" fmla="*/ 0 h 99"/>
                    <a:gd name="T14" fmla="*/ 0 w 92"/>
                    <a:gd name="T15" fmla="*/ 0 h 99"/>
                    <a:gd name="T16" fmla="*/ 0 w 92"/>
                    <a:gd name="T17" fmla="*/ 0 h 9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2" h="99">
                      <a:moveTo>
                        <a:pt x="31" y="0"/>
                      </a:moveTo>
                      <a:lnTo>
                        <a:pt x="0" y="25"/>
                      </a:lnTo>
                      <a:lnTo>
                        <a:pt x="0" y="73"/>
                      </a:lnTo>
                      <a:lnTo>
                        <a:pt x="18" y="95"/>
                      </a:lnTo>
                      <a:lnTo>
                        <a:pt x="56" y="99"/>
                      </a:lnTo>
                      <a:lnTo>
                        <a:pt x="90" y="71"/>
                      </a:lnTo>
                      <a:lnTo>
                        <a:pt x="92" y="33"/>
                      </a:lnTo>
                      <a:lnTo>
                        <a:pt x="67" y="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542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8" name="Freeform 169"/>
                <p:cNvSpPr>
                  <a:spLocks/>
                </p:cNvSpPr>
                <p:nvPr/>
              </p:nvSpPr>
              <p:spPr bwMode="auto">
                <a:xfrm>
                  <a:off x="3561" y="3157"/>
                  <a:ext cx="6" cy="7"/>
                </a:xfrm>
                <a:custGeom>
                  <a:avLst/>
                  <a:gdLst>
                    <a:gd name="T0" fmla="*/ 0 w 36"/>
                    <a:gd name="T1" fmla="*/ 0 h 39"/>
                    <a:gd name="T2" fmla="*/ 0 w 36"/>
                    <a:gd name="T3" fmla="*/ 0 h 39"/>
                    <a:gd name="T4" fmla="*/ 0 w 36"/>
                    <a:gd name="T5" fmla="*/ 0 h 39"/>
                    <a:gd name="T6" fmla="*/ 0 w 36"/>
                    <a:gd name="T7" fmla="*/ 0 h 39"/>
                    <a:gd name="T8" fmla="*/ 0 w 36"/>
                    <a:gd name="T9" fmla="*/ 0 h 39"/>
                    <a:gd name="T10" fmla="*/ 0 w 36"/>
                    <a:gd name="T11" fmla="*/ 0 h 39"/>
                    <a:gd name="T12" fmla="*/ 0 w 36"/>
                    <a:gd name="T13" fmla="*/ 0 h 39"/>
                    <a:gd name="T14" fmla="*/ 0 w 36"/>
                    <a:gd name="T15" fmla="*/ 0 h 39"/>
                    <a:gd name="T16" fmla="*/ 0 w 36"/>
                    <a:gd name="T17" fmla="*/ 0 h 3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6" h="39">
                      <a:moveTo>
                        <a:pt x="12" y="0"/>
                      </a:moveTo>
                      <a:lnTo>
                        <a:pt x="0" y="10"/>
                      </a:lnTo>
                      <a:lnTo>
                        <a:pt x="0" y="29"/>
                      </a:lnTo>
                      <a:lnTo>
                        <a:pt x="7" y="38"/>
                      </a:lnTo>
                      <a:lnTo>
                        <a:pt x="23" y="39"/>
                      </a:lnTo>
                      <a:lnTo>
                        <a:pt x="35" y="29"/>
                      </a:lnTo>
                      <a:lnTo>
                        <a:pt x="36" y="12"/>
                      </a:lnTo>
                      <a:lnTo>
                        <a:pt x="26" y="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9" name="Freeform 170"/>
                <p:cNvSpPr>
                  <a:spLocks/>
                </p:cNvSpPr>
                <p:nvPr/>
              </p:nvSpPr>
              <p:spPr bwMode="auto">
                <a:xfrm>
                  <a:off x="3553" y="2974"/>
                  <a:ext cx="25" cy="21"/>
                </a:xfrm>
                <a:custGeom>
                  <a:avLst/>
                  <a:gdLst>
                    <a:gd name="T0" fmla="*/ 0 w 158"/>
                    <a:gd name="T1" fmla="*/ 0 h 131"/>
                    <a:gd name="T2" fmla="*/ 0 w 158"/>
                    <a:gd name="T3" fmla="*/ 0 h 131"/>
                    <a:gd name="T4" fmla="*/ 0 w 158"/>
                    <a:gd name="T5" fmla="*/ 0 h 131"/>
                    <a:gd name="T6" fmla="*/ 0 w 158"/>
                    <a:gd name="T7" fmla="*/ 0 h 131"/>
                    <a:gd name="T8" fmla="*/ 0 w 158"/>
                    <a:gd name="T9" fmla="*/ 0 h 131"/>
                    <a:gd name="T10" fmla="*/ 0 w 158"/>
                    <a:gd name="T11" fmla="*/ 0 h 131"/>
                    <a:gd name="T12" fmla="*/ 0 w 158"/>
                    <a:gd name="T13" fmla="*/ 0 h 131"/>
                    <a:gd name="T14" fmla="*/ 0 w 158"/>
                    <a:gd name="T15" fmla="*/ 0 h 131"/>
                    <a:gd name="T16" fmla="*/ 0 w 158"/>
                    <a:gd name="T17" fmla="*/ 0 h 131"/>
                    <a:gd name="T18" fmla="*/ 0 w 158"/>
                    <a:gd name="T19" fmla="*/ 0 h 1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58" h="131">
                      <a:moveTo>
                        <a:pt x="47" y="0"/>
                      </a:moveTo>
                      <a:lnTo>
                        <a:pt x="2" y="38"/>
                      </a:lnTo>
                      <a:lnTo>
                        <a:pt x="0" y="98"/>
                      </a:lnTo>
                      <a:lnTo>
                        <a:pt x="35" y="129"/>
                      </a:lnTo>
                      <a:lnTo>
                        <a:pt x="95" y="131"/>
                      </a:lnTo>
                      <a:lnTo>
                        <a:pt x="136" y="118"/>
                      </a:lnTo>
                      <a:lnTo>
                        <a:pt x="157" y="78"/>
                      </a:lnTo>
                      <a:lnTo>
                        <a:pt x="158" y="30"/>
                      </a:lnTo>
                      <a:lnTo>
                        <a:pt x="123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0" name="Freeform 171"/>
                <p:cNvSpPr>
                  <a:spLocks/>
                </p:cNvSpPr>
                <p:nvPr/>
              </p:nvSpPr>
              <p:spPr bwMode="auto">
                <a:xfrm>
                  <a:off x="3557" y="2976"/>
                  <a:ext cx="14" cy="16"/>
                </a:xfrm>
                <a:custGeom>
                  <a:avLst/>
                  <a:gdLst>
                    <a:gd name="T0" fmla="*/ 0 w 92"/>
                    <a:gd name="T1" fmla="*/ 0 h 97"/>
                    <a:gd name="T2" fmla="*/ 0 w 92"/>
                    <a:gd name="T3" fmla="*/ 0 h 97"/>
                    <a:gd name="T4" fmla="*/ 0 w 92"/>
                    <a:gd name="T5" fmla="*/ 0 h 97"/>
                    <a:gd name="T6" fmla="*/ 0 w 92"/>
                    <a:gd name="T7" fmla="*/ 0 h 97"/>
                    <a:gd name="T8" fmla="*/ 0 w 92"/>
                    <a:gd name="T9" fmla="*/ 0 h 97"/>
                    <a:gd name="T10" fmla="*/ 0 w 92"/>
                    <a:gd name="T11" fmla="*/ 0 h 97"/>
                    <a:gd name="T12" fmla="*/ 0 w 92"/>
                    <a:gd name="T13" fmla="*/ 0 h 97"/>
                    <a:gd name="T14" fmla="*/ 0 w 92"/>
                    <a:gd name="T15" fmla="*/ 0 h 97"/>
                    <a:gd name="T16" fmla="*/ 0 w 92"/>
                    <a:gd name="T17" fmla="*/ 0 h 9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2" h="97">
                      <a:moveTo>
                        <a:pt x="31" y="0"/>
                      </a:moveTo>
                      <a:lnTo>
                        <a:pt x="0" y="25"/>
                      </a:lnTo>
                      <a:lnTo>
                        <a:pt x="0" y="72"/>
                      </a:lnTo>
                      <a:lnTo>
                        <a:pt x="18" y="94"/>
                      </a:lnTo>
                      <a:lnTo>
                        <a:pt x="56" y="97"/>
                      </a:lnTo>
                      <a:lnTo>
                        <a:pt x="90" y="71"/>
                      </a:lnTo>
                      <a:lnTo>
                        <a:pt x="92" y="33"/>
                      </a:lnTo>
                      <a:lnTo>
                        <a:pt x="67" y="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5423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1" name="Freeform 172"/>
                <p:cNvSpPr>
                  <a:spLocks/>
                </p:cNvSpPr>
                <p:nvPr/>
              </p:nvSpPr>
              <p:spPr bwMode="auto">
                <a:xfrm>
                  <a:off x="3561" y="2981"/>
                  <a:ext cx="6" cy="6"/>
                </a:xfrm>
                <a:custGeom>
                  <a:avLst/>
                  <a:gdLst>
                    <a:gd name="T0" fmla="*/ 0 w 36"/>
                    <a:gd name="T1" fmla="*/ 0 h 41"/>
                    <a:gd name="T2" fmla="*/ 0 w 36"/>
                    <a:gd name="T3" fmla="*/ 0 h 41"/>
                    <a:gd name="T4" fmla="*/ 0 w 36"/>
                    <a:gd name="T5" fmla="*/ 0 h 41"/>
                    <a:gd name="T6" fmla="*/ 0 w 36"/>
                    <a:gd name="T7" fmla="*/ 0 h 41"/>
                    <a:gd name="T8" fmla="*/ 0 w 36"/>
                    <a:gd name="T9" fmla="*/ 0 h 41"/>
                    <a:gd name="T10" fmla="*/ 0 w 36"/>
                    <a:gd name="T11" fmla="*/ 0 h 41"/>
                    <a:gd name="T12" fmla="*/ 0 w 36"/>
                    <a:gd name="T13" fmla="*/ 0 h 41"/>
                    <a:gd name="T14" fmla="*/ 0 w 36"/>
                    <a:gd name="T15" fmla="*/ 0 h 41"/>
                    <a:gd name="T16" fmla="*/ 0 w 36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6" h="41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0"/>
                      </a:lnTo>
                      <a:lnTo>
                        <a:pt x="7" y="39"/>
                      </a:lnTo>
                      <a:lnTo>
                        <a:pt x="23" y="41"/>
                      </a:lnTo>
                      <a:lnTo>
                        <a:pt x="35" y="29"/>
                      </a:lnTo>
                      <a:lnTo>
                        <a:pt x="36" y="14"/>
                      </a:lnTo>
                      <a:lnTo>
                        <a:pt x="26" y="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2" name="Freeform 173"/>
                <p:cNvSpPr>
                  <a:spLocks/>
                </p:cNvSpPr>
                <p:nvPr/>
              </p:nvSpPr>
              <p:spPr bwMode="auto">
                <a:xfrm>
                  <a:off x="3380" y="2983"/>
                  <a:ext cx="31" cy="25"/>
                </a:xfrm>
                <a:custGeom>
                  <a:avLst/>
                  <a:gdLst>
                    <a:gd name="T0" fmla="*/ 0 w 192"/>
                    <a:gd name="T1" fmla="*/ 0 h 160"/>
                    <a:gd name="T2" fmla="*/ 0 w 192"/>
                    <a:gd name="T3" fmla="*/ 0 h 160"/>
                    <a:gd name="T4" fmla="*/ 0 w 192"/>
                    <a:gd name="T5" fmla="*/ 0 h 160"/>
                    <a:gd name="T6" fmla="*/ 0 w 192"/>
                    <a:gd name="T7" fmla="*/ 0 h 160"/>
                    <a:gd name="T8" fmla="*/ 0 w 192"/>
                    <a:gd name="T9" fmla="*/ 0 h 160"/>
                    <a:gd name="T10" fmla="*/ 0 w 192"/>
                    <a:gd name="T11" fmla="*/ 0 h 160"/>
                    <a:gd name="T12" fmla="*/ 0 w 192"/>
                    <a:gd name="T13" fmla="*/ 0 h 160"/>
                    <a:gd name="T14" fmla="*/ 0 w 192"/>
                    <a:gd name="T15" fmla="*/ 0 h 160"/>
                    <a:gd name="T16" fmla="*/ 0 w 192"/>
                    <a:gd name="T17" fmla="*/ 0 h 160"/>
                    <a:gd name="T18" fmla="*/ 0 w 192"/>
                    <a:gd name="T19" fmla="*/ 0 h 160"/>
                    <a:gd name="T20" fmla="*/ 0 w 192"/>
                    <a:gd name="T21" fmla="*/ 0 h 160"/>
                    <a:gd name="T22" fmla="*/ 0 w 192"/>
                    <a:gd name="T23" fmla="*/ 0 h 160"/>
                    <a:gd name="T24" fmla="*/ 0 w 192"/>
                    <a:gd name="T25" fmla="*/ 0 h 160"/>
                    <a:gd name="T26" fmla="*/ 0 w 192"/>
                    <a:gd name="T27" fmla="*/ 0 h 160"/>
                    <a:gd name="T28" fmla="*/ 0 w 192"/>
                    <a:gd name="T29" fmla="*/ 0 h 160"/>
                    <a:gd name="T30" fmla="*/ 0 w 192"/>
                    <a:gd name="T31" fmla="*/ 0 h 160"/>
                    <a:gd name="T32" fmla="*/ 0 w 192"/>
                    <a:gd name="T33" fmla="*/ 0 h 160"/>
                    <a:gd name="T34" fmla="*/ 0 w 192"/>
                    <a:gd name="T35" fmla="*/ 0 h 160"/>
                    <a:gd name="T36" fmla="*/ 0 w 192"/>
                    <a:gd name="T37" fmla="*/ 0 h 160"/>
                    <a:gd name="T38" fmla="*/ 0 w 192"/>
                    <a:gd name="T39" fmla="*/ 0 h 160"/>
                    <a:gd name="T40" fmla="*/ 0 w 192"/>
                    <a:gd name="T41" fmla="*/ 0 h 160"/>
                    <a:gd name="T42" fmla="*/ 0 w 192"/>
                    <a:gd name="T43" fmla="*/ 0 h 160"/>
                    <a:gd name="T44" fmla="*/ 0 w 192"/>
                    <a:gd name="T45" fmla="*/ 0 h 160"/>
                    <a:gd name="T46" fmla="*/ 0 w 192"/>
                    <a:gd name="T47" fmla="*/ 0 h 160"/>
                    <a:gd name="T48" fmla="*/ 0 w 192"/>
                    <a:gd name="T49" fmla="*/ 0 h 160"/>
                    <a:gd name="T50" fmla="*/ 0 w 192"/>
                    <a:gd name="T51" fmla="*/ 0 h 160"/>
                    <a:gd name="T52" fmla="*/ 0 w 192"/>
                    <a:gd name="T53" fmla="*/ 0 h 160"/>
                    <a:gd name="T54" fmla="*/ 0 w 192"/>
                    <a:gd name="T55" fmla="*/ 0 h 160"/>
                    <a:gd name="T56" fmla="*/ 0 w 192"/>
                    <a:gd name="T57" fmla="*/ 0 h 160"/>
                    <a:gd name="T58" fmla="*/ 0 w 192"/>
                    <a:gd name="T59" fmla="*/ 0 h 160"/>
                    <a:gd name="T60" fmla="*/ 0 w 192"/>
                    <a:gd name="T61" fmla="*/ 0 h 160"/>
                    <a:gd name="T62" fmla="*/ 0 w 192"/>
                    <a:gd name="T63" fmla="*/ 0 h 160"/>
                    <a:gd name="T64" fmla="*/ 0 w 192"/>
                    <a:gd name="T65" fmla="*/ 0 h 160"/>
                    <a:gd name="T66" fmla="*/ 0 w 192"/>
                    <a:gd name="T67" fmla="*/ 0 h 160"/>
                    <a:gd name="T68" fmla="*/ 0 w 192"/>
                    <a:gd name="T69" fmla="*/ 0 h 160"/>
                    <a:gd name="T70" fmla="*/ 0 w 192"/>
                    <a:gd name="T71" fmla="*/ 0 h 160"/>
                    <a:gd name="T72" fmla="*/ 0 w 192"/>
                    <a:gd name="T73" fmla="*/ 0 h 1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92" h="160">
                      <a:moveTo>
                        <a:pt x="0" y="130"/>
                      </a:moveTo>
                      <a:lnTo>
                        <a:pt x="1" y="125"/>
                      </a:lnTo>
                      <a:lnTo>
                        <a:pt x="4" y="113"/>
                      </a:lnTo>
                      <a:lnTo>
                        <a:pt x="8" y="96"/>
                      </a:lnTo>
                      <a:lnTo>
                        <a:pt x="16" y="77"/>
                      </a:lnTo>
                      <a:lnTo>
                        <a:pt x="27" y="55"/>
                      </a:lnTo>
                      <a:lnTo>
                        <a:pt x="40" y="33"/>
                      </a:lnTo>
                      <a:lnTo>
                        <a:pt x="59" y="14"/>
                      </a:lnTo>
                      <a:lnTo>
                        <a:pt x="82" y="0"/>
                      </a:lnTo>
                      <a:lnTo>
                        <a:pt x="80" y="2"/>
                      </a:lnTo>
                      <a:lnTo>
                        <a:pt x="74" y="10"/>
                      </a:lnTo>
                      <a:lnTo>
                        <a:pt x="66" y="21"/>
                      </a:lnTo>
                      <a:lnTo>
                        <a:pt x="56" y="35"/>
                      </a:lnTo>
                      <a:lnTo>
                        <a:pt x="47" y="50"/>
                      </a:lnTo>
                      <a:lnTo>
                        <a:pt x="39" y="66"/>
                      </a:lnTo>
                      <a:lnTo>
                        <a:pt x="35" y="81"/>
                      </a:lnTo>
                      <a:lnTo>
                        <a:pt x="32" y="95"/>
                      </a:lnTo>
                      <a:lnTo>
                        <a:pt x="35" y="93"/>
                      </a:lnTo>
                      <a:lnTo>
                        <a:pt x="43" y="86"/>
                      </a:lnTo>
                      <a:lnTo>
                        <a:pt x="54" y="75"/>
                      </a:lnTo>
                      <a:lnTo>
                        <a:pt x="73" y="64"/>
                      </a:lnTo>
                      <a:lnTo>
                        <a:pt x="95" y="52"/>
                      </a:lnTo>
                      <a:lnTo>
                        <a:pt x="122" y="42"/>
                      </a:lnTo>
                      <a:lnTo>
                        <a:pt x="154" y="35"/>
                      </a:lnTo>
                      <a:lnTo>
                        <a:pt x="192" y="31"/>
                      </a:lnTo>
                      <a:lnTo>
                        <a:pt x="187" y="33"/>
                      </a:lnTo>
                      <a:lnTo>
                        <a:pt x="171" y="40"/>
                      </a:lnTo>
                      <a:lnTo>
                        <a:pt x="147" y="52"/>
                      </a:lnTo>
                      <a:lnTo>
                        <a:pt x="120" y="67"/>
                      </a:lnTo>
                      <a:lnTo>
                        <a:pt x="89" y="86"/>
                      </a:lnTo>
                      <a:lnTo>
                        <a:pt x="59" y="108"/>
                      </a:lnTo>
                      <a:lnTo>
                        <a:pt x="32" y="133"/>
                      </a:lnTo>
                      <a:lnTo>
                        <a:pt x="10" y="160"/>
                      </a:lnTo>
                      <a:lnTo>
                        <a:pt x="8" y="156"/>
                      </a:lnTo>
                      <a:lnTo>
                        <a:pt x="4" y="149"/>
                      </a:lnTo>
                      <a:lnTo>
                        <a:pt x="0" y="139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B6D0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3" name="Freeform 174"/>
                <p:cNvSpPr>
                  <a:spLocks/>
                </p:cNvSpPr>
                <p:nvPr/>
              </p:nvSpPr>
              <p:spPr bwMode="auto">
                <a:xfrm>
                  <a:off x="3366" y="2981"/>
                  <a:ext cx="6" cy="20"/>
                </a:xfrm>
                <a:custGeom>
                  <a:avLst/>
                  <a:gdLst>
                    <a:gd name="T0" fmla="*/ 0 w 40"/>
                    <a:gd name="T1" fmla="*/ 0 h 124"/>
                    <a:gd name="T2" fmla="*/ 0 w 40"/>
                    <a:gd name="T3" fmla="*/ 0 h 124"/>
                    <a:gd name="T4" fmla="*/ 0 w 40"/>
                    <a:gd name="T5" fmla="*/ 0 h 124"/>
                    <a:gd name="T6" fmla="*/ 0 w 40"/>
                    <a:gd name="T7" fmla="*/ 0 h 124"/>
                    <a:gd name="T8" fmla="*/ 0 w 40"/>
                    <a:gd name="T9" fmla="*/ 0 h 124"/>
                    <a:gd name="T10" fmla="*/ 0 w 40"/>
                    <a:gd name="T11" fmla="*/ 0 h 124"/>
                    <a:gd name="T12" fmla="*/ 0 w 40"/>
                    <a:gd name="T13" fmla="*/ 0 h 124"/>
                    <a:gd name="T14" fmla="*/ 0 w 40"/>
                    <a:gd name="T15" fmla="*/ 0 h 124"/>
                    <a:gd name="T16" fmla="*/ 0 w 40"/>
                    <a:gd name="T17" fmla="*/ 0 h 124"/>
                    <a:gd name="T18" fmla="*/ 0 w 40"/>
                    <a:gd name="T19" fmla="*/ 0 h 124"/>
                    <a:gd name="T20" fmla="*/ 0 w 40"/>
                    <a:gd name="T21" fmla="*/ 0 h 124"/>
                    <a:gd name="T22" fmla="*/ 0 w 40"/>
                    <a:gd name="T23" fmla="*/ 0 h 124"/>
                    <a:gd name="T24" fmla="*/ 0 w 40"/>
                    <a:gd name="T25" fmla="*/ 0 h 1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40" h="124">
                      <a:moveTo>
                        <a:pt x="26" y="124"/>
                      </a:moveTo>
                      <a:lnTo>
                        <a:pt x="24" y="111"/>
                      </a:lnTo>
                      <a:lnTo>
                        <a:pt x="21" y="80"/>
                      </a:lnTo>
                      <a:lnTo>
                        <a:pt x="24" y="40"/>
                      </a:lnTo>
                      <a:lnTo>
                        <a:pt x="40" y="0"/>
                      </a:lnTo>
                      <a:lnTo>
                        <a:pt x="37" y="2"/>
                      </a:lnTo>
                      <a:lnTo>
                        <a:pt x="29" y="8"/>
                      </a:lnTo>
                      <a:lnTo>
                        <a:pt x="18" y="19"/>
                      </a:lnTo>
                      <a:lnTo>
                        <a:pt x="8" y="33"/>
                      </a:lnTo>
                      <a:lnTo>
                        <a:pt x="1" y="50"/>
                      </a:lnTo>
                      <a:lnTo>
                        <a:pt x="0" y="72"/>
                      </a:lnTo>
                      <a:lnTo>
                        <a:pt x="8" y="96"/>
                      </a:lnTo>
                      <a:lnTo>
                        <a:pt x="26" y="124"/>
                      </a:lnTo>
                      <a:close/>
                    </a:path>
                  </a:pathLst>
                </a:custGeom>
                <a:solidFill>
                  <a:srgbClr val="B6D0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579" name="Freeform 175"/>
              <p:cNvSpPr>
                <a:spLocks/>
              </p:cNvSpPr>
              <p:nvPr/>
            </p:nvSpPr>
            <p:spPr bwMode="auto">
              <a:xfrm>
                <a:off x="3463" y="3018"/>
                <a:ext cx="121" cy="76"/>
              </a:xfrm>
              <a:custGeom>
                <a:avLst/>
                <a:gdLst>
                  <a:gd name="T0" fmla="*/ 10 w 121"/>
                  <a:gd name="T1" fmla="*/ 2 h 76"/>
                  <a:gd name="T2" fmla="*/ 3 w 121"/>
                  <a:gd name="T3" fmla="*/ 27 h 76"/>
                  <a:gd name="T4" fmla="*/ 0 w 121"/>
                  <a:gd name="T5" fmla="*/ 58 h 76"/>
                  <a:gd name="T6" fmla="*/ 3 w 121"/>
                  <a:gd name="T7" fmla="*/ 57 h 76"/>
                  <a:gd name="T8" fmla="*/ 9 w 121"/>
                  <a:gd name="T9" fmla="*/ 55 h 76"/>
                  <a:gd name="T10" fmla="*/ 18 w 121"/>
                  <a:gd name="T11" fmla="*/ 52 h 76"/>
                  <a:gd name="T12" fmla="*/ 28 w 121"/>
                  <a:gd name="T13" fmla="*/ 49 h 76"/>
                  <a:gd name="T14" fmla="*/ 37 w 121"/>
                  <a:gd name="T15" fmla="*/ 46 h 76"/>
                  <a:gd name="T16" fmla="*/ 41 w 121"/>
                  <a:gd name="T17" fmla="*/ 43 h 76"/>
                  <a:gd name="T18" fmla="*/ 43 w 121"/>
                  <a:gd name="T19" fmla="*/ 34 h 76"/>
                  <a:gd name="T20" fmla="*/ 44 w 121"/>
                  <a:gd name="T21" fmla="*/ 24 h 76"/>
                  <a:gd name="T22" fmla="*/ 46 w 121"/>
                  <a:gd name="T23" fmla="*/ 36 h 76"/>
                  <a:gd name="T24" fmla="*/ 45 w 121"/>
                  <a:gd name="T25" fmla="*/ 43 h 76"/>
                  <a:gd name="T26" fmla="*/ 50 w 121"/>
                  <a:gd name="T27" fmla="*/ 36 h 76"/>
                  <a:gd name="T28" fmla="*/ 54 w 121"/>
                  <a:gd name="T29" fmla="*/ 25 h 76"/>
                  <a:gd name="T30" fmla="*/ 54 w 121"/>
                  <a:gd name="T31" fmla="*/ 29 h 76"/>
                  <a:gd name="T32" fmla="*/ 52 w 121"/>
                  <a:gd name="T33" fmla="*/ 39 h 76"/>
                  <a:gd name="T34" fmla="*/ 48 w 121"/>
                  <a:gd name="T35" fmla="*/ 46 h 76"/>
                  <a:gd name="T36" fmla="*/ 53 w 121"/>
                  <a:gd name="T37" fmla="*/ 51 h 76"/>
                  <a:gd name="T38" fmla="*/ 57 w 121"/>
                  <a:gd name="T39" fmla="*/ 51 h 76"/>
                  <a:gd name="T40" fmla="*/ 61 w 121"/>
                  <a:gd name="T41" fmla="*/ 51 h 76"/>
                  <a:gd name="T42" fmla="*/ 63 w 121"/>
                  <a:gd name="T43" fmla="*/ 53 h 76"/>
                  <a:gd name="T44" fmla="*/ 66 w 121"/>
                  <a:gd name="T45" fmla="*/ 57 h 76"/>
                  <a:gd name="T46" fmla="*/ 70 w 121"/>
                  <a:gd name="T47" fmla="*/ 62 h 76"/>
                  <a:gd name="T48" fmla="*/ 76 w 121"/>
                  <a:gd name="T49" fmla="*/ 64 h 76"/>
                  <a:gd name="T50" fmla="*/ 81 w 121"/>
                  <a:gd name="T51" fmla="*/ 68 h 76"/>
                  <a:gd name="T52" fmla="*/ 82 w 121"/>
                  <a:gd name="T53" fmla="*/ 70 h 76"/>
                  <a:gd name="T54" fmla="*/ 84 w 121"/>
                  <a:gd name="T55" fmla="*/ 75 h 76"/>
                  <a:gd name="T56" fmla="*/ 86 w 121"/>
                  <a:gd name="T57" fmla="*/ 76 h 76"/>
                  <a:gd name="T58" fmla="*/ 91 w 121"/>
                  <a:gd name="T59" fmla="*/ 75 h 76"/>
                  <a:gd name="T60" fmla="*/ 94 w 121"/>
                  <a:gd name="T61" fmla="*/ 73 h 76"/>
                  <a:gd name="T62" fmla="*/ 94 w 121"/>
                  <a:gd name="T63" fmla="*/ 68 h 76"/>
                  <a:gd name="T64" fmla="*/ 91 w 121"/>
                  <a:gd name="T65" fmla="*/ 63 h 76"/>
                  <a:gd name="T66" fmla="*/ 90 w 121"/>
                  <a:gd name="T67" fmla="*/ 60 h 76"/>
                  <a:gd name="T68" fmla="*/ 89 w 121"/>
                  <a:gd name="T69" fmla="*/ 52 h 76"/>
                  <a:gd name="T70" fmla="*/ 90 w 121"/>
                  <a:gd name="T71" fmla="*/ 39 h 76"/>
                  <a:gd name="T72" fmla="*/ 90 w 121"/>
                  <a:gd name="T73" fmla="*/ 30 h 76"/>
                  <a:gd name="T74" fmla="*/ 94 w 121"/>
                  <a:gd name="T75" fmla="*/ 36 h 76"/>
                  <a:gd name="T76" fmla="*/ 115 w 121"/>
                  <a:gd name="T77" fmla="*/ 30 h 76"/>
                  <a:gd name="T78" fmla="*/ 117 w 121"/>
                  <a:gd name="T79" fmla="*/ 28 h 76"/>
                  <a:gd name="T80" fmla="*/ 120 w 121"/>
                  <a:gd name="T81" fmla="*/ 23 h 76"/>
                  <a:gd name="T82" fmla="*/ 120 w 121"/>
                  <a:gd name="T83" fmla="*/ 19 h 76"/>
                  <a:gd name="T84" fmla="*/ 115 w 121"/>
                  <a:gd name="T85" fmla="*/ 17 h 76"/>
                  <a:gd name="T86" fmla="*/ 112 w 121"/>
                  <a:gd name="T87" fmla="*/ 16 h 76"/>
                  <a:gd name="T88" fmla="*/ 108 w 121"/>
                  <a:gd name="T89" fmla="*/ 12 h 76"/>
                  <a:gd name="T90" fmla="*/ 105 w 121"/>
                  <a:gd name="T91" fmla="*/ 10 h 76"/>
                  <a:gd name="T92" fmla="*/ 101 w 121"/>
                  <a:gd name="T93" fmla="*/ 9 h 76"/>
                  <a:gd name="T94" fmla="*/ 95 w 121"/>
                  <a:gd name="T95" fmla="*/ 9 h 76"/>
                  <a:gd name="T96" fmla="*/ 88 w 121"/>
                  <a:gd name="T97" fmla="*/ 11 h 76"/>
                  <a:gd name="T98" fmla="*/ 81 w 121"/>
                  <a:gd name="T99" fmla="*/ 10 h 76"/>
                  <a:gd name="T100" fmla="*/ 78 w 121"/>
                  <a:gd name="T101" fmla="*/ 9 h 76"/>
                  <a:gd name="T102" fmla="*/ 76 w 121"/>
                  <a:gd name="T103" fmla="*/ 10 h 76"/>
                  <a:gd name="T104" fmla="*/ 70 w 121"/>
                  <a:gd name="T105" fmla="*/ 12 h 76"/>
                  <a:gd name="T106" fmla="*/ 65 w 121"/>
                  <a:gd name="T107" fmla="*/ 14 h 76"/>
                  <a:gd name="T108" fmla="*/ 59 w 121"/>
                  <a:gd name="T109" fmla="*/ 16 h 76"/>
                  <a:gd name="T110" fmla="*/ 54 w 121"/>
                  <a:gd name="T111" fmla="*/ 16 h 76"/>
                  <a:gd name="T112" fmla="*/ 51 w 121"/>
                  <a:gd name="T113" fmla="*/ 16 h 76"/>
                  <a:gd name="T114" fmla="*/ 41 w 121"/>
                  <a:gd name="T115" fmla="*/ 12 h 76"/>
                  <a:gd name="T116" fmla="*/ 28 w 121"/>
                  <a:gd name="T117" fmla="*/ 6 h 76"/>
                  <a:gd name="T118" fmla="*/ 13 w 121"/>
                  <a:gd name="T119" fmla="*/ 2 h 76"/>
                  <a:gd name="T120" fmla="*/ 14 w 121"/>
                  <a:gd name="T121" fmla="*/ 2 h 7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1" h="76">
                    <a:moveTo>
                      <a:pt x="13" y="3"/>
                    </a:moveTo>
                    <a:lnTo>
                      <a:pt x="14" y="0"/>
                    </a:lnTo>
                    <a:lnTo>
                      <a:pt x="10" y="2"/>
                    </a:lnTo>
                    <a:lnTo>
                      <a:pt x="13" y="6"/>
                    </a:lnTo>
                    <a:lnTo>
                      <a:pt x="1" y="19"/>
                    </a:lnTo>
                    <a:lnTo>
                      <a:pt x="3" y="27"/>
                    </a:lnTo>
                    <a:lnTo>
                      <a:pt x="5" y="37"/>
                    </a:lnTo>
                    <a:lnTo>
                      <a:pt x="4" y="48"/>
                    </a:lnTo>
                    <a:lnTo>
                      <a:pt x="0" y="58"/>
                    </a:lnTo>
                    <a:lnTo>
                      <a:pt x="1" y="57"/>
                    </a:lnTo>
                    <a:lnTo>
                      <a:pt x="3" y="57"/>
                    </a:lnTo>
                    <a:lnTo>
                      <a:pt x="5" y="56"/>
                    </a:lnTo>
                    <a:lnTo>
                      <a:pt x="7" y="56"/>
                    </a:lnTo>
                    <a:lnTo>
                      <a:pt x="9" y="55"/>
                    </a:lnTo>
                    <a:lnTo>
                      <a:pt x="12" y="54"/>
                    </a:lnTo>
                    <a:lnTo>
                      <a:pt x="15" y="53"/>
                    </a:lnTo>
                    <a:lnTo>
                      <a:pt x="18" y="52"/>
                    </a:lnTo>
                    <a:lnTo>
                      <a:pt x="22" y="51"/>
                    </a:lnTo>
                    <a:lnTo>
                      <a:pt x="25" y="50"/>
                    </a:lnTo>
                    <a:lnTo>
                      <a:pt x="28" y="49"/>
                    </a:lnTo>
                    <a:lnTo>
                      <a:pt x="31" y="48"/>
                    </a:lnTo>
                    <a:lnTo>
                      <a:pt x="35" y="47"/>
                    </a:lnTo>
                    <a:lnTo>
                      <a:pt x="37" y="46"/>
                    </a:lnTo>
                    <a:lnTo>
                      <a:pt x="40" y="45"/>
                    </a:lnTo>
                    <a:lnTo>
                      <a:pt x="40" y="44"/>
                    </a:lnTo>
                    <a:lnTo>
                      <a:pt x="41" y="43"/>
                    </a:lnTo>
                    <a:lnTo>
                      <a:pt x="41" y="40"/>
                    </a:lnTo>
                    <a:lnTo>
                      <a:pt x="43" y="37"/>
                    </a:lnTo>
                    <a:lnTo>
                      <a:pt x="43" y="34"/>
                    </a:lnTo>
                    <a:lnTo>
                      <a:pt x="44" y="30"/>
                    </a:lnTo>
                    <a:lnTo>
                      <a:pt x="44" y="27"/>
                    </a:lnTo>
                    <a:lnTo>
                      <a:pt x="44" y="24"/>
                    </a:lnTo>
                    <a:lnTo>
                      <a:pt x="44" y="26"/>
                    </a:lnTo>
                    <a:lnTo>
                      <a:pt x="46" y="30"/>
                    </a:lnTo>
                    <a:lnTo>
                      <a:pt x="46" y="36"/>
                    </a:lnTo>
                    <a:lnTo>
                      <a:pt x="44" y="45"/>
                    </a:lnTo>
                    <a:lnTo>
                      <a:pt x="44" y="44"/>
                    </a:lnTo>
                    <a:lnTo>
                      <a:pt x="45" y="43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50" y="36"/>
                    </a:lnTo>
                    <a:lnTo>
                      <a:pt x="52" y="33"/>
                    </a:lnTo>
                    <a:lnTo>
                      <a:pt x="53" y="29"/>
                    </a:lnTo>
                    <a:lnTo>
                      <a:pt x="54" y="25"/>
                    </a:lnTo>
                    <a:lnTo>
                      <a:pt x="54" y="26"/>
                    </a:lnTo>
                    <a:lnTo>
                      <a:pt x="54" y="27"/>
                    </a:lnTo>
                    <a:lnTo>
                      <a:pt x="54" y="29"/>
                    </a:lnTo>
                    <a:lnTo>
                      <a:pt x="54" y="32"/>
                    </a:lnTo>
                    <a:lnTo>
                      <a:pt x="53" y="36"/>
                    </a:lnTo>
                    <a:lnTo>
                      <a:pt x="52" y="39"/>
                    </a:lnTo>
                    <a:lnTo>
                      <a:pt x="50" y="43"/>
                    </a:lnTo>
                    <a:lnTo>
                      <a:pt x="47" y="46"/>
                    </a:lnTo>
                    <a:lnTo>
                      <a:pt x="48" y="46"/>
                    </a:lnTo>
                    <a:lnTo>
                      <a:pt x="49" y="48"/>
                    </a:lnTo>
                    <a:lnTo>
                      <a:pt x="51" y="49"/>
                    </a:lnTo>
                    <a:lnTo>
                      <a:pt x="53" y="51"/>
                    </a:lnTo>
                    <a:lnTo>
                      <a:pt x="55" y="51"/>
                    </a:lnTo>
                    <a:lnTo>
                      <a:pt x="56" y="51"/>
                    </a:lnTo>
                    <a:lnTo>
                      <a:pt x="57" y="51"/>
                    </a:lnTo>
                    <a:lnTo>
                      <a:pt x="59" y="51"/>
                    </a:lnTo>
                    <a:lnTo>
                      <a:pt x="60" y="51"/>
                    </a:lnTo>
                    <a:lnTo>
                      <a:pt x="61" y="51"/>
                    </a:lnTo>
                    <a:lnTo>
                      <a:pt x="62" y="51"/>
                    </a:lnTo>
                    <a:lnTo>
                      <a:pt x="62" y="52"/>
                    </a:lnTo>
                    <a:lnTo>
                      <a:pt x="63" y="53"/>
                    </a:lnTo>
                    <a:lnTo>
                      <a:pt x="64" y="54"/>
                    </a:lnTo>
                    <a:lnTo>
                      <a:pt x="64" y="56"/>
                    </a:lnTo>
                    <a:lnTo>
                      <a:pt x="66" y="57"/>
                    </a:lnTo>
                    <a:lnTo>
                      <a:pt x="67" y="59"/>
                    </a:lnTo>
                    <a:lnTo>
                      <a:pt x="68" y="61"/>
                    </a:lnTo>
                    <a:lnTo>
                      <a:pt x="70" y="62"/>
                    </a:lnTo>
                    <a:lnTo>
                      <a:pt x="72" y="63"/>
                    </a:lnTo>
                    <a:lnTo>
                      <a:pt x="74" y="63"/>
                    </a:lnTo>
                    <a:lnTo>
                      <a:pt x="76" y="64"/>
                    </a:lnTo>
                    <a:lnTo>
                      <a:pt x="78" y="66"/>
                    </a:lnTo>
                    <a:lnTo>
                      <a:pt x="80" y="67"/>
                    </a:lnTo>
                    <a:lnTo>
                      <a:pt x="81" y="68"/>
                    </a:lnTo>
                    <a:lnTo>
                      <a:pt x="81" y="69"/>
                    </a:lnTo>
                    <a:lnTo>
                      <a:pt x="82" y="70"/>
                    </a:lnTo>
                    <a:lnTo>
                      <a:pt x="82" y="71"/>
                    </a:lnTo>
                    <a:lnTo>
                      <a:pt x="83" y="73"/>
                    </a:lnTo>
                    <a:lnTo>
                      <a:pt x="84" y="75"/>
                    </a:lnTo>
                    <a:lnTo>
                      <a:pt x="84" y="76"/>
                    </a:lnTo>
                    <a:lnTo>
                      <a:pt x="85" y="76"/>
                    </a:lnTo>
                    <a:lnTo>
                      <a:pt x="86" y="76"/>
                    </a:lnTo>
                    <a:lnTo>
                      <a:pt x="88" y="76"/>
                    </a:lnTo>
                    <a:lnTo>
                      <a:pt x="89" y="76"/>
                    </a:lnTo>
                    <a:lnTo>
                      <a:pt x="91" y="75"/>
                    </a:lnTo>
                    <a:lnTo>
                      <a:pt x="92" y="75"/>
                    </a:lnTo>
                    <a:lnTo>
                      <a:pt x="93" y="74"/>
                    </a:lnTo>
                    <a:lnTo>
                      <a:pt x="94" y="73"/>
                    </a:lnTo>
                    <a:lnTo>
                      <a:pt x="94" y="71"/>
                    </a:lnTo>
                    <a:lnTo>
                      <a:pt x="94" y="69"/>
                    </a:lnTo>
                    <a:lnTo>
                      <a:pt x="94" y="68"/>
                    </a:lnTo>
                    <a:lnTo>
                      <a:pt x="93" y="67"/>
                    </a:lnTo>
                    <a:lnTo>
                      <a:pt x="92" y="65"/>
                    </a:lnTo>
                    <a:lnTo>
                      <a:pt x="91" y="63"/>
                    </a:lnTo>
                    <a:lnTo>
                      <a:pt x="90" y="62"/>
                    </a:lnTo>
                    <a:lnTo>
                      <a:pt x="90" y="61"/>
                    </a:lnTo>
                    <a:lnTo>
                      <a:pt x="90" y="60"/>
                    </a:lnTo>
                    <a:lnTo>
                      <a:pt x="89" y="58"/>
                    </a:lnTo>
                    <a:lnTo>
                      <a:pt x="89" y="55"/>
                    </a:lnTo>
                    <a:lnTo>
                      <a:pt x="89" y="52"/>
                    </a:lnTo>
                    <a:lnTo>
                      <a:pt x="90" y="48"/>
                    </a:lnTo>
                    <a:lnTo>
                      <a:pt x="90" y="43"/>
                    </a:lnTo>
                    <a:lnTo>
                      <a:pt x="90" y="39"/>
                    </a:lnTo>
                    <a:lnTo>
                      <a:pt x="90" y="35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7"/>
                    </a:lnTo>
                    <a:lnTo>
                      <a:pt x="94" y="36"/>
                    </a:lnTo>
                    <a:lnTo>
                      <a:pt x="111" y="33"/>
                    </a:lnTo>
                    <a:lnTo>
                      <a:pt x="117" y="22"/>
                    </a:lnTo>
                    <a:lnTo>
                      <a:pt x="115" y="30"/>
                    </a:lnTo>
                    <a:lnTo>
                      <a:pt x="116" y="30"/>
                    </a:lnTo>
                    <a:lnTo>
                      <a:pt x="116" y="29"/>
                    </a:lnTo>
                    <a:lnTo>
                      <a:pt x="117" y="28"/>
                    </a:lnTo>
                    <a:lnTo>
                      <a:pt x="118" y="27"/>
                    </a:lnTo>
                    <a:lnTo>
                      <a:pt x="120" y="25"/>
                    </a:lnTo>
                    <a:lnTo>
                      <a:pt x="120" y="23"/>
                    </a:lnTo>
                    <a:lnTo>
                      <a:pt x="121" y="21"/>
                    </a:lnTo>
                    <a:lnTo>
                      <a:pt x="121" y="19"/>
                    </a:lnTo>
                    <a:lnTo>
                      <a:pt x="120" y="19"/>
                    </a:lnTo>
                    <a:lnTo>
                      <a:pt x="119" y="18"/>
                    </a:lnTo>
                    <a:lnTo>
                      <a:pt x="117" y="18"/>
                    </a:lnTo>
                    <a:lnTo>
                      <a:pt x="115" y="17"/>
                    </a:lnTo>
                    <a:lnTo>
                      <a:pt x="114" y="17"/>
                    </a:lnTo>
                    <a:lnTo>
                      <a:pt x="113" y="17"/>
                    </a:lnTo>
                    <a:lnTo>
                      <a:pt x="112" y="16"/>
                    </a:lnTo>
                    <a:lnTo>
                      <a:pt x="110" y="15"/>
                    </a:lnTo>
                    <a:lnTo>
                      <a:pt x="109" y="14"/>
                    </a:lnTo>
                    <a:lnTo>
                      <a:pt x="108" y="12"/>
                    </a:lnTo>
                    <a:lnTo>
                      <a:pt x="107" y="11"/>
                    </a:lnTo>
                    <a:lnTo>
                      <a:pt x="106" y="11"/>
                    </a:lnTo>
                    <a:lnTo>
                      <a:pt x="105" y="10"/>
                    </a:lnTo>
                    <a:lnTo>
                      <a:pt x="104" y="9"/>
                    </a:lnTo>
                    <a:lnTo>
                      <a:pt x="102" y="9"/>
                    </a:lnTo>
                    <a:lnTo>
                      <a:pt x="101" y="9"/>
                    </a:lnTo>
                    <a:lnTo>
                      <a:pt x="99" y="9"/>
                    </a:lnTo>
                    <a:lnTo>
                      <a:pt x="97" y="9"/>
                    </a:lnTo>
                    <a:lnTo>
                      <a:pt x="95" y="9"/>
                    </a:lnTo>
                    <a:lnTo>
                      <a:pt x="93" y="10"/>
                    </a:lnTo>
                    <a:lnTo>
                      <a:pt x="90" y="11"/>
                    </a:lnTo>
                    <a:lnTo>
                      <a:pt x="88" y="11"/>
                    </a:lnTo>
                    <a:lnTo>
                      <a:pt x="86" y="11"/>
                    </a:lnTo>
                    <a:lnTo>
                      <a:pt x="83" y="11"/>
                    </a:lnTo>
                    <a:lnTo>
                      <a:pt x="81" y="10"/>
                    </a:lnTo>
                    <a:lnTo>
                      <a:pt x="80" y="10"/>
                    </a:lnTo>
                    <a:lnTo>
                      <a:pt x="79" y="9"/>
                    </a:lnTo>
                    <a:lnTo>
                      <a:pt x="78" y="9"/>
                    </a:lnTo>
                    <a:lnTo>
                      <a:pt x="77" y="10"/>
                    </a:lnTo>
                    <a:lnTo>
                      <a:pt x="76" y="10"/>
                    </a:lnTo>
                    <a:lnTo>
                      <a:pt x="74" y="11"/>
                    </a:lnTo>
                    <a:lnTo>
                      <a:pt x="72" y="11"/>
                    </a:lnTo>
                    <a:lnTo>
                      <a:pt x="70" y="12"/>
                    </a:lnTo>
                    <a:lnTo>
                      <a:pt x="68" y="13"/>
                    </a:lnTo>
                    <a:lnTo>
                      <a:pt x="67" y="14"/>
                    </a:lnTo>
                    <a:lnTo>
                      <a:pt x="65" y="14"/>
                    </a:lnTo>
                    <a:lnTo>
                      <a:pt x="63" y="15"/>
                    </a:lnTo>
                    <a:lnTo>
                      <a:pt x="62" y="15"/>
                    </a:lnTo>
                    <a:lnTo>
                      <a:pt x="59" y="16"/>
                    </a:lnTo>
                    <a:lnTo>
                      <a:pt x="57" y="16"/>
                    </a:lnTo>
                    <a:lnTo>
                      <a:pt x="56" y="16"/>
                    </a:lnTo>
                    <a:lnTo>
                      <a:pt x="54" y="16"/>
                    </a:lnTo>
                    <a:lnTo>
                      <a:pt x="53" y="16"/>
                    </a:lnTo>
                    <a:lnTo>
                      <a:pt x="52" y="16"/>
                    </a:lnTo>
                    <a:lnTo>
                      <a:pt x="51" y="16"/>
                    </a:lnTo>
                    <a:lnTo>
                      <a:pt x="48" y="15"/>
                    </a:lnTo>
                    <a:lnTo>
                      <a:pt x="45" y="14"/>
                    </a:lnTo>
                    <a:lnTo>
                      <a:pt x="41" y="12"/>
                    </a:lnTo>
                    <a:lnTo>
                      <a:pt x="37" y="10"/>
                    </a:lnTo>
                    <a:lnTo>
                      <a:pt x="33" y="9"/>
                    </a:lnTo>
                    <a:lnTo>
                      <a:pt x="28" y="6"/>
                    </a:lnTo>
                    <a:lnTo>
                      <a:pt x="23" y="5"/>
                    </a:lnTo>
                    <a:lnTo>
                      <a:pt x="18" y="3"/>
                    </a:lnTo>
                    <a:lnTo>
                      <a:pt x="13" y="2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4" y="2"/>
                    </a:lnTo>
                    <a:lnTo>
                      <a:pt x="8" y="2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0044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0" name="Freeform 176"/>
              <p:cNvSpPr>
                <a:spLocks/>
              </p:cNvSpPr>
              <p:nvPr/>
            </p:nvSpPr>
            <p:spPr bwMode="auto">
              <a:xfrm>
                <a:off x="3459" y="3027"/>
                <a:ext cx="116" cy="58"/>
              </a:xfrm>
              <a:custGeom>
                <a:avLst/>
                <a:gdLst>
                  <a:gd name="T0" fmla="*/ 0 w 721"/>
                  <a:gd name="T1" fmla="*/ 0 h 360"/>
                  <a:gd name="T2" fmla="*/ 0 w 721"/>
                  <a:gd name="T3" fmla="*/ 0 h 360"/>
                  <a:gd name="T4" fmla="*/ 0 w 721"/>
                  <a:gd name="T5" fmla="*/ 0 h 360"/>
                  <a:gd name="T6" fmla="*/ 0 w 721"/>
                  <a:gd name="T7" fmla="*/ 0 h 360"/>
                  <a:gd name="T8" fmla="*/ 0 w 721"/>
                  <a:gd name="T9" fmla="*/ 0 h 360"/>
                  <a:gd name="T10" fmla="*/ 0 w 721"/>
                  <a:gd name="T11" fmla="*/ 0 h 360"/>
                  <a:gd name="T12" fmla="*/ 0 w 721"/>
                  <a:gd name="T13" fmla="*/ 0 h 360"/>
                  <a:gd name="T14" fmla="*/ 0 w 721"/>
                  <a:gd name="T15" fmla="*/ 0 h 360"/>
                  <a:gd name="T16" fmla="*/ 0 w 721"/>
                  <a:gd name="T17" fmla="*/ 0 h 360"/>
                  <a:gd name="T18" fmla="*/ 0 w 721"/>
                  <a:gd name="T19" fmla="*/ 0 h 360"/>
                  <a:gd name="T20" fmla="*/ 0 w 721"/>
                  <a:gd name="T21" fmla="*/ 0 h 360"/>
                  <a:gd name="T22" fmla="*/ 0 w 721"/>
                  <a:gd name="T23" fmla="*/ 0 h 360"/>
                  <a:gd name="T24" fmla="*/ 0 w 721"/>
                  <a:gd name="T25" fmla="*/ 0 h 360"/>
                  <a:gd name="T26" fmla="*/ 0 w 721"/>
                  <a:gd name="T27" fmla="*/ 0 h 360"/>
                  <a:gd name="T28" fmla="*/ 0 w 721"/>
                  <a:gd name="T29" fmla="*/ 0 h 360"/>
                  <a:gd name="T30" fmla="*/ 0 w 721"/>
                  <a:gd name="T31" fmla="*/ 0 h 360"/>
                  <a:gd name="T32" fmla="*/ 0 w 721"/>
                  <a:gd name="T33" fmla="*/ 0 h 360"/>
                  <a:gd name="T34" fmla="*/ 0 w 721"/>
                  <a:gd name="T35" fmla="*/ 0 h 360"/>
                  <a:gd name="T36" fmla="*/ 0 w 721"/>
                  <a:gd name="T37" fmla="*/ 0 h 360"/>
                  <a:gd name="T38" fmla="*/ 0 w 721"/>
                  <a:gd name="T39" fmla="*/ 0 h 360"/>
                  <a:gd name="T40" fmla="*/ 0 w 721"/>
                  <a:gd name="T41" fmla="*/ 0 h 360"/>
                  <a:gd name="T42" fmla="*/ 0 w 721"/>
                  <a:gd name="T43" fmla="*/ 0 h 360"/>
                  <a:gd name="T44" fmla="*/ 0 w 721"/>
                  <a:gd name="T45" fmla="*/ 0 h 360"/>
                  <a:gd name="T46" fmla="*/ 0 w 721"/>
                  <a:gd name="T47" fmla="*/ 0 h 360"/>
                  <a:gd name="T48" fmla="*/ 0 w 721"/>
                  <a:gd name="T49" fmla="*/ 0 h 360"/>
                  <a:gd name="T50" fmla="*/ 0 w 721"/>
                  <a:gd name="T51" fmla="*/ 0 h 360"/>
                  <a:gd name="T52" fmla="*/ 0 w 721"/>
                  <a:gd name="T53" fmla="*/ 0 h 360"/>
                  <a:gd name="T54" fmla="*/ 0 w 721"/>
                  <a:gd name="T55" fmla="*/ 0 h 360"/>
                  <a:gd name="T56" fmla="*/ 0 w 721"/>
                  <a:gd name="T57" fmla="*/ 0 h 360"/>
                  <a:gd name="T58" fmla="*/ 0 w 721"/>
                  <a:gd name="T59" fmla="*/ 0 h 360"/>
                  <a:gd name="T60" fmla="*/ 0 w 721"/>
                  <a:gd name="T61" fmla="*/ 0 h 360"/>
                  <a:gd name="T62" fmla="*/ 0 w 721"/>
                  <a:gd name="T63" fmla="*/ 0 h 360"/>
                  <a:gd name="T64" fmla="*/ 0 w 721"/>
                  <a:gd name="T65" fmla="*/ 0 h 360"/>
                  <a:gd name="T66" fmla="*/ 0 w 721"/>
                  <a:gd name="T67" fmla="*/ 0 h 360"/>
                  <a:gd name="T68" fmla="*/ 0 w 721"/>
                  <a:gd name="T69" fmla="*/ 0 h 360"/>
                  <a:gd name="T70" fmla="*/ 0 w 721"/>
                  <a:gd name="T71" fmla="*/ 0 h 360"/>
                  <a:gd name="T72" fmla="*/ 0 w 721"/>
                  <a:gd name="T73" fmla="*/ 0 h 360"/>
                  <a:gd name="T74" fmla="*/ 0 w 721"/>
                  <a:gd name="T75" fmla="*/ 0 h 360"/>
                  <a:gd name="T76" fmla="*/ 0 w 721"/>
                  <a:gd name="T77" fmla="*/ 0 h 360"/>
                  <a:gd name="T78" fmla="*/ 0 w 721"/>
                  <a:gd name="T79" fmla="*/ 0 h 360"/>
                  <a:gd name="T80" fmla="*/ 0 w 721"/>
                  <a:gd name="T81" fmla="*/ 0 h 360"/>
                  <a:gd name="T82" fmla="*/ 0 w 721"/>
                  <a:gd name="T83" fmla="*/ 0 h 360"/>
                  <a:gd name="T84" fmla="*/ 0 w 721"/>
                  <a:gd name="T85" fmla="*/ 0 h 360"/>
                  <a:gd name="T86" fmla="*/ 0 w 721"/>
                  <a:gd name="T87" fmla="*/ 0 h 360"/>
                  <a:gd name="T88" fmla="*/ 0 w 721"/>
                  <a:gd name="T89" fmla="*/ 0 h 360"/>
                  <a:gd name="T90" fmla="*/ 0 w 721"/>
                  <a:gd name="T91" fmla="*/ 0 h 360"/>
                  <a:gd name="T92" fmla="*/ 0 w 721"/>
                  <a:gd name="T93" fmla="*/ 0 h 360"/>
                  <a:gd name="T94" fmla="*/ 0 w 721"/>
                  <a:gd name="T95" fmla="*/ 0 h 360"/>
                  <a:gd name="T96" fmla="*/ 0 w 721"/>
                  <a:gd name="T97" fmla="*/ 0 h 360"/>
                  <a:gd name="T98" fmla="*/ 0 w 721"/>
                  <a:gd name="T99" fmla="*/ 0 h 360"/>
                  <a:gd name="T100" fmla="*/ 0 w 721"/>
                  <a:gd name="T101" fmla="*/ 0 h 360"/>
                  <a:gd name="T102" fmla="*/ 0 w 721"/>
                  <a:gd name="T103" fmla="*/ 0 h 360"/>
                  <a:gd name="T104" fmla="*/ 0 w 721"/>
                  <a:gd name="T105" fmla="*/ 0 h 360"/>
                  <a:gd name="T106" fmla="*/ 0 w 721"/>
                  <a:gd name="T107" fmla="*/ 0 h 360"/>
                  <a:gd name="T108" fmla="*/ 0 w 721"/>
                  <a:gd name="T109" fmla="*/ 0 h 360"/>
                  <a:gd name="T110" fmla="*/ 0 w 721"/>
                  <a:gd name="T111" fmla="*/ 0 h 360"/>
                  <a:gd name="T112" fmla="*/ 0 w 721"/>
                  <a:gd name="T113" fmla="*/ 0 h 360"/>
                  <a:gd name="T114" fmla="*/ 0 w 721"/>
                  <a:gd name="T115" fmla="*/ 0 h 360"/>
                  <a:gd name="T116" fmla="*/ 0 w 721"/>
                  <a:gd name="T117" fmla="*/ 0 h 360"/>
                  <a:gd name="T118" fmla="*/ 0 w 721"/>
                  <a:gd name="T119" fmla="*/ 0 h 360"/>
                  <a:gd name="T120" fmla="*/ 0 w 721"/>
                  <a:gd name="T121" fmla="*/ 0 h 36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721" h="360">
                    <a:moveTo>
                      <a:pt x="0" y="1"/>
                    </a:moveTo>
                    <a:lnTo>
                      <a:pt x="6" y="8"/>
                    </a:lnTo>
                    <a:lnTo>
                      <a:pt x="20" y="26"/>
                    </a:lnTo>
                    <a:lnTo>
                      <a:pt x="39" y="55"/>
                    </a:lnTo>
                    <a:lnTo>
                      <a:pt x="58" y="92"/>
                    </a:lnTo>
                    <a:lnTo>
                      <a:pt x="73" y="133"/>
                    </a:lnTo>
                    <a:lnTo>
                      <a:pt x="82" y="179"/>
                    </a:lnTo>
                    <a:lnTo>
                      <a:pt x="77" y="227"/>
                    </a:lnTo>
                    <a:lnTo>
                      <a:pt x="55" y="274"/>
                    </a:lnTo>
                    <a:lnTo>
                      <a:pt x="56" y="274"/>
                    </a:lnTo>
                    <a:lnTo>
                      <a:pt x="62" y="273"/>
                    </a:lnTo>
                    <a:lnTo>
                      <a:pt x="70" y="270"/>
                    </a:lnTo>
                    <a:lnTo>
                      <a:pt x="80" y="268"/>
                    </a:lnTo>
                    <a:lnTo>
                      <a:pt x="92" y="265"/>
                    </a:lnTo>
                    <a:lnTo>
                      <a:pt x="107" y="261"/>
                    </a:lnTo>
                    <a:lnTo>
                      <a:pt x="122" y="256"/>
                    </a:lnTo>
                    <a:lnTo>
                      <a:pt x="139" y="253"/>
                    </a:lnTo>
                    <a:lnTo>
                      <a:pt x="156" y="248"/>
                    </a:lnTo>
                    <a:lnTo>
                      <a:pt x="175" y="243"/>
                    </a:lnTo>
                    <a:lnTo>
                      <a:pt x="193" y="238"/>
                    </a:lnTo>
                    <a:lnTo>
                      <a:pt x="211" y="233"/>
                    </a:lnTo>
                    <a:lnTo>
                      <a:pt x="228" y="229"/>
                    </a:lnTo>
                    <a:lnTo>
                      <a:pt x="245" y="224"/>
                    </a:lnTo>
                    <a:lnTo>
                      <a:pt x="259" y="220"/>
                    </a:lnTo>
                    <a:lnTo>
                      <a:pt x="273" y="215"/>
                    </a:lnTo>
                    <a:lnTo>
                      <a:pt x="274" y="212"/>
                    </a:lnTo>
                    <a:lnTo>
                      <a:pt x="279" y="205"/>
                    </a:lnTo>
                    <a:lnTo>
                      <a:pt x="283" y="192"/>
                    </a:lnTo>
                    <a:lnTo>
                      <a:pt x="289" y="178"/>
                    </a:lnTo>
                    <a:lnTo>
                      <a:pt x="293" y="162"/>
                    </a:lnTo>
                    <a:lnTo>
                      <a:pt x="297" y="146"/>
                    </a:lnTo>
                    <a:lnTo>
                      <a:pt x="297" y="131"/>
                    </a:lnTo>
                    <a:lnTo>
                      <a:pt x="295" y="118"/>
                    </a:lnTo>
                    <a:lnTo>
                      <a:pt x="299" y="125"/>
                    </a:lnTo>
                    <a:lnTo>
                      <a:pt x="307" y="144"/>
                    </a:lnTo>
                    <a:lnTo>
                      <a:pt x="308" y="174"/>
                    </a:lnTo>
                    <a:lnTo>
                      <a:pt x="295" y="214"/>
                    </a:lnTo>
                    <a:lnTo>
                      <a:pt x="297" y="212"/>
                    </a:lnTo>
                    <a:lnTo>
                      <a:pt x="303" y="207"/>
                    </a:lnTo>
                    <a:lnTo>
                      <a:pt x="312" y="198"/>
                    </a:lnTo>
                    <a:lnTo>
                      <a:pt x="321" y="186"/>
                    </a:lnTo>
                    <a:lnTo>
                      <a:pt x="331" y="174"/>
                    </a:lnTo>
                    <a:lnTo>
                      <a:pt x="341" y="157"/>
                    </a:lnTo>
                    <a:lnTo>
                      <a:pt x="348" y="140"/>
                    </a:lnTo>
                    <a:lnTo>
                      <a:pt x="352" y="122"/>
                    </a:lnTo>
                    <a:lnTo>
                      <a:pt x="352" y="124"/>
                    </a:lnTo>
                    <a:lnTo>
                      <a:pt x="353" y="131"/>
                    </a:lnTo>
                    <a:lnTo>
                      <a:pt x="353" y="142"/>
                    </a:lnTo>
                    <a:lnTo>
                      <a:pt x="352" y="156"/>
                    </a:lnTo>
                    <a:lnTo>
                      <a:pt x="349" y="171"/>
                    </a:lnTo>
                    <a:lnTo>
                      <a:pt x="342" y="187"/>
                    </a:lnTo>
                    <a:lnTo>
                      <a:pt x="331" y="204"/>
                    </a:lnTo>
                    <a:lnTo>
                      <a:pt x="315" y="218"/>
                    </a:lnTo>
                    <a:lnTo>
                      <a:pt x="318" y="222"/>
                    </a:lnTo>
                    <a:lnTo>
                      <a:pt x="323" y="228"/>
                    </a:lnTo>
                    <a:lnTo>
                      <a:pt x="334" y="236"/>
                    </a:lnTo>
                    <a:lnTo>
                      <a:pt x="349" y="242"/>
                    </a:lnTo>
                    <a:lnTo>
                      <a:pt x="357" y="243"/>
                    </a:lnTo>
                    <a:lnTo>
                      <a:pt x="364" y="243"/>
                    </a:lnTo>
                    <a:lnTo>
                      <a:pt x="371" y="243"/>
                    </a:lnTo>
                    <a:lnTo>
                      <a:pt x="378" y="242"/>
                    </a:lnTo>
                    <a:lnTo>
                      <a:pt x="383" y="242"/>
                    </a:lnTo>
                    <a:lnTo>
                      <a:pt x="389" y="243"/>
                    </a:lnTo>
                    <a:lnTo>
                      <a:pt x="394" y="244"/>
                    </a:lnTo>
                    <a:lnTo>
                      <a:pt x="397" y="246"/>
                    </a:lnTo>
                    <a:lnTo>
                      <a:pt x="401" y="251"/>
                    </a:lnTo>
                    <a:lnTo>
                      <a:pt x="405" y="256"/>
                    </a:lnTo>
                    <a:lnTo>
                      <a:pt x="410" y="265"/>
                    </a:lnTo>
                    <a:lnTo>
                      <a:pt x="417" y="273"/>
                    </a:lnTo>
                    <a:lnTo>
                      <a:pt x="424" y="281"/>
                    </a:lnTo>
                    <a:lnTo>
                      <a:pt x="432" y="289"/>
                    </a:lnTo>
                    <a:lnTo>
                      <a:pt x="442" y="294"/>
                    </a:lnTo>
                    <a:lnTo>
                      <a:pt x="454" y="298"/>
                    </a:lnTo>
                    <a:lnTo>
                      <a:pt x="465" y="301"/>
                    </a:lnTo>
                    <a:lnTo>
                      <a:pt x="475" y="306"/>
                    </a:lnTo>
                    <a:lnTo>
                      <a:pt x="485" y="312"/>
                    </a:lnTo>
                    <a:lnTo>
                      <a:pt x="493" y="318"/>
                    </a:lnTo>
                    <a:lnTo>
                      <a:pt x="499" y="323"/>
                    </a:lnTo>
                    <a:lnTo>
                      <a:pt x="503" y="328"/>
                    </a:lnTo>
                    <a:lnTo>
                      <a:pt x="505" y="331"/>
                    </a:lnTo>
                    <a:lnTo>
                      <a:pt x="507" y="332"/>
                    </a:lnTo>
                    <a:lnTo>
                      <a:pt x="508" y="336"/>
                    </a:lnTo>
                    <a:lnTo>
                      <a:pt x="510" y="345"/>
                    </a:lnTo>
                    <a:lnTo>
                      <a:pt x="515" y="354"/>
                    </a:lnTo>
                    <a:lnTo>
                      <a:pt x="520" y="359"/>
                    </a:lnTo>
                    <a:lnTo>
                      <a:pt x="525" y="360"/>
                    </a:lnTo>
                    <a:lnTo>
                      <a:pt x="531" y="360"/>
                    </a:lnTo>
                    <a:lnTo>
                      <a:pt x="539" y="359"/>
                    </a:lnTo>
                    <a:lnTo>
                      <a:pt x="546" y="358"/>
                    </a:lnTo>
                    <a:lnTo>
                      <a:pt x="554" y="357"/>
                    </a:lnTo>
                    <a:lnTo>
                      <a:pt x="561" y="354"/>
                    </a:lnTo>
                    <a:lnTo>
                      <a:pt x="566" y="351"/>
                    </a:lnTo>
                    <a:lnTo>
                      <a:pt x="570" y="346"/>
                    </a:lnTo>
                    <a:lnTo>
                      <a:pt x="573" y="337"/>
                    </a:lnTo>
                    <a:lnTo>
                      <a:pt x="572" y="329"/>
                    </a:lnTo>
                    <a:lnTo>
                      <a:pt x="570" y="322"/>
                    </a:lnTo>
                    <a:lnTo>
                      <a:pt x="566" y="316"/>
                    </a:lnTo>
                    <a:lnTo>
                      <a:pt x="562" y="309"/>
                    </a:lnTo>
                    <a:lnTo>
                      <a:pt x="556" y="301"/>
                    </a:lnTo>
                    <a:lnTo>
                      <a:pt x="552" y="294"/>
                    </a:lnTo>
                    <a:lnTo>
                      <a:pt x="549" y="291"/>
                    </a:lnTo>
                    <a:lnTo>
                      <a:pt x="548" y="286"/>
                    </a:lnTo>
                    <a:lnTo>
                      <a:pt x="546" y="275"/>
                    </a:lnTo>
                    <a:lnTo>
                      <a:pt x="545" y="261"/>
                    </a:lnTo>
                    <a:lnTo>
                      <a:pt x="547" y="246"/>
                    </a:lnTo>
                    <a:lnTo>
                      <a:pt x="550" y="229"/>
                    </a:lnTo>
                    <a:lnTo>
                      <a:pt x="553" y="207"/>
                    </a:lnTo>
                    <a:lnTo>
                      <a:pt x="553" y="185"/>
                    </a:lnTo>
                    <a:lnTo>
                      <a:pt x="550" y="169"/>
                    </a:lnTo>
                    <a:lnTo>
                      <a:pt x="548" y="156"/>
                    </a:lnTo>
                    <a:lnTo>
                      <a:pt x="549" y="144"/>
                    </a:lnTo>
                    <a:lnTo>
                      <a:pt x="550" y="133"/>
                    </a:lnTo>
                    <a:lnTo>
                      <a:pt x="552" y="130"/>
                    </a:lnTo>
                    <a:lnTo>
                      <a:pt x="575" y="172"/>
                    </a:lnTo>
                    <a:lnTo>
                      <a:pt x="666" y="159"/>
                    </a:lnTo>
                    <a:lnTo>
                      <a:pt x="700" y="108"/>
                    </a:lnTo>
                    <a:lnTo>
                      <a:pt x="690" y="145"/>
                    </a:lnTo>
                    <a:lnTo>
                      <a:pt x="691" y="144"/>
                    </a:lnTo>
                    <a:lnTo>
                      <a:pt x="695" y="140"/>
                    </a:lnTo>
                    <a:lnTo>
                      <a:pt x="701" y="134"/>
                    </a:lnTo>
                    <a:lnTo>
                      <a:pt x="707" y="129"/>
                    </a:lnTo>
                    <a:lnTo>
                      <a:pt x="713" y="121"/>
                    </a:lnTo>
                    <a:lnTo>
                      <a:pt x="717" y="113"/>
                    </a:lnTo>
                    <a:lnTo>
                      <a:pt x="721" y="103"/>
                    </a:lnTo>
                    <a:lnTo>
                      <a:pt x="721" y="95"/>
                    </a:lnTo>
                    <a:lnTo>
                      <a:pt x="717" y="94"/>
                    </a:lnTo>
                    <a:lnTo>
                      <a:pt x="708" y="91"/>
                    </a:lnTo>
                    <a:lnTo>
                      <a:pt x="698" y="87"/>
                    </a:lnTo>
                    <a:lnTo>
                      <a:pt x="687" y="86"/>
                    </a:lnTo>
                    <a:lnTo>
                      <a:pt x="683" y="85"/>
                    </a:lnTo>
                    <a:lnTo>
                      <a:pt x="677" y="83"/>
                    </a:lnTo>
                    <a:lnTo>
                      <a:pt x="670" y="79"/>
                    </a:lnTo>
                    <a:lnTo>
                      <a:pt x="663" y="75"/>
                    </a:lnTo>
                    <a:lnTo>
                      <a:pt x="656" y="69"/>
                    </a:lnTo>
                    <a:lnTo>
                      <a:pt x="649" y="63"/>
                    </a:lnTo>
                    <a:lnTo>
                      <a:pt x="644" y="58"/>
                    </a:lnTo>
                    <a:lnTo>
                      <a:pt x="638" y="54"/>
                    </a:lnTo>
                    <a:lnTo>
                      <a:pt x="632" y="50"/>
                    </a:lnTo>
                    <a:lnTo>
                      <a:pt x="626" y="48"/>
                    </a:lnTo>
                    <a:lnTo>
                      <a:pt x="618" y="46"/>
                    </a:lnTo>
                    <a:lnTo>
                      <a:pt x="610" y="45"/>
                    </a:lnTo>
                    <a:lnTo>
                      <a:pt x="601" y="45"/>
                    </a:lnTo>
                    <a:lnTo>
                      <a:pt x="591" y="46"/>
                    </a:lnTo>
                    <a:lnTo>
                      <a:pt x="579" y="48"/>
                    </a:lnTo>
                    <a:lnTo>
                      <a:pt x="566" y="52"/>
                    </a:lnTo>
                    <a:lnTo>
                      <a:pt x="553" y="55"/>
                    </a:lnTo>
                    <a:lnTo>
                      <a:pt x="539" y="56"/>
                    </a:lnTo>
                    <a:lnTo>
                      <a:pt x="526" y="56"/>
                    </a:lnTo>
                    <a:lnTo>
                      <a:pt x="513" y="55"/>
                    </a:lnTo>
                    <a:lnTo>
                      <a:pt x="503" y="53"/>
                    </a:lnTo>
                    <a:lnTo>
                      <a:pt x="494" y="52"/>
                    </a:lnTo>
                    <a:lnTo>
                      <a:pt x="489" y="49"/>
                    </a:lnTo>
                    <a:lnTo>
                      <a:pt x="487" y="49"/>
                    </a:lnTo>
                    <a:lnTo>
                      <a:pt x="485" y="49"/>
                    </a:lnTo>
                    <a:lnTo>
                      <a:pt x="480" y="52"/>
                    </a:lnTo>
                    <a:lnTo>
                      <a:pt x="472" y="53"/>
                    </a:lnTo>
                    <a:lnTo>
                      <a:pt x="462" y="55"/>
                    </a:lnTo>
                    <a:lnTo>
                      <a:pt x="451" y="58"/>
                    </a:lnTo>
                    <a:lnTo>
                      <a:pt x="441" y="62"/>
                    </a:lnTo>
                    <a:lnTo>
                      <a:pt x="431" y="65"/>
                    </a:lnTo>
                    <a:lnTo>
                      <a:pt x="422" y="69"/>
                    </a:lnTo>
                    <a:lnTo>
                      <a:pt x="414" y="72"/>
                    </a:lnTo>
                    <a:lnTo>
                      <a:pt x="404" y="75"/>
                    </a:lnTo>
                    <a:lnTo>
                      <a:pt x="394" y="77"/>
                    </a:lnTo>
                    <a:lnTo>
                      <a:pt x="382" y="78"/>
                    </a:lnTo>
                    <a:lnTo>
                      <a:pt x="371" y="79"/>
                    </a:lnTo>
                    <a:lnTo>
                      <a:pt x="361" y="80"/>
                    </a:lnTo>
                    <a:lnTo>
                      <a:pt x="353" y="81"/>
                    </a:lnTo>
                    <a:lnTo>
                      <a:pt x="348" y="81"/>
                    </a:lnTo>
                    <a:lnTo>
                      <a:pt x="343" y="80"/>
                    </a:lnTo>
                    <a:lnTo>
                      <a:pt x="334" y="78"/>
                    </a:lnTo>
                    <a:lnTo>
                      <a:pt x="320" y="73"/>
                    </a:lnTo>
                    <a:lnTo>
                      <a:pt x="304" y="68"/>
                    </a:lnTo>
                    <a:lnTo>
                      <a:pt x="283" y="61"/>
                    </a:lnTo>
                    <a:lnTo>
                      <a:pt x="260" y="53"/>
                    </a:lnTo>
                    <a:lnTo>
                      <a:pt x="235" y="45"/>
                    </a:lnTo>
                    <a:lnTo>
                      <a:pt x="208" y="35"/>
                    </a:lnTo>
                    <a:lnTo>
                      <a:pt x="181" y="27"/>
                    </a:lnTo>
                    <a:lnTo>
                      <a:pt x="152" y="20"/>
                    </a:lnTo>
                    <a:lnTo>
                      <a:pt x="124" y="14"/>
                    </a:lnTo>
                    <a:lnTo>
                      <a:pt x="95" y="8"/>
                    </a:lnTo>
                    <a:lnTo>
                      <a:pt x="69" y="3"/>
                    </a:lnTo>
                    <a:lnTo>
                      <a:pt x="44" y="0"/>
                    </a:lnTo>
                    <a:lnTo>
                      <a:pt x="2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6" name="Group 177"/>
            <p:cNvGrpSpPr>
              <a:grpSpLocks/>
            </p:cNvGrpSpPr>
            <p:nvPr/>
          </p:nvGrpSpPr>
          <p:grpSpPr bwMode="auto">
            <a:xfrm>
              <a:off x="5329238" y="4984750"/>
              <a:ext cx="788987" cy="490538"/>
              <a:chOff x="3295" y="1692"/>
              <a:chExt cx="508" cy="319"/>
            </a:xfrm>
          </p:grpSpPr>
          <p:grpSp>
            <p:nvGrpSpPr>
              <p:cNvPr id="553" name="Group 178"/>
              <p:cNvGrpSpPr>
                <a:grpSpLocks/>
              </p:cNvGrpSpPr>
              <p:nvPr/>
            </p:nvGrpSpPr>
            <p:grpSpPr bwMode="auto">
              <a:xfrm>
                <a:off x="3295" y="1692"/>
                <a:ext cx="508" cy="319"/>
                <a:chOff x="2336" y="1850"/>
                <a:chExt cx="510" cy="320"/>
              </a:xfrm>
            </p:grpSpPr>
            <p:sp>
              <p:nvSpPr>
                <p:cNvPr id="575" name="Freeform 179"/>
                <p:cNvSpPr>
                  <a:spLocks/>
                </p:cNvSpPr>
                <p:nvPr/>
              </p:nvSpPr>
              <p:spPr bwMode="auto">
                <a:xfrm rot="193586">
                  <a:off x="2581" y="2029"/>
                  <a:ext cx="265" cy="141"/>
                </a:xfrm>
                <a:custGeom>
                  <a:avLst/>
                  <a:gdLst>
                    <a:gd name="T0" fmla="*/ 0 w 265"/>
                    <a:gd name="T1" fmla="*/ 0 h 141"/>
                    <a:gd name="T2" fmla="*/ 265 w 265"/>
                    <a:gd name="T3" fmla="*/ 82 h 141"/>
                    <a:gd name="T4" fmla="*/ 243 w 265"/>
                    <a:gd name="T5" fmla="*/ 141 h 141"/>
                    <a:gd name="T6" fmla="*/ 1 w 265"/>
                    <a:gd name="T7" fmla="*/ 42 h 141"/>
                    <a:gd name="T8" fmla="*/ 0 w 265"/>
                    <a:gd name="T9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5" h="141">
                      <a:moveTo>
                        <a:pt x="0" y="0"/>
                      </a:moveTo>
                      <a:lnTo>
                        <a:pt x="265" y="82"/>
                      </a:lnTo>
                      <a:lnTo>
                        <a:pt x="243" y="141"/>
                      </a:lnTo>
                      <a:lnTo>
                        <a:pt x="1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chemeClr val="tx2"/>
                    </a:gs>
                    <a:gs pos="100000">
                      <a:srgbClr val="FFFFFF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70000"/>
                    </a:spcBef>
                    <a:buFontTx/>
                    <a:buChar char="•"/>
                    <a:defRPr/>
                  </a:pPr>
                  <a:endParaRPr lang="it-IT" sz="1400">
                    <a:cs typeface="+mn-cs"/>
                  </a:endParaRPr>
                </a:p>
              </p:txBody>
            </p:sp>
            <p:sp>
              <p:nvSpPr>
                <p:cNvPr id="576" name="Oval 180"/>
                <p:cNvSpPr>
                  <a:spLocks noChangeArrowheads="1"/>
                </p:cNvSpPr>
                <p:nvPr/>
              </p:nvSpPr>
              <p:spPr bwMode="auto">
                <a:xfrm>
                  <a:off x="2336" y="1850"/>
                  <a:ext cx="293" cy="29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hlink"/>
                    </a:buClr>
                    <a:buSzPct val="85000"/>
                    <a:buFont typeface="Arial" panose="020B0604020202020204" pitchFamily="34" charset="0"/>
                    <a:buChar char="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ClrTx/>
                    <a:buSzTx/>
                    <a:buFontTx/>
                    <a:buChar char="•"/>
                  </a:pPr>
                  <a:endParaRPr lang="it-IT" altLang="it-IT" sz="1400"/>
                </a:p>
              </p:txBody>
            </p:sp>
          </p:grpSp>
          <p:grpSp>
            <p:nvGrpSpPr>
              <p:cNvPr id="554" name="Group 181"/>
              <p:cNvGrpSpPr>
                <a:grpSpLocks/>
              </p:cNvGrpSpPr>
              <p:nvPr/>
            </p:nvGrpSpPr>
            <p:grpSpPr bwMode="auto">
              <a:xfrm>
                <a:off x="3318" y="1706"/>
                <a:ext cx="259" cy="219"/>
                <a:chOff x="903" y="1423"/>
                <a:chExt cx="348" cy="295"/>
              </a:xfrm>
            </p:grpSpPr>
            <p:sp>
              <p:nvSpPr>
                <p:cNvPr id="555" name="Freeform 182"/>
                <p:cNvSpPr>
                  <a:spLocks/>
                </p:cNvSpPr>
                <p:nvPr/>
              </p:nvSpPr>
              <p:spPr bwMode="auto">
                <a:xfrm>
                  <a:off x="926" y="1505"/>
                  <a:ext cx="195" cy="155"/>
                </a:xfrm>
                <a:custGeom>
                  <a:avLst/>
                  <a:gdLst>
                    <a:gd name="T0" fmla="*/ 1 w 356"/>
                    <a:gd name="T1" fmla="*/ 0 h 285"/>
                    <a:gd name="T2" fmla="*/ 1 w 356"/>
                    <a:gd name="T3" fmla="*/ 1 h 285"/>
                    <a:gd name="T4" fmla="*/ 1 w 356"/>
                    <a:gd name="T5" fmla="*/ 1 h 285"/>
                    <a:gd name="T6" fmla="*/ 1 w 356"/>
                    <a:gd name="T7" fmla="*/ 1 h 285"/>
                    <a:gd name="T8" fmla="*/ 1 w 356"/>
                    <a:gd name="T9" fmla="*/ 1 h 285"/>
                    <a:gd name="T10" fmla="*/ 1 w 356"/>
                    <a:gd name="T11" fmla="*/ 1 h 285"/>
                    <a:gd name="T12" fmla="*/ 1 w 356"/>
                    <a:gd name="T13" fmla="*/ 1 h 285"/>
                    <a:gd name="T14" fmla="*/ 1 w 356"/>
                    <a:gd name="T15" fmla="*/ 1 h 285"/>
                    <a:gd name="T16" fmla="*/ 1 w 356"/>
                    <a:gd name="T17" fmla="*/ 1 h 285"/>
                    <a:gd name="T18" fmla="*/ 1 w 356"/>
                    <a:gd name="T19" fmla="*/ 1 h 285"/>
                    <a:gd name="T20" fmla="*/ 1 w 356"/>
                    <a:gd name="T21" fmla="*/ 1 h 285"/>
                    <a:gd name="T22" fmla="*/ 1 w 356"/>
                    <a:gd name="T23" fmla="*/ 1 h 285"/>
                    <a:gd name="T24" fmla="*/ 1 w 356"/>
                    <a:gd name="T25" fmla="*/ 1 h 285"/>
                    <a:gd name="T26" fmla="*/ 1 w 356"/>
                    <a:gd name="T27" fmla="*/ 1 h 285"/>
                    <a:gd name="T28" fmla="*/ 1 w 356"/>
                    <a:gd name="T29" fmla="*/ 1 h 285"/>
                    <a:gd name="T30" fmla="*/ 1 w 356"/>
                    <a:gd name="T31" fmla="*/ 1 h 285"/>
                    <a:gd name="T32" fmla="*/ 1 w 356"/>
                    <a:gd name="T33" fmla="*/ 1 h 285"/>
                    <a:gd name="T34" fmla="*/ 1 w 356"/>
                    <a:gd name="T35" fmla="*/ 1 h 285"/>
                    <a:gd name="T36" fmla="*/ 1 w 356"/>
                    <a:gd name="T37" fmla="*/ 1 h 285"/>
                    <a:gd name="T38" fmla="*/ 1 w 356"/>
                    <a:gd name="T39" fmla="*/ 1 h 285"/>
                    <a:gd name="T40" fmla="*/ 1 w 356"/>
                    <a:gd name="T41" fmla="*/ 1 h 285"/>
                    <a:gd name="T42" fmla="*/ 1 w 356"/>
                    <a:gd name="T43" fmla="*/ 1 h 285"/>
                    <a:gd name="T44" fmla="*/ 1 w 356"/>
                    <a:gd name="T45" fmla="*/ 1 h 285"/>
                    <a:gd name="T46" fmla="*/ 1 w 356"/>
                    <a:gd name="T47" fmla="*/ 1 h 285"/>
                    <a:gd name="T48" fmla="*/ 1 w 356"/>
                    <a:gd name="T49" fmla="*/ 1 h 285"/>
                    <a:gd name="T50" fmla="*/ 0 w 356"/>
                    <a:gd name="T51" fmla="*/ 1 h 285"/>
                    <a:gd name="T52" fmla="*/ 0 w 356"/>
                    <a:gd name="T53" fmla="*/ 1 h 285"/>
                    <a:gd name="T54" fmla="*/ 1 w 356"/>
                    <a:gd name="T55" fmla="*/ 1 h 285"/>
                    <a:gd name="T56" fmla="*/ 1 w 356"/>
                    <a:gd name="T57" fmla="*/ 1 h 285"/>
                    <a:gd name="T58" fmla="*/ 1 w 356"/>
                    <a:gd name="T59" fmla="*/ 1 h 285"/>
                    <a:gd name="T60" fmla="*/ 1 w 356"/>
                    <a:gd name="T61" fmla="*/ 1 h 285"/>
                    <a:gd name="T62" fmla="*/ 1 w 356"/>
                    <a:gd name="T63" fmla="*/ 1 h 285"/>
                    <a:gd name="T64" fmla="*/ 1 w 356"/>
                    <a:gd name="T65" fmla="*/ 1 h 285"/>
                    <a:gd name="T66" fmla="*/ 1 w 356"/>
                    <a:gd name="T67" fmla="*/ 1 h 285"/>
                    <a:gd name="T68" fmla="*/ 1 w 356"/>
                    <a:gd name="T69" fmla="*/ 1 h 285"/>
                    <a:gd name="T70" fmla="*/ 1 w 356"/>
                    <a:gd name="T71" fmla="*/ 0 h 285"/>
                    <a:gd name="T72" fmla="*/ 1 w 356"/>
                    <a:gd name="T73" fmla="*/ 0 h 285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356" h="285">
                      <a:moveTo>
                        <a:pt x="167" y="0"/>
                      </a:moveTo>
                      <a:lnTo>
                        <a:pt x="118" y="1"/>
                      </a:lnTo>
                      <a:lnTo>
                        <a:pt x="105" y="16"/>
                      </a:lnTo>
                      <a:lnTo>
                        <a:pt x="102" y="14"/>
                      </a:lnTo>
                      <a:lnTo>
                        <a:pt x="100" y="14"/>
                      </a:lnTo>
                      <a:lnTo>
                        <a:pt x="94" y="14"/>
                      </a:lnTo>
                      <a:lnTo>
                        <a:pt x="87" y="16"/>
                      </a:lnTo>
                      <a:lnTo>
                        <a:pt x="78" y="18"/>
                      </a:lnTo>
                      <a:lnTo>
                        <a:pt x="68" y="24"/>
                      </a:lnTo>
                      <a:lnTo>
                        <a:pt x="62" y="28"/>
                      </a:lnTo>
                      <a:lnTo>
                        <a:pt x="59" y="33"/>
                      </a:lnTo>
                      <a:lnTo>
                        <a:pt x="52" y="39"/>
                      </a:lnTo>
                      <a:lnTo>
                        <a:pt x="49" y="46"/>
                      </a:lnTo>
                      <a:lnTo>
                        <a:pt x="44" y="53"/>
                      </a:lnTo>
                      <a:lnTo>
                        <a:pt x="38" y="61"/>
                      </a:lnTo>
                      <a:lnTo>
                        <a:pt x="33" y="70"/>
                      </a:lnTo>
                      <a:lnTo>
                        <a:pt x="29" y="80"/>
                      </a:lnTo>
                      <a:lnTo>
                        <a:pt x="25" y="90"/>
                      </a:lnTo>
                      <a:lnTo>
                        <a:pt x="21" y="100"/>
                      </a:lnTo>
                      <a:lnTo>
                        <a:pt x="18" y="110"/>
                      </a:lnTo>
                      <a:lnTo>
                        <a:pt x="13" y="122"/>
                      </a:lnTo>
                      <a:lnTo>
                        <a:pt x="9" y="130"/>
                      </a:lnTo>
                      <a:lnTo>
                        <a:pt x="6" y="139"/>
                      </a:lnTo>
                      <a:lnTo>
                        <a:pt x="3" y="146"/>
                      </a:lnTo>
                      <a:lnTo>
                        <a:pt x="2" y="153"/>
                      </a:lnTo>
                      <a:lnTo>
                        <a:pt x="0" y="163"/>
                      </a:lnTo>
                      <a:lnTo>
                        <a:pt x="0" y="168"/>
                      </a:lnTo>
                      <a:lnTo>
                        <a:pt x="22" y="285"/>
                      </a:lnTo>
                      <a:lnTo>
                        <a:pt x="193" y="228"/>
                      </a:lnTo>
                      <a:lnTo>
                        <a:pt x="240" y="106"/>
                      </a:lnTo>
                      <a:lnTo>
                        <a:pt x="346" y="128"/>
                      </a:lnTo>
                      <a:lnTo>
                        <a:pt x="356" y="73"/>
                      </a:lnTo>
                      <a:lnTo>
                        <a:pt x="326" y="64"/>
                      </a:lnTo>
                      <a:lnTo>
                        <a:pt x="247" y="20"/>
                      </a:lnTo>
                      <a:lnTo>
                        <a:pt x="196" y="17"/>
                      </a:lnTo>
                      <a:lnTo>
                        <a:pt x="167" y="0"/>
                      </a:lnTo>
                      <a:close/>
                    </a:path>
                  </a:pathLst>
                </a:custGeom>
                <a:solidFill>
                  <a:srgbClr val="699E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6" name="Freeform 183"/>
                <p:cNvSpPr>
                  <a:spLocks/>
                </p:cNvSpPr>
                <p:nvPr/>
              </p:nvSpPr>
              <p:spPr bwMode="auto">
                <a:xfrm>
                  <a:off x="903" y="1509"/>
                  <a:ext cx="215" cy="186"/>
                </a:xfrm>
                <a:custGeom>
                  <a:avLst/>
                  <a:gdLst>
                    <a:gd name="T0" fmla="*/ 1 w 395"/>
                    <a:gd name="T1" fmla="*/ 1 h 341"/>
                    <a:gd name="T2" fmla="*/ 1 w 395"/>
                    <a:gd name="T3" fmla="*/ 1 h 341"/>
                    <a:gd name="T4" fmla="*/ 1 w 395"/>
                    <a:gd name="T5" fmla="*/ 1 h 341"/>
                    <a:gd name="T6" fmla="*/ 1 w 395"/>
                    <a:gd name="T7" fmla="*/ 1 h 341"/>
                    <a:gd name="T8" fmla="*/ 1 w 395"/>
                    <a:gd name="T9" fmla="*/ 1 h 341"/>
                    <a:gd name="T10" fmla="*/ 1 w 395"/>
                    <a:gd name="T11" fmla="*/ 1 h 341"/>
                    <a:gd name="T12" fmla="*/ 1 w 395"/>
                    <a:gd name="T13" fmla="*/ 1 h 341"/>
                    <a:gd name="T14" fmla="*/ 1 w 395"/>
                    <a:gd name="T15" fmla="*/ 1 h 341"/>
                    <a:gd name="T16" fmla="*/ 1 w 395"/>
                    <a:gd name="T17" fmla="*/ 1 h 341"/>
                    <a:gd name="T18" fmla="*/ 1 w 395"/>
                    <a:gd name="T19" fmla="*/ 1 h 341"/>
                    <a:gd name="T20" fmla="*/ 1 w 395"/>
                    <a:gd name="T21" fmla="*/ 1 h 341"/>
                    <a:gd name="T22" fmla="*/ 1 w 395"/>
                    <a:gd name="T23" fmla="*/ 1 h 341"/>
                    <a:gd name="T24" fmla="*/ 1 w 395"/>
                    <a:gd name="T25" fmla="*/ 1 h 341"/>
                    <a:gd name="T26" fmla="*/ 1 w 395"/>
                    <a:gd name="T27" fmla="*/ 1 h 341"/>
                    <a:gd name="T28" fmla="*/ 1 w 395"/>
                    <a:gd name="T29" fmla="*/ 1 h 341"/>
                    <a:gd name="T30" fmla="*/ 1 w 395"/>
                    <a:gd name="T31" fmla="*/ 1 h 341"/>
                    <a:gd name="T32" fmla="*/ 1 w 395"/>
                    <a:gd name="T33" fmla="*/ 1 h 341"/>
                    <a:gd name="T34" fmla="*/ 1 w 395"/>
                    <a:gd name="T35" fmla="*/ 1 h 341"/>
                    <a:gd name="T36" fmla="*/ 1 w 395"/>
                    <a:gd name="T37" fmla="*/ 1 h 341"/>
                    <a:gd name="T38" fmla="*/ 1 w 395"/>
                    <a:gd name="T39" fmla="*/ 1 h 341"/>
                    <a:gd name="T40" fmla="*/ 0 w 395"/>
                    <a:gd name="T41" fmla="*/ 1 h 341"/>
                    <a:gd name="T42" fmla="*/ 1 w 395"/>
                    <a:gd name="T43" fmla="*/ 1 h 341"/>
                    <a:gd name="T44" fmla="*/ 1 w 395"/>
                    <a:gd name="T45" fmla="*/ 1 h 341"/>
                    <a:gd name="T46" fmla="*/ 1 w 395"/>
                    <a:gd name="T47" fmla="*/ 1 h 341"/>
                    <a:gd name="T48" fmla="*/ 1 w 395"/>
                    <a:gd name="T49" fmla="*/ 1 h 341"/>
                    <a:gd name="T50" fmla="*/ 1 w 395"/>
                    <a:gd name="T51" fmla="*/ 1 h 341"/>
                    <a:gd name="T52" fmla="*/ 1 w 395"/>
                    <a:gd name="T53" fmla="*/ 1 h 341"/>
                    <a:gd name="T54" fmla="*/ 1 w 395"/>
                    <a:gd name="T55" fmla="*/ 1 h 341"/>
                    <a:gd name="T56" fmla="*/ 1 w 395"/>
                    <a:gd name="T57" fmla="*/ 1 h 341"/>
                    <a:gd name="T58" fmla="*/ 1 w 395"/>
                    <a:gd name="T59" fmla="*/ 1 h 341"/>
                    <a:gd name="T60" fmla="*/ 1 w 395"/>
                    <a:gd name="T61" fmla="*/ 1 h 341"/>
                    <a:gd name="T62" fmla="*/ 1 w 395"/>
                    <a:gd name="T63" fmla="*/ 1 h 341"/>
                    <a:gd name="T64" fmla="*/ 1 w 395"/>
                    <a:gd name="T65" fmla="*/ 1 h 341"/>
                    <a:gd name="T66" fmla="*/ 1 w 395"/>
                    <a:gd name="T67" fmla="*/ 1 h 341"/>
                    <a:gd name="T68" fmla="*/ 1 w 395"/>
                    <a:gd name="T69" fmla="*/ 1 h 341"/>
                    <a:gd name="T70" fmla="*/ 1 w 395"/>
                    <a:gd name="T71" fmla="*/ 1 h 341"/>
                    <a:gd name="T72" fmla="*/ 1 w 395"/>
                    <a:gd name="T73" fmla="*/ 1 h 341"/>
                    <a:gd name="T74" fmla="*/ 1 w 395"/>
                    <a:gd name="T75" fmla="*/ 1 h 341"/>
                    <a:gd name="T76" fmla="*/ 1 w 395"/>
                    <a:gd name="T77" fmla="*/ 1 h 341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395" h="341">
                      <a:moveTo>
                        <a:pt x="190" y="2"/>
                      </a:moveTo>
                      <a:lnTo>
                        <a:pt x="171" y="2"/>
                      </a:lnTo>
                      <a:lnTo>
                        <a:pt x="158" y="28"/>
                      </a:lnTo>
                      <a:lnTo>
                        <a:pt x="147" y="79"/>
                      </a:lnTo>
                      <a:lnTo>
                        <a:pt x="171" y="85"/>
                      </a:lnTo>
                      <a:lnTo>
                        <a:pt x="154" y="105"/>
                      </a:lnTo>
                      <a:lnTo>
                        <a:pt x="131" y="97"/>
                      </a:lnTo>
                      <a:lnTo>
                        <a:pt x="153" y="160"/>
                      </a:lnTo>
                      <a:lnTo>
                        <a:pt x="168" y="157"/>
                      </a:lnTo>
                      <a:lnTo>
                        <a:pt x="187" y="187"/>
                      </a:lnTo>
                      <a:lnTo>
                        <a:pt x="158" y="211"/>
                      </a:lnTo>
                      <a:lnTo>
                        <a:pt x="130" y="244"/>
                      </a:lnTo>
                      <a:lnTo>
                        <a:pt x="107" y="226"/>
                      </a:lnTo>
                      <a:lnTo>
                        <a:pt x="124" y="197"/>
                      </a:lnTo>
                      <a:lnTo>
                        <a:pt x="107" y="184"/>
                      </a:lnTo>
                      <a:lnTo>
                        <a:pt x="95" y="128"/>
                      </a:lnTo>
                      <a:lnTo>
                        <a:pt x="87" y="76"/>
                      </a:lnTo>
                      <a:lnTo>
                        <a:pt x="85" y="76"/>
                      </a:lnTo>
                      <a:lnTo>
                        <a:pt x="82" y="81"/>
                      </a:lnTo>
                      <a:lnTo>
                        <a:pt x="76" y="86"/>
                      </a:lnTo>
                      <a:lnTo>
                        <a:pt x="71" y="95"/>
                      </a:lnTo>
                      <a:lnTo>
                        <a:pt x="64" y="105"/>
                      </a:lnTo>
                      <a:lnTo>
                        <a:pt x="56" y="115"/>
                      </a:lnTo>
                      <a:lnTo>
                        <a:pt x="52" y="122"/>
                      </a:lnTo>
                      <a:lnTo>
                        <a:pt x="49" y="130"/>
                      </a:lnTo>
                      <a:lnTo>
                        <a:pt x="45" y="137"/>
                      </a:lnTo>
                      <a:lnTo>
                        <a:pt x="43" y="144"/>
                      </a:lnTo>
                      <a:lnTo>
                        <a:pt x="39" y="151"/>
                      </a:lnTo>
                      <a:lnTo>
                        <a:pt x="36" y="158"/>
                      </a:lnTo>
                      <a:lnTo>
                        <a:pt x="32" y="167"/>
                      </a:lnTo>
                      <a:lnTo>
                        <a:pt x="31" y="175"/>
                      </a:lnTo>
                      <a:lnTo>
                        <a:pt x="26" y="183"/>
                      </a:lnTo>
                      <a:lnTo>
                        <a:pt x="26" y="190"/>
                      </a:lnTo>
                      <a:lnTo>
                        <a:pt x="23" y="197"/>
                      </a:lnTo>
                      <a:lnTo>
                        <a:pt x="22" y="204"/>
                      </a:lnTo>
                      <a:lnTo>
                        <a:pt x="18" y="217"/>
                      </a:lnTo>
                      <a:lnTo>
                        <a:pt x="18" y="226"/>
                      </a:lnTo>
                      <a:lnTo>
                        <a:pt x="16" y="233"/>
                      </a:lnTo>
                      <a:lnTo>
                        <a:pt x="16" y="236"/>
                      </a:lnTo>
                      <a:lnTo>
                        <a:pt x="31" y="260"/>
                      </a:lnTo>
                      <a:lnTo>
                        <a:pt x="5" y="287"/>
                      </a:lnTo>
                      <a:lnTo>
                        <a:pt x="0" y="341"/>
                      </a:lnTo>
                      <a:lnTo>
                        <a:pt x="199" y="339"/>
                      </a:lnTo>
                      <a:lnTo>
                        <a:pt x="280" y="155"/>
                      </a:lnTo>
                      <a:lnTo>
                        <a:pt x="287" y="114"/>
                      </a:lnTo>
                      <a:lnTo>
                        <a:pt x="335" y="115"/>
                      </a:lnTo>
                      <a:lnTo>
                        <a:pt x="331" y="137"/>
                      </a:lnTo>
                      <a:lnTo>
                        <a:pt x="391" y="145"/>
                      </a:lnTo>
                      <a:lnTo>
                        <a:pt x="395" y="89"/>
                      </a:lnTo>
                      <a:lnTo>
                        <a:pt x="378" y="81"/>
                      </a:lnTo>
                      <a:lnTo>
                        <a:pt x="351" y="101"/>
                      </a:lnTo>
                      <a:lnTo>
                        <a:pt x="355" y="72"/>
                      </a:lnTo>
                      <a:lnTo>
                        <a:pt x="352" y="72"/>
                      </a:lnTo>
                      <a:lnTo>
                        <a:pt x="346" y="72"/>
                      </a:lnTo>
                      <a:lnTo>
                        <a:pt x="341" y="72"/>
                      </a:lnTo>
                      <a:lnTo>
                        <a:pt x="335" y="72"/>
                      </a:lnTo>
                      <a:lnTo>
                        <a:pt x="329" y="74"/>
                      </a:lnTo>
                      <a:lnTo>
                        <a:pt x="323" y="75"/>
                      </a:lnTo>
                      <a:lnTo>
                        <a:pt x="315" y="75"/>
                      </a:lnTo>
                      <a:lnTo>
                        <a:pt x="308" y="75"/>
                      </a:lnTo>
                      <a:lnTo>
                        <a:pt x="300" y="76"/>
                      </a:lnTo>
                      <a:lnTo>
                        <a:pt x="293" y="78"/>
                      </a:lnTo>
                      <a:lnTo>
                        <a:pt x="282" y="81"/>
                      </a:lnTo>
                      <a:lnTo>
                        <a:pt x="279" y="82"/>
                      </a:lnTo>
                      <a:lnTo>
                        <a:pt x="302" y="64"/>
                      </a:lnTo>
                      <a:lnTo>
                        <a:pt x="273" y="64"/>
                      </a:lnTo>
                      <a:lnTo>
                        <a:pt x="264" y="59"/>
                      </a:lnTo>
                      <a:lnTo>
                        <a:pt x="280" y="39"/>
                      </a:lnTo>
                      <a:lnTo>
                        <a:pt x="256" y="49"/>
                      </a:lnTo>
                      <a:lnTo>
                        <a:pt x="267" y="88"/>
                      </a:lnTo>
                      <a:lnTo>
                        <a:pt x="236" y="132"/>
                      </a:lnTo>
                      <a:lnTo>
                        <a:pt x="220" y="164"/>
                      </a:lnTo>
                      <a:lnTo>
                        <a:pt x="178" y="120"/>
                      </a:lnTo>
                      <a:lnTo>
                        <a:pt x="191" y="89"/>
                      </a:lnTo>
                      <a:lnTo>
                        <a:pt x="220" y="114"/>
                      </a:lnTo>
                      <a:lnTo>
                        <a:pt x="247" y="18"/>
                      </a:lnTo>
                      <a:lnTo>
                        <a:pt x="221" y="0"/>
                      </a:lnTo>
                      <a:lnTo>
                        <a:pt x="190" y="2"/>
                      </a:lnTo>
                      <a:close/>
                    </a:path>
                  </a:pathLst>
                </a:custGeom>
                <a:solidFill>
                  <a:srgbClr val="3B52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7" name="Freeform 184"/>
                <p:cNvSpPr>
                  <a:spLocks/>
                </p:cNvSpPr>
                <p:nvPr/>
              </p:nvSpPr>
              <p:spPr bwMode="auto">
                <a:xfrm>
                  <a:off x="1005" y="1526"/>
                  <a:ext cx="26" cy="51"/>
                </a:xfrm>
                <a:custGeom>
                  <a:avLst/>
                  <a:gdLst>
                    <a:gd name="T0" fmla="*/ 0 w 47"/>
                    <a:gd name="T1" fmla="*/ 1 h 93"/>
                    <a:gd name="T2" fmla="*/ 1 w 47"/>
                    <a:gd name="T3" fmla="*/ 0 h 93"/>
                    <a:gd name="T4" fmla="*/ 1 w 47"/>
                    <a:gd name="T5" fmla="*/ 1 h 93"/>
                    <a:gd name="T6" fmla="*/ 1 w 47"/>
                    <a:gd name="T7" fmla="*/ 1 h 93"/>
                    <a:gd name="T8" fmla="*/ 1 w 47"/>
                    <a:gd name="T9" fmla="*/ 1 h 93"/>
                    <a:gd name="T10" fmla="*/ 1 w 47"/>
                    <a:gd name="T11" fmla="*/ 1 h 93"/>
                    <a:gd name="T12" fmla="*/ 1 w 47"/>
                    <a:gd name="T13" fmla="*/ 1 h 93"/>
                    <a:gd name="T14" fmla="*/ 1 w 47"/>
                    <a:gd name="T15" fmla="*/ 1 h 93"/>
                    <a:gd name="T16" fmla="*/ 1 w 47"/>
                    <a:gd name="T17" fmla="*/ 1 h 93"/>
                    <a:gd name="T18" fmla="*/ 1 w 47"/>
                    <a:gd name="T19" fmla="*/ 1 h 93"/>
                    <a:gd name="T20" fmla="*/ 1 w 47"/>
                    <a:gd name="T21" fmla="*/ 1 h 93"/>
                    <a:gd name="T22" fmla="*/ 1 w 47"/>
                    <a:gd name="T23" fmla="*/ 1 h 93"/>
                    <a:gd name="T24" fmla="*/ 1 w 47"/>
                    <a:gd name="T25" fmla="*/ 1 h 93"/>
                    <a:gd name="T26" fmla="*/ 1 w 47"/>
                    <a:gd name="T27" fmla="*/ 1 h 93"/>
                    <a:gd name="T28" fmla="*/ 1 w 47"/>
                    <a:gd name="T29" fmla="*/ 1 h 93"/>
                    <a:gd name="T30" fmla="*/ 1 w 47"/>
                    <a:gd name="T31" fmla="*/ 1 h 93"/>
                    <a:gd name="T32" fmla="*/ 0 w 47"/>
                    <a:gd name="T33" fmla="*/ 1 h 93"/>
                    <a:gd name="T34" fmla="*/ 0 w 47"/>
                    <a:gd name="T35" fmla="*/ 1 h 9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7" h="93">
                      <a:moveTo>
                        <a:pt x="0" y="14"/>
                      </a:moveTo>
                      <a:lnTo>
                        <a:pt x="43" y="0"/>
                      </a:lnTo>
                      <a:lnTo>
                        <a:pt x="43" y="1"/>
                      </a:lnTo>
                      <a:lnTo>
                        <a:pt x="46" y="8"/>
                      </a:lnTo>
                      <a:lnTo>
                        <a:pt x="46" y="11"/>
                      </a:lnTo>
                      <a:lnTo>
                        <a:pt x="47" y="17"/>
                      </a:lnTo>
                      <a:lnTo>
                        <a:pt x="47" y="24"/>
                      </a:lnTo>
                      <a:lnTo>
                        <a:pt x="47" y="34"/>
                      </a:lnTo>
                      <a:lnTo>
                        <a:pt x="44" y="41"/>
                      </a:lnTo>
                      <a:lnTo>
                        <a:pt x="43" y="51"/>
                      </a:lnTo>
                      <a:lnTo>
                        <a:pt x="40" y="61"/>
                      </a:lnTo>
                      <a:lnTo>
                        <a:pt x="37" y="71"/>
                      </a:lnTo>
                      <a:lnTo>
                        <a:pt x="34" y="77"/>
                      </a:lnTo>
                      <a:lnTo>
                        <a:pt x="33" y="84"/>
                      </a:lnTo>
                      <a:lnTo>
                        <a:pt x="32" y="90"/>
                      </a:lnTo>
                      <a:lnTo>
                        <a:pt x="32" y="93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8" name="Freeform 185"/>
                <p:cNvSpPr>
                  <a:spLocks/>
                </p:cNvSpPr>
                <p:nvPr/>
              </p:nvSpPr>
              <p:spPr bwMode="auto">
                <a:xfrm>
                  <a:off x="998" y="1461"/>
                  <a:ext cx="59" cy="83"/>
                </a:xfrm>
                <a:custGeom>
                  <a:avLst/>
                  <a:gdLst>
                    <a:gd name="T0" fmla="*/ 1 w 109"/>
                    <a:gd name="T1" fmla="*/ 0 h 153"/>
                    <a:gd name="T2" fmla="*/ 1 w 109"/>
                    <a:gd name="T3" fmla="*/ 1 h 153"/>
                    <a:gd name="T4" fmla="*/ 1 w 109"/>
                    <a:gd name="T5" fmla="*/ 1 h 153"/>
                    <a:gd name="T6" fmla="*/ 1 w 109"/>
                    <a:gd name="T7" fmla="*/ 1 h 153"/>
                    <a:gd name="T8" fmla="*/ 1 w 109"/>
                    <a:gd name="T9" fmla="*/ 1 h 153"/>
                    <a:gd name="T10" fmla="*/ 1 w 109"/>
                    <a:gd name="T11" fmla="*/ 1 h 153"/>
                    <a:gd name="T12" fmla="*/ 1 w 109"/>
                    <a:gd name="T13" fmla="*/ 1 h 153"/>
                    <a:gd name="T14" fmla="*/ 1 w 109"/>
                    <a:gd name="T15" fmla="*/ 1 h 153"/>
                    <a:gd name="T16" fmla="*/ 1 w 109"/>
                    <a:gd name="T17" fmla="*/ 1 h 153"/>
                    <a:gd name="T18" fmla="*/ 1 w 109"/>
                    <a:gd name="T19" fmla="*/ 1 h 153"/>
                    <a:gd name="T20" fmla="*/ 1 w 109"/>
                    <a:gd name="T21" fmla="*/ 1 h 153"/>
                    <a:gd name="T22" fmla="*/ 1 w 109"/>
                    <a:gd name="T23" fmla="*/ 1 h 153"/>
                    <a:gd name="T24" fmla="*/ 1 w 109"/>
                    <a:gd name="T25" fmla="*/ 1 h 153"/>
                    <a:gd name="T26" fmla="*/ 0 w 109"/>
                    <a:gd name="T27" fmla="*/ 1 h 153"/>
                    <a:gd name="T28" fmla="*/ 1 w 109"/>
                    <a:gd name="T29" fmla="*/ 1 h 153"/>
                    <a:gd name="T30" fmla="*/ 1 w 109"/>
                    <a:gd name="T31" fmla="*/ 1 h 153"/>
                    <a:gd name="T32" fmla="*/ 1 w 109"/>
                    <a:gd name="T33" fmla="*/ 0 h 153"/>
                    <a:gd name="T34" fmla="*/ 1 w 109"/>
                    <a:gd name="T35" fmla="*/ 0 h 15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09" h="153">
                      <a:moveTo>
                        <a:pt x="101" y="0"/>
                      </a:moveTo>
                      <a:lnTo>
                        <a:pt x="109" y="36"/>
                      </a:lnTo>
                      <a:lnTo>
                        <a:pt x="98" y="42"/>
                      </a:lnTo>
                      <a:lnTo>
                        <a:pt x="85" y="82"/>
                      </a:lnTo>
                      <a:lnTo>
                        <a:pt x="68" y="85"/>
                      </a:lnTo>
                      <a:lnTo>
                        <a:pt x="55" y="141"/>
                      </a:lnTo>
                      <a:lnTo>
                        <a:pt x="52" y="142"/>
                      </a:lnTo>
                      <a:lnTo>
                        <a:pt x="47" y="147"/>
                      </a:lnTo>
                      <a:lnTo>
                        <a:pt x="40" y="151"/>
                      </a:lnTo>
                      <a:lnTo>
                        <a:pt x="32" y="153"/>
                      </a:lnTo>
                      <a:lnTo>
                        <a:pt x="22" y="144"/>
                      </a:lnTo>
                      <a:lnTo>
                        <a:pt x="12" y="135"/>
                      </a:lnTo>
                      <a:lnTo>
                        <a:pt x="3" y="125"/>
                      </a:lnTo>
                      <a:lnTo>
                        <a:pt x="0" y="122"/>
                      </a:lnTo>
                      <a:lnTo>
                        <a:pt x="13" y="42"/>
                      </a:lnTo>
                      <a:lnTo>
                        <a:pt x="53" y="8"/>
                      </a:lnTo>
                      <a:lnTo>
                        <a:pt x="101" y="0"/>
                      </a:lnTo>
                      <a:close/>
                    </a:path>
                  </a:pathLst>
                </a:custGeom>
                <a:solidFill>
                  <a:srgbClr val="D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9" name="Freeform 186"/>
                <p:cNvSpPr>
                  <a:spLocks/>
                </p:cNvSpPr>
                <p:nvPr/>
              </p:nvSpPr>
              <p:spPr bwMode="auto">
                <a:xfrm>
                  <a:off x="996" y="1463"/>
                  <a:ext cx="37" cy="40"/>
                </a:xfrm>
                <a:custGeom>
                  <a:avLst/>
                  <a:gdLst>
                    <a:gd name="T0" fmla="*/ 1 w 68"/>
                    <a:gd name="T1" fmla="*/ 1 h 73"/>
                    <a:gd name="T2" fmla="*/ 1 w 68"/>
                    <a:gd name="T3" fmla="*/ 1 h 73"/>
                    <a:gd name="T4" fmla="*/ 1 w 68"/>
                    <a:gd name="T5" fmla="*/ 1 h 73"/>
                    <a:gd name="T6" fmla="*/ 1 w 68"/>
                    <a:gd name="T7" fmla="*/ 1 h 73"/>
                    <a:gd name="T8" fmla="*/ 1 w 68"/>
                    <a:gd name="T9" fmla="*/ 1 h 73"/>
                    <a:gd name="T10" fmla="*/ 1 w 68"/>
                    <a:gd name="T11" fmla="*/ 1 h 73"/>
                    <a:gd name="T12" fmla="*/ 1 w 68"/>
                    <a:gd name="T13" fmla="*/ 1 h 73"/>
                    <a:gd name="T14" fmla="*/ 1 w 68"/>
                    <a:gd name="T15" fmla="*/ 1 h 73"/>
                    <a:gd name="T16" fmla="*/ 1 w 68"/>
                    <a:gd name="T17" fmla="*/ 1 h 73"/>
                    <a:gd name="T18" fmla="*/ 1 w 68"/>
                    <a:gd name="T19" fmla="*/ 1 h 73"/>
                    <a:gd name="T20" fmla="*/ 1 w 68"/>
                    <a:gd name="T21" fmla="*/ 1 h 73"/>
                    <a:gd name="T22" fmla="*/ 1 w 68"/>
                    <a:gd name="T23" fmla="*/ 1 h 73"/>
                    <a:gd name="T24" fmla="*/ 0 w 68"/>
                    <a:gd name="T25" fmla="*/ 1 h 73"/>
                    <a:gd name="T26" fmla="*/ 0 w 68"/>
                    <a:gd name="T27" fmla="*/ 1 h 73"/>
                    <a:gd name="T28" fmla="*/ 1 w 68"/>
                    <a:gd name="T29" fmla="*/ 1 h 73"/>
                    <a:gd name="T30" fmla="*/ 1 w 68"/>
                    <a:gd name="T31" fmla="*/ 1 h 73"/>
                    <a:gd name="T32" fmla="*/ 1 w 68"/>
                    <a:gd name="T33" fmla="*/ 1 h 73"/>
                    <a:gd name="T34" fmla="*/ 1 w 68"/>
                    <a:gd name="T35" fmla="*/ 1 h 73"/>
                    <a:gd name="T36" fmla="*/ 1 w 68"/>
                    <a:gd name="T37" fmla="*/ 0 h 73"/>
                    <a:gd name="T38" fmla="*/ 1 w 68"/>
                    <a:gd name="T39" fmla="*/ 1 h 73"/>
                    <a:gd name="T40" fmla="*/ 1 w 68"/>
                    <a:gd name="T41" fmla="*/ 1 h 73"/>
                    <a:gd name="T42" fmla="*/ 1 w 68"/>
                    <a:gd name="T43" fmla="*/ 1 h 73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68" h="73">
                      <a:moveTo>
                        <a:pt x="56" y="34"/>
                      </a:moveTo>
                      <a:lnTo>
                        <a:pt x="50" y="33"/>
                      </a:lnTo>
                      <a:lnTo>
                        <a:pt x="42" y="31"/>
                      </a:lnTo>
                      <a:lnTo>
                        <a:pt x="33" y="33"/>
                      </a:lnTo>
                      <a:lnTo>
                        <a:pt x="33" y="40"/>
                      </a:lnTo>
                      <a:lnTo>
                        <a:pt x="38" y="48"/>
                      </a:lnTo>
                      <a:lnTo>
                        <a:pt x="42" y="54"/>
                      </a:lnTo>
                      <a:lnTo>
                        <a:pt x="20" y="73"/>
                      </a:lnTo>
                      <a:lnTo>
                        <a:pt x="17" y="71"/>
                      </a:lnTo>
                      <a:lnTo>
                        <a:pt x="13" y="67"/>
                      </a:lnTo>
                      <a:lnTo>
                        <a:pt x="7" y="60"/>
                      </a:lnTo>
                      <a:lnTo>
                        <a:pt x="3" y="48"/>
                      </a:lnTo>
                      <a:lnTo>
                        <a:pt x="0" y="41"/>
                      </a:lnTo>
                      <a:lnTo>
                        <a:pt x="0" y="36"/>
                      </a:lnTo>
                      <a:lnTo>
                        <a:pt x="2" y="28"/>
                      </a:lnTo>
                      <a:lnTo>
                        <a:pt x="3" y="21"/>
                      </a:lnTo>
                      <a:lnTo>
                        <a:pt x="6" y="11"/>
                      </a:lnTo>
                      <a:lnTo>
                        <a:pt x="9" y="8"/>
                      </a:lnTo>
                      <a:lnTo>
                        <a:pt x="68" y="0"/>
                      </a:lnTo>
                      <a:lnTo>
                        <a:pt x="65" y="24"/>
                      </a:lnTo>
                      <a:lnTo>
                        <a:pt x="56" y="34"/>
                      </a:lnTo>
                      <a:close/>
                    </a:path>
                  </a:pathLst>
                </a:custGeom>
                <a:solidFill>
                  <a:srgbClr val="FFA6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0" name="Freeform 187"/>
                <p:cNvSpPr>
                  <a:spLocks/>
                </p:cNvSpPr>
                <p:nvPr/>
              </p:nvSpPr>
              <p:spPr bwMode="auto">
                <a:xfrm>
                  <a:off x="979" y="1423"/>
                  <a:ext cx="94" cy="52"/>
                </a:xfrm>
                <a:custGeom>
                  <a:avLst/>
                  <a:gdLst>
                    <a:gd name="T0" fmla="*/ 1 w 172"/>
                    <a:gd name="T1" fmla="*/ 1 h 95"/>
                    <a:gd name="T2" fmla="*/ 1 w 172"/>
                    <a:gd name="T3" fmla="*/ 1 h 95"/>
                    <a:gd name="T4" fmla="*/ 1 w 172"/>
                    <a:gd name="T5" fmla="*/ 1 h 95"/>
                    <a:gd name="T6" fmla="*/ 1 w 172"/>
                    <a:gd name="T7" fmla="*/ 1 h 95"/>
                    <a:gd name="T8" fmla="*/ 1 w 172"/>
                    <a:gd name="T9" fmla="*/ 1 h 95"/>
                    <a:gd name="T10" fmla="*/ 1 w 172"/>
                    <a:gd name="T11" fmla="*/ 1 h 95"/>
                    <a:gd name="T12" fmla="*/ 1 w 172"/>
                    <a:gd name="T13" fmla="*/ 1 h 95"/>
                    <a:gd name="T14" fmla="*/ 1 w 172"/>
                    <a:gd name="T15" fmla="*/ 1 h 95"/>
                    <a:gd name="T16" fmla="*/ 1 w 172"/>
                    <a:gd name="T17" fmla="*/ 1 h 95"/>
                    <a:gd name="T18" fmla="*/ 1 w 172"/>
                    <a:gd name="T19" fmla="*/ 1 h 95"/>
                    <a:gd name="T20" fmla="*/ 1 w 172"/>
                    <a:gd name="T21" fmla="*/ 1 h 95"/>
                    <a:gd name="T22" fmla="*/ 1 w 172"/>
                    <a:gd name="T23" fmla="*/ 1 h 95"/>
                    <a:gd name="T24" fmla="*/ 1 w 172"/>
                    <a:gd name="T25" fmla="*/ 1 h 95"/>
                    <a:gd name="T26" fmla="*/ 1 w 172"/>
                    <a:gd name="T27" fmla="*/ 1 h 95"/>
                    <a:gd name="T28" fmla="*/ 1 w 172"/>
                    <a:gd name="T29" fmla="*/ 1 h 95"/>
                    <a:gd name="T30" fmla="*/ 1 w 172"/>
                    <a:gd name="T31" fmla="*/ 0 h 95"/>
                    <a:gd name="T32" fmla="*/ 1 w 172"/>
                    <a:gd name="T33" fmla="*/ 0 h 95"/>
                    <a:gd name="T34" fmla="*/ 1 w 172"/>
                    <a:gd name="T35" fmla="*/ 1 h 95"/>
                    <a:gd name="T36" fmla="*/ 1 w 172"/>
                    <a:gd name="T37" fmla="*/ 1 h 95"/>
                    <a:gd name="T38" fmla="*/ 1 w 172"/>
                    <a:gd name="T39" fmla="*/ 1 h 95"/>
                    <a:gd name="T40" fmla="*/ 1 w 172"/>
                    <a:gd name="T41" fmla="*/ 1 h 95"/>
                    <a:gd name="T42" fmla="*/ 1 w 172"/>
                    <a:gd name="T43" fmla="*/ 1 h 95"/>
                    <a:gd name="T44" fmla="*/ 1 w 172"/>
                    <a:gd name="T45" fmla="*/ 1 h 95"/>
                    <a:gd name="T46" fmla="*/ 1 w 172"/>
                    <a:gd name="T47" fmla="*/ 1 h 95"/>
                    <a:gd name="T48" fmla="*/ 1 w 172"/>
                    <a:gd name="T49" fmla="*/ 1 h 95"/>
                    <a:gd name="T50" fmla="*/ 1 w 172"/>
                    <a:gd name="T51" fmla="*/ 1 h 95"/>
                    <a:gd name="T52" fmla="*/ 1 w 172"/>
                    <a:gd name="T53" fmla="*/ 1 h 95"/>
                    <a:gd name="T54" fmla="*/ 1 w 172"/>
                    <a:gd name="T55" fmla="*/ 1 h 95"/>
                    <a:gd name="T56" fmla="*/ 1 w 172"/>
                    <a:gd name="T57" fmla="*/ 1 h 95"/>
                    <a:gd name="T58" fmla="*/ 1 w 172"/>
                    <a:gd name="T59" fmla="*/ 1 h 95"/>
                    <a:gd name="T60" fmla="*/ 1 w 172"/>
                    <a:gd name="T61" fmla="*/ 1 h 95"/>
                    <a:gd name="T62" fmla="*/ 1 w 172"/>
                    <a:gd name="T63" fmla="*/ 1 h 95"/>
                    <a:gd name="T64" fmla="*/ 0 w 172"/>
                    <a:gd name="T65" fmla="*/ 1 h 95"/>
                    <a:gd name="T66" fmla="*/ 0 w 172"/>
                    <a:gd name="T67" fmla="*/ 1 h 95"/>
                    <a:gd name="T68" fmla="*/ 1 w 172"/>
                    <a:gd name="T69" fmla="*/ 1 h 95"/>
                    <a:gd name="T70" fmla="*/ 1 w 172"/>
                    <a:gd name="T71" fmla="*/ 1 h 95"/>
                    <a:gd name="T72" fmla="*/ 1 w 172"/>
                    <a:gd name="T73" fmla="*/ 1 h 95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72" h="95">
                      <a:moveTo>
                        <a:pt x="18" y="92"/>
                      </a:moveTo>
                      <a:lnTo>
                        <a:pt x="132" y="77"/>
                      </a:lnTo>
                      <a:lnTo>
                        <a:pt x="143" y="69"/>
                      </a:lnTo>
                      <a:lnTo>
                        <a:pt x="172" y="64"/>
                      </a:lnTo>
                      <a:lnTo>
                        <a:pt x="170" y="52"/>
                      </a:lnTo>
                      <a:lnTo>
                        <a:pt x="146" y="52"/>
                      </a:lnTo>
                      <a:lnTo>
                        <a:pt x="143" y="49"/>
                      </a:lnTo>
                      <a:lnTo>
                        <a:pt x="140" y="45"/>
                      </a:lnTo>
                      <a:lnTo>
                        <a:pt x="136" y="39"/>
                      </a:lnTo>
                      <a:lnTo>
                        <a:pt x="132" y="33"/>
                      </a:lnTo>
                      <a:lnTo>
                        <a:pt x="124" y="26"/>
                      </a:lnTo>
                      <a:lnTo>
                        <a:pt x="116" y="18"/>
                      </a:lnTo>
                      <a:lnTo>
                        <a:pt x="107" y="12"/>
                      </a:lnTo>
                      <a:lnTo>
                        <a:pt x="99" y="8"/>
                      </a:lnTo>
                      <a:lnTo>
                        <a:pt x="90" y="2"/>
                      </a:lnTo>
                      <a:lnTo>
                        <a:pt x="80" y="0"/>
                      </a:lnTo>
                      <a:lnTo>
                        <a:pt x="70" y="0"/>
                      </a:lnTo>
                      <a:lnTo>
                        <a:pt x="61" y="2"/>
                      </a:lnTo>
                      <a:lnTo>
                        <a:pt x="51" y="3"/>
                      </a:lnTo>
                      <a:lnTo>
                        <a:pt x="44" y="9"/>
                      </a:lnTo>
                      <a:lnTo>
                        <a:pt x="37" y="12"/>
                      </a:lnTo>
                      <a:lnTo>
                        <a:pt x="31" y="19"/>
                      </a:lnTo>
                      <a:lnTo>
                        <a:pt x="25" y="26"/>
                      </a:lnTo>
                      <a:lnTo>
                        <a:pt x="21" y="33"/>
                      </a:lnTo>
                      <a:lnTo>
                        <a:pt x="18" y="41"/>
                      </a:lnTo>
                      <a:lnTo>
                        <a:pt x="17" y="49"/>
                      </a:lnTo>
                      <a:lnTo>
                        <a:pt x="14" y="55"/>
                      </a:lnTo>
                      <a:lnTo>
                        <a:pt x="14" y="62"/>
                      </a:lnTo>
                      <a:lnTo>
                        <a:pt x="13" y="69"/>
                      </a:lnTo>
                      <a:lnTo>
                        <a:pt x="11" y="75"/>
                      </a:lnTo>
                      <a:lnTo>
                        <a:pt x="7" y="79"/>
                      </a:lnTo>
                      <a:lnTo>
                        <a:pt x="4" y="82"/>
                      </a:lnTo>
                      <a:lnTo>
                        <a:pt x="0" y="82"/>
                      </a:lnTo>
                      <a:lnTo>
                        <a:pt x="0" y="84"/>
                      </a:lnTo>
                      <a:lnTo>
                        <a:pt x="4" y="95"/>
                      </a:lnTo>
                      <a:lnTo>
                        <a:pt x="18" y="92"/>
                      </a:lnTo>
                      <a:close/>
                    </a:path>
                  </a:pathLst>
                </a:custGeom>
                <a:solidFill>
                  <a:srgbClr val="7569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1" name="Freeform 188"/>
                <p:cNvSpPr>
                  <a:spLocks/>
                </p:cNvSpPr>
                <p:nvPr/>
              </p:nvSpPr>
              <p:spPr bwMode="auto">
                <a:xfrm>
                  <a:off x="983" y="1433"/>
                  <a:ext cx="65" cy="43"/>
                </a:xfrm>
                <a:custGeom>
                  <a:avLst/>
                  <a:gdLst>
                    <a:gd name="T0" fmla="*/ 1 w 119"/>
                    <a:gd name="T1" fmla="*/ 1 h 79"/>
                    <a:gd name="T2" fmla="*/ 0 w 119"/>
                    <a:gd name="T3" fmla="*/ 1 h 79"/>
                    <a:gd name="T4" fmla="*/ 1 w 119"/>
                    <a:gd name="T5" fmla="*/ 1 h 79"/>
                    <a:gd name="T6" fmla="*/ 1 w 119"/>
                    <a:gd name="T7" fmla="*/ 1 h 79"/>
                    <a:gd name="T8" fmla="*/ 1 w 119"/>
                    <a:gd name="T9" fmla="*/ 1 h 79"/>
                    <a:gd name="T10" fmla="*/ 1 w 119"/>
                    <a:gd name="T11" fmla="*/ 1 h 79"/>
                    <a:gd name="T12" fmla="*/ 1 w 119"/>
                    <a:gd name="T13" fmla="*/ 1 h 79"/>
                    <a:gd name="T14" fmla="*/ 1 w 119"/>
                    <a:gd name="T15" fmla="*/ 1 h 79"/>
                    <a:gd name="T16" fmla="*/ 1 w 119"/>
                    <a:gd name="T17" fmla="*/ 1 h 79"/>
                    <a:gd name="T18" fmla="*/ 1 w 119"/>
                    <a:gd name="T19" fmla="*/ 1 h 79"/>
                    <a:gd name="T20" fmla="*/ 1 w 119"/>
                    <a:gd name="T21" fmla="*/ 1 h 79"/>
                    <a:gd name="T22" fmla="*/ 1 w 119"/>
                    <a:gd name="T23" fmla="*/ 1 h 79"/>
                    <a:gd name="T24" fmla="*/ 1 w 119"/>
                    <a:gd name="T25" fmla="*/ 1 h 79"/>
                    <a:gd name="T26" fmla="*/ 1 w 119"/>
                    <a:gd name="T27" fmla="*/ 1 h 79"/>
                    <a:gd name="T28" fmla="*/ 1 w 119"/>
                    <a:gd name="T29" fmla="*/ 0 h 79"/>
                    <a:gd name="T30" fmla="*/ 1 w 119"/>
                    <a:gd name="T31" fmla="*/ 0 h 79"/>
                    <a:gd name="T32" fmla="*/ 1 w 119"/>
                    <a:gd name="T33" fmla="*/ 0 h 79"/>
                    <a:gd name="T34" fmla="*/ 1 w 119"/>
                    <a:gd name="T35" fmla="*/ 1 h 79"/>
                    <a:gd name="T36" fmla="*/ 1 w 119"/>
                    <a:gd name="T37" fmla="*/ 1 h 79"/>
                    <a:gd name="T38" fmla="*/ 1 w 119"/>
                    <a:gd name="T39" fmla="*/ 1 h 79"/>
                    <a:gd name="T40" fmla="*/ 1 w 119"/>
                    <a:gd name="T41" fmla="*/ 1 h 79"/>
                    <a:gd name="T42" fmla="*/ 1 w 119"/>
                    <a:gd name="T43" fmla="*/ 1 h 79"/>
                    <a:gd name="T44" fmla="*/ 1 w 119"/>
                    <a:gd name="T45" fmla="*/ 1 h 79"/>
                    <a:gd name="T46" fmla="*/ 1 w 119"/>
                    <a:gd name="T47" fmla="*/ 1 h 79"/>
                    <a:gd name="T48" fmla="*/ 1 w 119"/>
                    <a:gd name="T49" fmla="*/ 1 h 79"/>
                    <a:gd name="T50" fmla="*/ 1 w 119"/>
                    <a:gd name="T51" fmla="*/ 1 h 79"/>
                    <a:gd name="T52" fmla="*/ 1 w 119"/>
                    <a:gd name="T53" fmla="*/ 1 h 79"/>
                    <a:gd name="T54" fmla="*/ 1 w 119"/>
                    <a:gd name="T55" fmla="*/ 1 h 79"/>
                    <a:gd name="T56" fmla="*/ 1 w 119"/>
                    <a:gd name="T57" fmla="*/ 1 h 79"/>
                    <a:gd name="T58" fmla="*/ 1 w 119"/>
                    <a:gd name="T59" fmla="*/ 1 h 79"/>
                    <a:gd name="T60" fmla="*/ 1 w 119"/>
                    <a:gd name="T61" fmla="*/ 1 h 79"/>
                    <a:gd name="T62" fmla="*/ 1 w 119"/>
                    <a:gd name="T63" fmla="*/ 1 h 79"/>
                    <a:gd name="T64" fmla="*/ 1 w 119"/>
                    <a:gd name="T65" fmla="*/ 1 h 79"/>
                    <a:gd name="T66" fmla="*/ 1 w 119"/>
                    <a:gd name="T67" fmla="*/ 1 h 79"/>
                    <a:gd name="T68" fmla="*/ 1 w 119"/>
                    <a:gd name="T69" fmla="*/ 1 h 79"/>
                    <a:gd name="T70" fmla="*/ 1 w 119"/>
                    <a:gd name="T71" fmla="*/ 1 h 79"/>
                    <a:gd name="T72" fmla="*/ 1 w 119"/>
                    <a:gd name="T73" fmla="*/ 1 h 79"/>
                    <a:gd name="T74" fmla="*/ 1 w 119"/>
                    <a:gd name="T75" fmla="*/ 1 h 79"/>
                    <a:gd name="T76" fmla="*/ 1 w 119"/>
                    <a:gd name="T77" fmla="*/ 1 h 79"/>
                    <a:gd name="T78" fmla="*/ 1 w 119"/>
                    <a:gd name="T79" fmla="*/ 1 h 79"/>
                    <a:gd name="T80" fmla="*/ 1 w 119"/>
                    <a:gd name="T81" fmla="*/ 1 h 79"/>
                    <a:gd name="T82" fmla="*/ 1 w 119"/>
                    <a:gd name="T83" fmla="*/ 1 h 79"/>
                    <a:gd name="T84" fmla="*/ 1 w 119"/>
                    <a:gd name="T85" fmla="*/ 1 h 79"/>
                    <a:gd name="T86" fmla="*/ 1 w 119"/>
                    <a:gd name="T87" fmla="*/ 1 h 79"/>
                    <a:gd name="T88" fmla="*/ 1 w 119"/>
                    <a:gd name="T89" fmla="*/ 1 h 79"/>
                    <a:gd name="T90" fmla="*/ 1 w 119"/>
                    <a:gd name="T91" fmla="*/ 1 h 79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19" h="79">
                      <a:moveTo>
                        <a:pt x="1" y="79"/>
                      </a:moveTo>
                      <a:lnTo>
                        <a:pt x="0" y="68"/>
                      </a:lnTo>
                      <a:lnTo>
                        <a:pt x="49" y="60"/>
                      </a:lnTo>
                      <a:lnTo>
                        <a:pt x="21" y="56"/>
                      </a:lnTo>
                      <a:lnTo>
                        <a:pt x="21" y="53"/>
                      </a:lnTo>
                      <a:lnTo>
                        <a:pt x="21" y="50"/>
                      </a:lnTo>
                      <a:lnTo>
                        <a:pt x="21" y="43"/>
                      </a:lnTo>
                      <a:lnTo>
                        <a:pt x="24" y="37"/>
                      </a:lnTo>
                      <a:lnTo>
                        <a:pt x="26" y="29"/>
                      </a:lnTo>
                      <a:lnTo>
                        <a:pt x="30" y="20"/>
                      </a:lnTo>
                      <a:lnTo>
                        <a:pt x="33" y="13"/>
                      </a:lnTo>
                      <a:lnTo>
                        <a:pt x="40" y="7"/>
                      </a:lnTo>
                      <a:lnTo>
                        <a:pt x="46" y="3"/>
                      </a:lnTo>
                      <a:lnTo>
                        <a:pt x="53" y="2"/>
                      </a:lnTo>
                      <a:lnTo>
                        <a:pt x="60" y="0"/>
                      </a:lnTo>
                      <a:lnTo>
                        <a:pt x="67" y="0"/>
                      </a:lnTo>
                      <a:lnTo>
                        <a:pt x="74" y="0"/>
                      </a:lnTo>
                      <a:lnTo>
                        <a:pt x="80" y="2"/>
                      </a:lnTo>
                      <a:lnTo>
                        <a:pt x="83" y="3"/>
                      </a:lnTo>
                      <a:lnTo>
                        <a:pt x="84" y="4"/>
                      </a:lnTo>
                      <a:lnTo>
                        <a:pt x="83" y="4"/>
                      </a:lnTo>
                      <a:lnTo>
                        <a:pt x="76" y="7"/>
                      </a:lnTo>
                      <a:lnTo>
                        <a:pt x="70" y="12"/>
                      </a:lnTo>
                      <a:lnTo>
                        <a:pt x="64" y="20"/>
                      </a:lnTo>
                      <a:lnTo>
                        <a:pt x="59" y="26"/>
                      </a:lnTo>
                      <a:lnTo>
                        <a:pt x="57" y="35"/>
                      </a:lnTo>
                      <a:lnTo>
                        <a:pt x="56" y="40"/>
                      </a:lnTo>
                      <a:lnTo>
                        <a:pt x="56" y="43"/>
                      </a:lnTo>
                      <a:lnTo>
                        <a:pt x="56" y="42"/>
                      </a:lnTo>
                      <a:lnTo>
                        <a:pt x="60" y="40"/>
                      </a:lnTo>
                      <a:lnTo>
                        <a:pt x="66" y="36"/>
                      </a:lnTo>
                      <a:lnTo>
                        <a:pt x="74" y="33"/>
                      </a:lnTo>
                      <a:lnTo>
                        <a:pt x="82" y="30"/>
                      </a:lnTo>
                      <a:lnTo>
                        <a:pt x="89" y="27"/>
                      </a:lnTo>
                      <a:lnTo>
                        <a:pt x="96" y="25"/>
                      </a:lnTo>
                      <a:lnTo>
                        <a:pt x="105" y="25"/>
                      </a:lnTo>
                      <a:lnTo>
                        <a:pt x="112" y="27"/>
                      </a:lnTo>
                      <a:lnTo>
                        <a:pt x="117" y="33"/>
                      </a:lnTo>
                      <a:lnTo>
                        <a:pt x="117" y="40"/>
                      </a:lnTo>
                      <a:lnTo>
                        <a:pt x="119" y="43"/>
                      </a:lnTo>
                      <a:lnTo>
                        <a:pt x="92" y="49"/>
                      </a:lnTo>
                      <a:lnTo>
                        <a:pt x="110" y="52"/>
                      </a:lnTo>
                      <a:lnTo>
                        <a:pt x="112" y="60"/>
                      </a:lnTo>
                      <a:lnTo>
                        <a:pt x="67" y="68"/>
                      </a:lnTo>
                      <a:lnTo>
                        <a:pt x="1" y="79"/>
                      </a:lnTo>
                      <a:close/>
                    </a:path>
                  </a:pathLst>
                </a:custGeom>
                <a:solidFill>
                  <a:srgbClr val="59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2" name="Freeform 189"/>
                <p:cNvSpPr>
                  <a:spLocks/>
                </p:cNvSpPr>
                <p:nvPr/>
              </p:nvSpPr>
              <p:spPr bwMode="auto">
                <a:xfrm>
                  <a:off x="978" y="1620"/>
                  <a:ext cx="122" cy="86"/>
                </a:xfrm>
                <a:custGeom>
                  <a:avLst/>
                  <a:gdLst>
                    <a:gd name="T0" fmla="*/ 1 w 224"/>
                    <a:gd name="T1" fmla="*/ 0 h 158"/>
                    <a:gd name="T2" fmla="*/ 0 w 224"/>
                    <a:gd name="T3" fmla="*/ 1 h 158"/>
                    <a:gd name="T4" fmla="*/ 1 w 224"/>
                    <a:gd name="T5" fmla="*/ 1 h 158"/>
                    <a:gd name="T6" fmla="*/ 1 w 224"/>
                    <a:gd name="T7" fmla="*/ 1 h 158"/>
                    <a:gd name="T8" fmla="*/ 1 w 224"/>
                    <a:gd name="T9" fmla="*/ 1 h 158"/>
                    <a:gd name="T10" fmla="*/ 1 w 224"/>
                    <a:gd name="T11" fmla="*/ 1 h 158"/>
                    <a:gd name="T12" fmla="*/ 1 w 224"/>
                    <a:gd name="T13" fmla="*/ 1 h 158"/>
                    <a:gd name="T14" fmla="*/ 1 w 224"/>
                    <a:gd name="T15" fmla="*/ 1 h 158"/>
                    <a:gd name="T16" fmla="*/ 1 w 224"/>
                    <a:gd name="T17" fmla="*/ 1 h 158"/>
                    <a:gd name="T18" fmla="*/ 1 w 224"/>
                    <a:gd name="T19" fmla="*/ 1 h 158"/>
                    <a:gd name="T20" fmla="*/ 1 w 224"/>
                    <a:gd name="T21" fmla="*/ 1 h 158"/>
                    <a:gd name="T22" fmla="*/ 1 w 224"/>
                    <a:gd name="T23" fmla="*/ 1 h 158"/>
                    <a:gd name="T24" fmla="*/ 1 w 224"/>
                    <a:gd name="T25" fmla="*/ 1 h 158"/>
                    <a:gd name="T26" fmla="*/ 1 w 224"/>
                    <a:gd name="T27" fmla="*/ 1 h 158"/>
                    <a:gd name="T28" fmla="*/ 1 w 224"/>
                    <a:gd name="T29" fmla="*/ 1 h 158"/>
                    <a:gd name="T30" fmla="*/ 1 w 224"/>
                    <a:gd name="T31" fmla="*/ 1 h 158"/>
                    <a:gd name="T32" fmla="*/ 1 w 224"/>
                    <a:gd name="T33" fmla="*/ 1 h 158"/>
                    <a:gd name="T34" fmla="*/ 1 w 224"/>
                    <a:gd name="T35" fmla="*/ 1 h 158"/>
                    <a:gd name="T36" fmla="*/ 1 w 224"/>
                    <a:gd name="T37" fmla="*/ 1 h 158"/>
                    <a:gd name="T38" fmla="*/ 1 w 224"/>
                    <a:gd name="T39" fmla="*/ 1 h 158"/>
                    <a:gd name="T40" fmla="*/ 1 w 224"/>
                    <a:gd name="T41" fmla="*/ 1 h 158"/>
                    <a:gd name="T42" fmla="*/ 1 w 224"/>
                    <a:gd name="T43" fmla="*/ 1 h 158"/>
                    <a:gd name="T44" fmla="*/ 1 w 224"/>
                    <a:gd name="T45" fmla="*/ 1 h 158"/>
                    <a:gd name="T46" fmla="*/ 1 w 224"/>
                    <a:gd name="T47" fmla="*/ 1 h 158"/>
                    <a:gd name="T48" fmla="*/ 1 w 224"/>
                    <a:gd name="T49" fmla="*/ 1 h 158"/>
                    <a:gd name="T50" fmla="*/ 1 w 224"/>
                    <a:gd name="T51" fmla="*/ 1 h 158"/>
                    <a:gd name="T52" fmla="*/ 1 w 224"/>
                    <a:gd name="T53" fmla="*/ 1 h 158"/>
                    <a:gd name="T54" fmla="*/ 1 w 224"/>
                    <a:gd name="T55" fmla="*/ 1 h 158"/>
                    <a:gd name="T56" fmla="*/ 1 w 224"/>
                    <a:gd name="T57" fmla="*/ 1 h 158"/>
                    <a:gd name="T58" fmla="*/ 1 w 224"/>
                    <a:gd name="T59" fmla="*/ 1 h 158"/>
                    <a:gd name="T60" fmla="*/ 1 w 224"/>
                    <a:gd name="T61" fmla="*/ 1 h 158"/>
                    <a:gd name="T62" fmla="*/ 1 w 224"/>
                    <a:gd name="T63" fmla="*/ 1 h 158"/>
                    <a:gd name="T64" fmla="*/ 1 w 224"/>
                    <a:gd name="T65" fmla="*/ 1 h 158"/>
                    <a:gd name="T66" fmla="*/ 1 w 224"/>
                    <a:gd name="T67" fmla="*/ 1 h 158"/>
                    <a:gd name="T68" fmla="*/ 1 w 224"/>
                    <a:gd name="T69" fmla="*/ 1 h 158"/>
                    <a:gd name="T70" fmla="*/ 1 w 224"/>
                    <a:gd name="T71" fmla="*/ 1 h 158"/>
                    <a:gd name="T72" fmla="*/ 1 w 224"/>
                    <a:gd name="T73" fmla="*/ 1 h 158"/>
                    <a:gd name="T74" fmla="*/ 1 w 224"/>
                    <a:gd name="T75" fmla="*/ 1 h 158"/>
                    <a:gd name="T76" fmla="*/ 1 w 224"/>
                    <a:gd name="T77" fmla="*/ 1 h 158"/>
                    <a:gd name="T78" fmla="*/ 1 w 224"/>
                    <a:gd name="T79" fmla="*/ 1 h 158"/>
                    <a:gd name="T80" fmla="*/ 1 w 224"/>
                    <a:gd name="T81" fmla="*/ 1 h 158"/>
                    <a:gd name="T82" fmla="*/ 1 w 224"/>
                    <a:gd name="T83" fmla="*/ 1 h 158"/>
                    <a:gd name="T84" fmla="*/ 1 w 224"/>
                    <a:gd name="T85" fmla="*/ 1 h 158"/>
                    <a:gd name="T86" fmla="*/ 1 w 224"/>
                    <a:gd name="T87" fmla="*/ 1 h 158"/>
                    <a:gd name="T88" fmla="*/ 1 w 224"/>
                    <a:gd name="T89" fmla="*/ 0 h 158"/>
                    <a:gd name="T90" fmla="*/ 1 w 224"/>
                    <a:gd name="T91" fmla="*/ 0 h 158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224" h="158">
                      <a:moveTo>
                        <a:pt x="45" y="0"/>
                      </a:moveTo>
                      <a:lnTo>
                        <a:pt x="0" y="49"/>
                      </a:lnTo>
                      <a:lnTo>
                        <a:pt x="5" y="51"/>
                      </a:lnTo>
                      <a:lnTo>
                        <a:pt x="9" y="57"/>
                      </a:lnTo>
                      <a:lnTo>
                        <a:pt x="16" y="64"/>
                      </a:lnTo>
                      <a:lnTo>
                        <a:pt x="23" y="70"/>
                      </a:lnTo>
                      <a:lnTo>
                        <a:pt x="35" y="77"/>
                      </a:lnTo>
                      <a:lnTo>
                        <a:pt x="40" y="82"/>
                      </a:lnTo>
                      <a:lnTo>
                        <a:pt x="46" y="84"/>
                      </a:lnTo>
                      <a:lnTo>
                        <a:pt x="53" y="89"/>
                      </a:lnTo>
                      <a:lnTo>
                        <a:pt x="60" y="92"/>
                      </a:lnTo>
                      <a:lnTo>
                        <a:pt x="66" y="93"/>
                      </a:lnTo>
                      <a:lnTo>
                        <a:pt x="73" y="96"/>
                      </a:lnTo>
                      <a:lnTo>
                        <a:pt x="81" y="97"/>
                      </a:lnTo>
                      <a:lnTo>
                        <a:pt x="88" y="100"/>
                      </a:lnTo>
                      <a:lnTo>
                        <a:pt x="93" y="100"/>
                      </a:lnTo>
                      <a:lnTo>
                        <a:pt x="101" y="102"/>
                      </a:lnTo>
                      <a:lnTo>
                        <a:pt x="106" y="102"/>
                      </a:lnTo>
                      <a:lnTo>
                        <a:pt x="114" y="105"/>
                      </a:lnTo>
                      <a:lnTo>
                        <a:pt x="124" y="106"/>
                      </a:lnTo>
                      <a:lnTo>
                        <a:pt x="134" y="107"/>
                      </a:lnTo>
                      <a:lnTo>
                        <a:pt x="139" y="107"/>
                      </a:lnTo>
                      <a:lnTo>
                        <a:pt x="142" y="109"/>
                      </a:lnTo>
                      <a:lnTo>
                        <a:pt x="193" y="158"/>
                      </a:lnTo>
                      <a:lnTo>
                        <a:pt x="224" y="158"/>
                      </a:lnTo>
                      <a:lnTo>
                        <a:pt x="193" y="113"/>
                      </a:lnTo>
                      <a:lnTo>
                        <a:pt x="215" y="97"/>
                      </a:lnTo>
                      <a:lnTo>
                        <a:pt x="221" y="89"/>
                      </a:lnTo>
                      <a:lnTo>
                        <a:pt x="200" y="82"/>
                      </a:lnTo>
                      <a:lnTo>
                        <a:pt x="152" y="73"/>
                      </a:lnTo>
                      <a:lnTo>
                        <a:pt x="141" y="77"/>
                      </a:lnTo>
                      <a:lnTo>
                        <a:pt x="138" y="74"/>
                      </a:lnTo>
                      <a:lnTo>
                        <a:pt x="134" y="73"/>
                      </a:lnTo>
                      <a:lnTo>
                        <a:pt x="126" y="67"/>
                      </a:lnTo>
                      <a:lnTo>
                        <a:pt x="121" y="64"/>
                      </a:lnTo>
                      <a:lnTo>
                        <a:pt x="111" y="57"/>
                      </a:lnTo>
                      <a:lnTo>
                        <a:pt x="102" y="50"/>
                      </a:lnTo>
                      <a:lnTo>
                        <a:pt x="92" y="43"/>
                      </a:lnTo>
                      <a:lnTo>
                        <a:pt x="85" y="36"/>
                      </a:lnTo>
                      <a:lnTo>
                        <a:pt x="75" y="27"/>
                      </a:lnTo>
                      <a:lnTo>
                        <a:pt x="68" y="20"/>
                      </a:lnTo>
                      <a:lnTo>
                        <a:pt x="60" y="13"/>
                      </a:lnTo>
                      <a:lnTo>
                        <a:pt x="56" y="8"/>
                      </a:lnTo>
                      <a:lnTo>
                        <a:pt x="48" y="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D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3" name="Freeform 190"/>
                <p:cNvSpPr>
                  <a:spLocks/>
                </p:cNvSpPr>
                <p:nvPr/>
              </p:nvSpPr>
              <p:spPr bwMode="auto">
                <a:xfrm>
                  <a:off x="1033" y="1470"/>
                  <a:ext cx="26" cy="33"/>
                </a:xfrm>
                <a:custGeom>
                  <a:avLst/>
                  <a:gdLst>
                    <a:gd name="T0" fmla="*/ 1 w 47"/>
                    <a:gd name="T1" fmla="*/ 0 h 60"/>
                    <a:gd name="T2" fmla="*/ 1 w 47"/>
                    <a:gd name="T3" fmla="*/ 1 h 60"/>
                    <a:gd name="T4" fmla="*/ 0 w 47"/>
                    <a:gd name="T5" fmla="*/ 1 h 60"/>
                    <a:gd name="T6" fmla="*/ 1 w 47"/>
                    <a:gd name="T7" fmla="*/ 1 h 60"/>
                    <a:gd name="T8" fmla="*/ 1 w 47"/>
                    <a:gd name="T9" fmla="*/ 1 h 60"/>
                    <a:gd name="T10" fmla="*/ 1 w 47"/>
                    <a:gd name="T11" fmla="*/ 1 h 60"/>
                    <a:gd name="T12" fmla="*/ 1 w 47"/>
                    <a:gd name="T13" fmla="*/ 0 h 60"/>
                    <a:gd name="T14" fmla="*/ 1 w 47"/>
                    <a:gd name="T15" fmla="*/ 0 h 6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47" h="60">
                      <a:moveTo>
                        <a:pt x="36" y="0"/>
                      </a:moveTo>
                      <a:lnTo>
                        <a:pt x="25" y="8"/>
                      </a:lnTo>
                      <a:lnTo>
                        <a:pt x="0" y="21"/>
                      </a:lnTo>
                      <a:lnTo>
                        <a:pt x="20" y="60"/>
                      </a:lnTo>
                      <a:lnTo>
                        <a:pt x="31" y="21"/>
                      </a:lnTo>
                      <a:lnTo>
                        <a:pt x="47" y="2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F99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4" name="Freeform 191"/>
                <p:cNvSpPr>
                  <a:spLocks/>
                </p:cNvSpPr>
                <p:nvPr/>
              </p:nvSpPr>
              <p:spPr bwMode="auto">
                <a:xfrm>
                  <a:off x="1014" y="1512"/>
                  <a:ext cx="19" cy="30"/>
                </a:xfrm>
                <a:custGeom>
                  <a:avLst/>
                  <a:gdLst>
                    <a:gd name="T0" fmla="*/ 1 w 36"/>
                    <a:gd name="T1" fmla="*/ 0 h 56"/>
                    <a:gd name="T2" fmla="*/ 0 w 36"/>
                    <a:gd name="T3" fmla="*/ 1 h 56"/>
                    <a:gd name="T4" fmla="*/ 1 w 36"/>
                    <a:gd name="T5" fmla="*/ 1 h 56"/>
                    <a:gd name="T6" fmla="*/ 1 w 36"/>
                    <a:gd name="T7" fmla="*/ 1 h 56"/>
                    <a:gd name="T8" fmla="*/ 1 w 36"/>
                    <a:gd name="T9" fmla="*/ 0 h 56"/>
                    <a:gd name="T10" fmla="*/ 1 w 36"/>
                    <a:gd name="T11" fmla="*/ 0 h 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6" h="56">
                      <a:moveTo>
                        <a:pt x="36" y="0"/>
                      </a:moveTo>
                      <a:lnTo>
                        <a:pt x="0" y="34"/>
                      </a:lnTo>
                      <a:lnTo>
                        <a:pt x="8" y="56"/>
                      </a:lnTo>
                      <a:lnTo>
                        <a:pt x="26" y="4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F99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5" name="Freeform 192"/>
                <p:cNvSpPr>
                  <a:spLocks/>
                </p:cNvSpPr>
                <p:nvPr/>
              </p:nvSpPr>
              <p:spPr bwMode="auto">
                <a:xfrm>
                  <a:off x="1001" y="1622"/>
                  <a:ext cx="54" cy="44"/>
                </a:xfrm>
                <a:custGeom>
                  <a:avLst/>
                  <a:gdLst>
                    <a:gd name="T0" fmla="*/ 1 w 99"/>
                    <a:gd name="T1" fmla="*/ 0 h 80"/>
                    <a:gd name="T2" fmla="*/ 0 w 99"/>
                    <a:gd name="T3" fmla="*/ 1 h 80"/>
                    <a:gd name="T4" fmla="*/ 1 w 99"/>
                    <a:gd name="T5" fmla="*/ 1 h 80"/>
                    <a:gd name="T6" fmla="*/ 1 w 99"/>
                    <a:gd name="T7" fmla="*/ 0 h 80"/>
                    <a:gd name="T8" fmla="*/ 1 w 99"/>
                    <a:gd name="T9" fmla="*/ 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9" h="80">
                      <a:moveTo>
                        <a:pt x="3" y="0"/>
                      </a:moveTo>
                      <a:lnTo>
                        <a:pt x="0" y="45"/>
                      </a:lnTo>
                      <a:lnTo>
                        <a:pt x="99" y="8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99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66" name="Group 193"/>
                <p:cNvGrpSpPr>
                  <a:grpSpLocks/>
                </p:cNvGrpSpPr>
                <p:nvPr/>
              </p:nvGrpSpPr>
              <p:grpSpPr bwMode="auto">
                <a:xfrm rot="1129531">
                  <a:off x="1107" y="1568"/>
                  <a:ext cx="144" cy="59"/>
                  <a:chOff x="-3002" y="2516"/>
                  <a:chExt cx="264" cy="110"/>
                </a:xfrm>
              </p:grpSpPr>
              <p:sp>
                <p:nvSpPr>
                  <p:cNvPr id="573" name="Freeform 194"/>
                  <p:cNvSpPr>
                    <a:spLocks/>
                  </p:cNvSpPr>
                  <p:nvPr/>
                </p:nvSpPr>
                <p:spPr bwMode="auto">
                  <a:xfrm>
                    <a:off x="-3002" y="2519"/>
                    <a:ext cx="264" cy="107"/>
                  </a:xfrm>
                  <a:custGeom>
                    <a:avLst/>
                    <a:gdLst>
                      <a:gd name="T0" fmla="*/ 1 w 264"/>
                      <a:gd name="T1" fmla="*/ 4 h 107"/>
                      <a:gd name="T2" fmla="*/ 4 w 264"/>
                      <a:gd name="T3" fmla="*/ 3 h 107"/>
                      <a:gd name="T4" fmla="*/ 11 w 264"/>
                      <a:gd name="T5" fmla="*/ 1 h 107"/>
                      <a:gd name="T6" fmla="*/ 15 w 264"/>
                      <a:gd name="T7" fmla="*/ 0 h 107"/>
                      <a:gd name="T8" fmla="*/ 21 w 264"/>
                      <a:gd name="T9" fmla="*/ 0 h 107"/>
                      <a:gd name="T10" fmla="*/ 28 w 264"/>
                      <a:gd name="T11" fmla="*/ 0 h 107"/>
                      <a:gd name="T12" fmla="*/ 35 w 264"/>
                      <a:gd name="T13" fmla="*/ 0 h 107"/>
                      <a:gd name="T14" fmla="*/ 43 w 264"/>
                      <a:gd name="T15" fmla="*/ 0 h 107"/>
                      <a:gd name="T16" fmla="*/ 51 w 264"/>
                      <a:gd name="T17" fmla="*/ 0 h 107"/>
                      <a:gd name="T18" fmla="*/ 58 w 264"/>
                      <a:gd name="T19" fmla="*/ 0 h 107"/>
                      <a:gd name="T20" fmla="*/ 67 w 264"/>
                      <a:gd name="T21" fmla="*/ 0 h 107"/>
                      <a:gd name="T22" fmla="*/ 76 w 264"/>
                      <a:gd name="T23" fmla="*/ 0 h 107"/>
                      <a:gd name="T24" fmla="*/ 84 w 264"/>
                      <a:gd name="T25" fmla="*/ 1 h 107"/>
                      <a:gd name="T26" fmla="*/ 93 w 264"/>
                      <a:gd name="T27" fmla="*/ 3 h 107"/>
                      <a:gd name="T28" fmla="*/ 101 w 264"/>
                      <a:gd name="T29" fmla="*/ 4 h 107"/>
                      <a:gd name="T30" fmla="*/ 107 w 264"/>
                      <a:gd name="T31" fmla="*/ 4 h 107"/>
                      <a:gd name="T32" fmla="*/ 114 w 264"/>
                      <a:gd name="T33" fmla="*/ 7 h 107"/>
                      <a:gd name="T34" fmla="*/ 120 w 264"/>
                      <a:gd name="T35" fmla="*/ 10 h 107"/>
                      <a:gd name="T36" fmla="*/ 127 w 264"/>
                      <a:gd name="T37" fmla="*/ 14 h 107"/>
                      <a:gd name="T38" fmla="*/ 137 w 264"/>
                      <a:gd name="T39" fmla="*/ 18 h 107"/>
                      <a:gd name="T40" fmla="*/ 147 w 264"/>
                      <a:gd name="T41" fmla="*/ 26 h 107"/>
                      <a:gd name="T42" fmla="*/ 153 w 264"/>
                      <a:gd name="T43" fmla="*/ 30 h 107"/>
                      <a:gd name="T44" fmla="*/ 160 w 264"/>
                      <a:gd name="T45" fmla="*/ 36 h 107"/>
                      <a:gd name="T46" fmla="*/ 162 w 264"/>
                      <a:gd name="T47" fmla="*/ 39 h 107"/>
                      <a:gd name="T48" fmla="*/ 165 w 264"/>
                      <a:gd name="T49" fmla="*/ 40 h 107"/>
                      <a:gd name="T50" fmla="*/ 222 w 264"/>
                      <a:gd name="T51" fmla="*/ 39 h 107"/>
                      <a:gd name="T52" fmla="*/ 264 w 264"/>
                      <a:gd name="T53" fmla="*/ 107 h 107"/>
                      <a:gd name="T54" fmla="*/ 202 w 264"/>
                      <a:gd name="T55" fmla="*/ 100 h 107"/>
                      <a:gd name="T56" fmla="*/ 139 w 264"/>
                      <a:gd name="T57" fmla="*/ 53 h 107"/>
                      <a:gd name="T58" fmla="*/ 0 w 264"/>
                      <a:gd name="T59" fmla="*/ 59 h 107"/>
                      <a:gd name="T60" fmla="*/ 1 w 264"/>
                      <a:gd name="T61" fmla="*/ 4 h 107"/>
                      <a:gd name="T62" fmla="*/ 1 w 264"/>
                      <a:gd name="T63" fmla="*/ 4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264" h="107">
                        <a:moveTo>
                          <a:pt x="1" y="4"/>
                        </a:moveTo>
                        <a:lnTo>
                          <a:pt x="4" y="3"/>
                        </a:lnTo>
                        <a:lnTo>
                          <a:pt x="11" y="1"/>
                        </a:lnTo>
                        <a:lnTo>
                          <a:pt x="15" y="0"/>
                        </a:lnTo>
                        <a:lnTo>
                          <a:pt x="21" y="0"/>
                        </a:lnTo>
                        <a:lnTo>
                          <a:pt x="28" y="0"/>
                        </a:lnTo>
                        <a:lnTo>
                          <a:pt x="35" y="0"/>
                        </a:lnTo>
                        <a:lnTo>
                          <a:pt x="43" y="0"/>
                        </a:lnTo>
                        <a:lnTo>
                          <a:pt x="51" y="0"/>
                        </a:lnTo>
                        <a:lnTo>
                          <a:pt x="58" y="0"/>
                        </a:lnTo>
                        <a:lnTo>
                          <a:pt x="67" y="0"/>
                        </a:lnTo>
                        <a:lnTo>
                          <a:pt x="76" y="0"/>
                        </a:lnTo>
                        <a:lnTo>
                          <a:pt x="84" y="1"/>
                        </a:lnTo>
                        <a:lnTo>
                          <a:pt x="93" y="3"/>
                        </a:lnTo>
                        <a:lnTo>
                          <a:pt x="101" y="4"/>
                        </a:lnTo>
                        <a:lnTo>
                          <a:pt x="107" y="4"/>
                        </a:lnTo>
                        <a:lnTo>
                          <a:pt x="114" y="7"/>
                        </a:lnTo>
                        <a:lnTo>
                          <a:pt x="120" y="10"/>
                        </a:lnTo>
                        <a:lnTo>
                          <a:pt x="127" y="14"/>
                        </a:lnTo>
                        <a:lnTo>
                          <a:pt x="137" y="18"/>
                        </a:lnTo>
                        <a:lnTo>
                          <a:pt x="147" y="26"/>
                        </a:lnTo>
                        <a:lnTo>
                          <a:pt x="153" y="30"/>
                        </a:lnTo>
                        <a:lnTo>
                          <a:pt x="160" y="36"/>
                        </a:lnTo>
                        <a:lnTo>
                          <a:pt x="162" y="39"/>
                        </a:lnTo>
                        <a:lnTo>
                          <a:pt x="165" y="40"/>
                        </a:lnTo>
                        <a:lnTo>
                          <a:pt x="222" y="39"/>
                        </a:lnTo>
                        <a:lnTo>
                          <a:pt x="264" y="107"/>
                        </a:lnTo>
                        <a:lnTo>
                          <a:pt x="202" y="100"/>
                        </a:lnTo>
                        <a:lnTo>
                          <a:pt x="139" y="53"/>
                        </a:lnTo>
                        <a:lnTo>
                          <a:pt x="0" y="59"/>
                        </a:lnTo>
                        <a:lnTo>
                          <a:pt x="1" y="4"/>
                        </a:lnTo>
                        <a:close/>
                      </a:path>
                    </a:pathLst>
                  </a:custGeom>
                  <a:solidFill>
                    <a:srgbClr val="D666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74" name="Freeform 195"/>
                  <p:cNvSpPr>
                    <a:spLocks/>
                  </p:cNvSpPr>
                  <p:nvPr/>
                </p:nvSpPr>
                <p:spPr bwMode="auto">
                  <a:xfrm>
                    <a:off x="-2975" y="2516"/>
                    <a:ext cx="136" cy="46"/>
                  </a:xfrm>
                  <a:custGeom>
                    <a:avLst/>
                    <a:gdLst>
                      <a:gd name="T0" fmla="*/ 0 w 136"/>
                      <a:gd name="T1" fmla="*/ 4 h 46"/>
                      <a:gd name="T2" fmla="*/ 0 w 136"/>
                      <a:gd name="T3" fmla="*/ 3 h 46"/>
                      <a:gd name="T4" fmla="*/ 6 w 136"/>
                      <a:gd name="T5" fmla="*/ 1 h 46"/>
                      <a:gd name="T6" fmla="*/ 11 w 136"/>
                      <a:gd name="T7" fmla="*/ 0 h 46"/>
                      <a:gd name="T8" fmla="*/ 21 w 136"/>
                      <a:gd name="T9" fmla="*/ 0 h 46"/>
                      <a:gd name="T10" fmla="*/ 31 w 136"/>
                      <a:gd name="T11" fmla="*/ 0 h 46"/>
                      <a:gd name="T12" fmla="*/ 43 w 136"/>
                      <a:gd name="T13" fmla="*/ 0 h 46"/>
                      <a:gd name="T14" fmla="*/ 56 w 136"/>
                      <a:gd name="T15" fmla="*/ 1 h 46"/>
                      <a:gd name="T16" fmla="*/ 69 w 136"/>
                      <a:gd name="T17" fmla="*/ 7 h 46"/>
                      <a:gd name="T18" fmla="*/ 82 w 136"/>
                      <a:gd name="T19" fmla="*/ 9 h 46"/>
                      <a:gd name="T20" fmla="*/ 93 w 136"/>
                      <a:gd name="T21" fmla="*/ 16 h 46"/>
                      <a:gd name="T22" fmla="*/ 105 w 136"/>
                      <a:gd name="T23" fmla="*/ 21 h 46"/>
                      <a:gd name="T24" fmla="*/ 116 w 136"/>
                      <a:gd name="T25" fmla="*/ 29 h 46"/>
                      <a:gd name="T26" fmla="*/ 123 w 136"/>
                      <a:gd name="T27" fmla="*/ 33 h 46"/>
                      <a:gd name="T28" fmla="*/ 130 w 136"/>
                      <a:gd name="T29" fmla="*/ 40 h 46"/>
                      <a:gd name="T30" fmla="*/ 133 w 136"/>
                      <a:gd name="T31" fmla="*/ 43 h 46"/>
                      <a:gd name="T32" fmla="*/ 136 w 136"/>
                      <a:gd name="T33" fmla="*/ 46 h 46"/>
                      <a:gd name="T34" fmla="*/ 31 w 136"/>
                      <a:gd name="T35" fmla="*/ 40 h 46"/>
                      <a:gd name="T36" fmla="*/ 0 w 136"/>
                      <a:gd name="T37" fmla="*/ 4 h 46"/>
                      <a:gd name="T38" fmla="*/ 0 w 136"/>
                      <a:gd name="T39" fmla="*/ 4 h 4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136" h="46">
                        <a:moveTo>
                          <a:pt x="0" y="4"/>
                        </a:moveTo>
                        <a:lnTo>
                          <a:pt x="0" y="3"/>
                        </a:lnTo>
                        <a:lnTo>
                          <a:pt x="6" y="1"/>
                        </a:lnTo>
                        <a:lnTo>
                          <a:pt x="11" y="0"/>
                        </a:lnTo>
                        <a:lnTo>
                          <a:pt x="21" y="0"/>
                        </a:lnTo>
                        <a:lnTo>
                          <a:pt x="31" y="0"/>
                        </a:lnTo>
                        <a:lnTo>
                          <a:pt x="43" y="0"/>
                        </a:lnTo>
                        <a:lnTo>
                          <a:pt x="56" y="1"/>
                        </a:lnTo>
                        <a:lnTo>
                          <a:pt x="69" y="7"/>
                        </a:lnTo>
                        <a:lnTo>
                          <a:pt x="82" y="9"/>
                        </a:lnTo>
                        <a:lnTo>
                          <a:pt x="93" y="16"/>
                        </a:lnTo>
                        <a:lnTo>
                          <a:pt x="105" y="21"/>
                        </a:lnTo>
                        <a:lnTo>
                          <a:pt x="116" y="29"/>
                        </a:lnTo>
                        <a:lnTo>
                          <a:pt x="123" y="33"/>
                        </a:lnTo>
                        <a:lnTo>
                          <a:pt x="130" y="40"/>
                        </a:lnTo>
                        <a:lnTo>
                          <a:pt x="133" y="43"/>
                        </a:lnTo>
                        <a:lnTo>
                          <a:pt x="136" y="46"/>
                        </a:lnTo>
                        <a:lnTo>
                          <a:pt x="31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FF99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sp>
              <p:nvSpPr>
                <p:cNvPr id="567" name="Freeform 196"/>
                <p:cNvSpPr>
                  <a:spLocks/>
                </p:cNvSpPr>
                <p:nvPr/>
              </p:nvSpPr>
              <p:spPr bwMode="auto">
                <a:xfrm>
                  <a:off x="1060" y="1455"/>
                  <a:ext cx="11" cy="5"/>
                </a:xfrm>
                <a:custGeom>
                  <a:avLst/>
                  <a:gdLst>
                    <a:gd name="T0" fmla="*/ 1 w 21"/>
                    <a:gd name="T1" fmla="*/ 0 h 9"/>
                    <a:gd name="T2" fmla="*/ 1 w 21"/>
                    <a:gd name="T3" fmla="*/ 0 h 9"/>
                    <a:gd name="T4" fmla="*/ 1 w 21"/>
                    <a:gd name="T5" fmla="*/ 1 h 9"/>
                    <a:gd name="T6" fmla="*/ 0 w 21"/>
                    <a:gd name="T7" fmla="*/ 1 h 9"/>
                    <a:gd name="T8" fmla="*/ 1 w 21"/>
                    <a:gd name="T9" fmla="*/ 0 h 9"/>
                    <a:gd name="T10" fmla="*/ 1 w 21"/>
                    <a:gd name="T11" fmla="*/ 0 h 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" h="9">
                      <a:moveTo>
                        <a:pt x="5" y="0"/>
                      </a:moveTo>
                      <a:lnTo>
                        <a:pt x="21" y="0"/>
                      </a:lnTo>
                      <a:lnTo>
                        <a:pt x="21" y="6"/>
                      </a:lnTo>
                      <a:lnTo>
                        <a:pt x="0" y="9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9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68" name="Group 197"/>
                <p:cNvGrpSpPr>
                  <a:grpSpLocks/>
                </p:cNvGrpSpPr>
                <p:nvPr/>
              </p:nvGrpSpPr>
              <p:grpSpPr bwMode="auto">
                <a:xfrm>
                  <a:off x="1089" y="1565"/>
                  <a:ext cx="154" cy="153"/>
                  <a:chOff x="-2978" y="2575"/>
                  <a:chExt cx="370" cy="367"/>
                </a:xfrm>
              </p:grpSpPr>
              <p:sp>
                <p:nvSpPr>
                  <p:cNvPr id="569" name="Freeform 198"/>
                  <p:cNvSpPr>
                    <a:spLocks/>
                  </p:cNvSpPr>
                  <p:nvPr/>
                </p:nvSpPr>
                <p:spPr bwMode="auto">
                  <a:xfrm>
                    <a:off x="-2975" y="2575"/>
                    <a:ext cx="361" cy="364"/>
                  </a:xfrm>
                  <a:custGeom>
                    <a:avLst/>
                    <a:gdLst>
                      <a:gd name="T0" fmla="*/ 0 w 361"/>
                      <a:gd name="T1" fmla="*/ 112 h 364"/>
                      <a:gd name="T2" fmla="*/ 84 w 361"/>
                      <a:gd name="T3" fmla="*/ 20 h 364"/>
                      <a:gd name="T4" fmla="*/ 106 w 361"/>
                      <a:gd name="T5" fmla="*/ 26 h 364"/>
                      <a:gd name="T6" fmla="*/ 149 w 361"/>
                      <a:gd name="T7" fmla="*/ 51 h 364"/>
                      <a:gd name="T8" fmla="*/ 165 w 361"/>
                      <a:gd name="T9" fmla="*/ 37 h 364"/>
                      <a:gd name="T10" fmla="*/ 125 w 361"/>
                      <a:gd name="T11" fmla="*/ 8 h 364"/>
                      <a:gd name="T12" fmla="*/ 140 w 361"/>
                      <a:gd name="T13" fmla="*/ 0 h 364"/>
                      <a:gd name="T14" fmla="*/ 209 w 361"/>
                      <a:gd name="T15" fmla="*/ 20 h 364"/>
                      <a:gd name="T16" fmla="*/ 361 w 361"/>
                      <a:gd name="T17" fmla="*/ 128 h 364"/>
                      <a:gd name="T18" fmla="*/ 349 w 361"/>
                      <a:gd name="T19" fmla="*/ 252 h 364"/>
                      <a:gd name="T20" fmla="*/ 333 w 361"/>
                      <a:gd name="T21" fmla="*/ 268 h 364"/>
                      <a:gd name="T22" fmla="*/ 152 w 361"/>
                      <a:gd name="T23" fmla="*/ 364 h 364"/>
                      <a:gd name="T24" fmla="*/ 0 w 361"/>
                      <a:gd name="T25" fmla="*/ 112 h 364"/>
                      <a:gd name="T26" fmla="*/ 0 w 361"/>
                      <a:gd name="T27" fmla="*/ 112 h 36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0" t="0" r="r" b="b"/>
                    <a:pathLst>
                      <a:path w="361" h="364">
                        <a:moveTo>
                          <a:pt x="0" y="112"/>
                        </a:moveTo>
                        <a:lnTo>
                          <a:pt x="84" y="20"/>
                        </a:lnTo>
                        <a:lnTo>
                          <a:pt x="106" y="26"/>
                        </a:lnTo>
                        <a:lnTo>
                          <a:pt x="149" y="51"/>
                        </a:lnTo>
                        <a:lnTo>
                          <a:pt x="165" y="37"/>
                        </a:lnTo>
                        <a:lnTo>
                          <a:pt x="125" y="8"/>
                        </a:lnTo>
                        <a:lnTo>
                          <a:pt x="140" y="0"/>
                        </a:lnTo>
                        <a:lnTo>
                          <a:pt x="209" y="20"/>
                        </a:lnTo>
                        <a:lnTo>
                          <a:pt x="361" y="128"/>
                        </a:lnTo>
                        <a:lnTo>
                          <a:pt x="349" y="252"/>
                        </a:lnTo>
                        <a:lnTo>
                          <a:pt x="333" y="268"/>
                        </a:lnTo>
                        <a:lnTo>
                          <a:pt x="152" y="364"/>
                        </a:lnTo>
                        <a:lnTo>
                          <a:pt x="0" y="112"/>
                        </a:lnTo>
                        <a:close/>
                      </a:path>
                    </a:pathLst>
                  </a:custGeom>
                  <a:solidFill>
                    <a:srgbClr val="E6B3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70" name="Freeform 199"/>
                  <p:cNvSpPr>
                    <a:spLocks/>
                  </p:cNvSpPr>
                  <p:nvPr/>
                </p:nvSpPr>
                <p:spPr bwMode="auto">
                  <a:xfrm>
                    <a:off x="-2978" y="2678"/>
                    <a:ext cx="171" cy="264"/>
                  </a:xfrm>
                  <a:custGeom>
                    <a:avLst/>
                    <a:gdLst>
                      <a:gd name="T0" fmla="*/ 16 w 171"/>
                      <a:gd name="T1" fmla="*/ 0 h 264"/>
                      <a:gd name="T2" fmla="*/ 171 w 171"/>
                      <a:gd name="T3" fmla="*/ 125 h 264"/>
                      <a:gd name="T4" fmla="*/ 162 w 171"/>
                      <a:gd name="T5" fmla="*/ 264 h 264"/>
                      <a:gd name="T6" fmla="*/ 3 w 171"/>
                      <a:gd name="T7" fmla="*/ 145 h 264"/>
                      <a:gd name="T8" fmla="*/ 0 w 171"/>
                      <a:gd name="T9" fmla="*/ 9 h 264"/>
                      <a:gd name="T10" fmla="*/ 16 w 171"/>
                      <a:gd name="T11" fmla="*/ 0 h 264"/>
                      <a:gd name="T12" fmla="*/ 16 w 171"/>
                      <a:gd name="T13" fmla="*/ 0 h 26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71" h="264">
                        <a:moveTo>
                          <a:pt x="16" y="0"/>
                        </a:moveTo>
                        <a:lnTo>
                          <a:pt x="171" y="125"/>
                        </a:lnTo>
                        <a:lnTo>
                          <a:pt x="162" y="264"/>
                        </a:lnTo>
                        <a:lnTo>
                          <a:pt x="3" y="145"/>
                        </a:lnTo>
                        <a:lnTo>
                          <a:pt x="0" y="9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solidFill>
                    <a:srgbClr val="CC80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71" name="Freeform 200"/>
                  <p:cNvSpPr>
                    <a:spLocks/>
                  </p:cNvSpPr>
                  <p:nvPr/>
                </p:nvSpPr>
                <p:spPr bwMode="auto">
                  <a:xfrm>
                    <a:off x="-2843" y="2608"/>
                    <a:ext cx="231" cy="198"/>
                  </a:xfrm>
                  <a:custGeom>
                    <a:avLst/>
                    <a:gdLst>
                      <a:gd name="T0" fmla="*/ 92 w 231"/>
                      <a:gd name="T1" fmla="*/ 118 h 198"/>
                      <a:gd name="T2" fmla="*/ 109 w 231"/>
                      <a:gd name="T3" fmla="*/ 95 h 198"/>
                      <a:gd name="T4" fmla="*/ 0 w 231"/>
                      <a:gd name="T5" fmla="*/ 11 h 198"/>
                      <a:gd name="T6" fmla="*/ 29 w 231"/>
                      <a:gd name="T7" fmla="*/ 0 h 198"/>
                      <a:gd name="T8" fmla="*/ 139 w 231"/>
                      <a:gd name="T9" fmla="*/ 79 h 198"/>
                      <a:gd name="T10" fmla="*/ 231 w 231"/>
                      <a:gd name="T11" fmla="*/ 106 h 198"/>
                      <a:gd name="T12" fmla="*/ 40 w 231"/>
                      <a:gd name="T13" fmla="*/ 198 h 198"/>
                      <a:gd name="T14" fmla="*/ 92 w 231"/>
                      <a:gd name="T15" fmla="*/ 118 h 198"/>
                      <a:gd name="T16" fmla="*/ 92 w 231"/>
                      <a:gd name="T17" fmla="*/ 118 h 19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31" h="198">
                        <a:moveTo>
                          <a:pt x="92" y="118"/>
                        </a:moveTo>
                        <a:lnTo>
                          <a:pt x="109" y="95"/>
                        </a:lnTo>
                        <a:lnTo>
                          <a:pt x="0" y="11"/>
                        </a:lnTo>
                        <a:lnTo>
                          <a:pt x="29" y="0"/>
                        </a:lnTo>
                        <a:lnTo>
                          <a:pt x="139" y="79"/>
                        </a:lnTo>
                        <a:lnTo>
                          <a:pt x="231" y="106"/>
                        </a:lnTo>
                        <a:lnTo>
                          <a:pt x="40" y="198"/>
                        </a:lnTo>
                        <a:lnTo>
                          <a:pt x="92" y="118"/>
                        </a:lnTo>
                        <a:close/>
                      </a:path>
                    </a:pathLst>
                  </a:custGeom>
                  <a:solidFill>
                    <a:srgbClr val="8C5E2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72" name="Freeform 201"/>
                  <p:cNvSpPr>
                    <a:spLocks/>
                  </p:cNvSpPr>
                  <p:nvPr/>
                </p:nvSpPr>
                <p:spPr bwMode="auto">
                  <a:xfrm>
                    <a:off x="-2837" y="2575"/>
                    <a:ext cx="229" cy="128"/>
                  </a:xfrm>
                  <a:custGeom>
                    <a:avLst/>
                    <a:gdLst>
                      <a:gd name="T0" fmla="*/ 0 w 229"/>
                      <a:gd name="T1" fmla="*/ 0 h 128"/>
                      <a:gd name="T2" fmla="*/ 71 w 229"/>
                      <a:gd name="T3" fmla="*/ 16 h 128"/>
                      <a:gd name="T4" fmla="*/ 229 w 229"/>
                      <a:gd name="T5" fmla="*/ 128 h 128"/>
                      <a:gd name="T6" fmla="*/ 132 w 229"/>
                      <a:gd name="T7" fmla="*/ 99 h 128"/>
                      <a:gd name="T8" fmla="*/ 0 w 229"/>
                      <a:gd name="T9" fmla="*/ 0 h 128"/>
                      <a:gd name="T10" fmla="*/ 0 w 229"/>
                      <a:gd name="T11" fmla="*/ 0 h 12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29" h="128">
                        <a:moveTo>
                          <a:pt x="0" y="0"/>
                        </a:moveTo>
                        <a:lnTo>
                          <a:pt x="71" y="16"/>
                        </a:lnTo>
                        <a:lnTo>
                          <a:pt x="229" y="128"/>
                        </a:lnTo>
                        <a:lnTo>
                          <a:pt x="132" y="9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E6B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7" name="Group 207"/>
            <p:cNvGrpSpPr>
              <a:grpSpLocks/>
            </p:cNvGrpSpPr>
            <p:nvPr/>
          </p:nvGrpSpPr>
          <p:grpSpPr bwMode="auto">
            <a:xfrm>
              <a:off x="2559050" y="2740025"/>
              <a:ext cx="736600" cy="488950"/>
              <a:chOff x="3223" y="2908"/>
              <a:chExt cx="572" cy="399"/>
            </a:xfrm>
          </p:grpSpPr>
          <p:grpSp>
            <p:nvGrpSpPr>
              <p:cNvPr id="549" name="Group 208"/>
              <p:cNvGrpSpPr>
                <a:grpSpLocks/>
              </p:cNvGrpSpPr>
              <p:nvPr/>
            </p:nvGrpSpPr>
            <p:grpSpPr bwMode="auto">
              <a:xfrm>
                <a:off x="3223" y="2908"/>
                <a:ext cx="572" cy="399"/>
                <a:chOff x="4335" y="1764"/>
                <a:chExt cx="572" cy="399"/>
              </a:xfrm>
            </p:grpSpPr>
            <p:sp>
              <p:nvSpPr>
                <p:cNvPr id="551" name="Freeform 209"/>
                <p:cNvSpPr>
                  <a:spLocks/>
                </p:cNvSpPr>
                <p:nvPr/>
              </p:nvSpPr>
              <p:spPr bwMode="auto">
                <a:xfrm rot="193586">
                  <a:off x="4610" y="1987"/>
                  <a:ext cx="297" cy="176"/>
                </a:xfrm>
                <a:custGeom>
                  <a:avLst/>
                  <a:gdLst>
                    <a:gd name="T0" fmla="*/ 0 w 265"/>
                    <a:gd name="T1" fmla="*/ 0 h 141"/>
                    <a:gd name="T2" fmla="*/ 265 w 265"/>
                    <a:gd name="T3" fmla="*/ 82 h 141"/>
                    <a:gd name="T4" fmla="*/ 243 w 265"/>
                    <a:gd name="T5" fmla="*/ 141 h 141"/>
                    <a:gd name="T6" fmla="*/ 1 w 265"/>
                    <a:gd name="T7" fmla="*/ 42 h 141"/>
                    <a:gd name="T8" fmla="*/ 0 w 265"/>
                    <a:gd name="T9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5" h="141">
                      <a:moveTo>
                        <a:pt x="0" y="0"/>
                      </a:moveTo>
                      <a:lnTo>
                        <a:pt x="265" y="82"/>
                      </a:lnTo>
                      <a:lnTo>
                        <a:pt x="243" y="141"/>
                      </a:lnTo>
                      <a:lnTo>
                        <a:pt x="1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chemeClr val="tx2"/>
                    </a:gs>
                    <a:gs pos="100000">
                      <a:srgbClr val="FFFFFF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70000"/>
                    </a:spcBef>
                    <a:buFontTx/>
                    <a:buChar char="•"/>
                    <a:defRPr/>
                  </a:pPr>
                  <a:endParaRPr lang="it-IT" sz="1400">
                    <a:cs typeface="+mn-cs"/>
                  </a:endParaRPr>
                </a:p>
              </p:txBody>
            </p:sp>
            <p:sp>
              <p:nvSpPr>
                <p:cNvPr id="552" name="Oval 210"/>
                <p:cNvSpPr>
                  <a:spLocks noChangeArrowheads="1"/>
                </p:cNvSpPr>
                <p:nvPr/>
              </p:nvSpPr>
              <p:spPr bwMode="auto">
                <a:xfrm>
                  <a:off x="4335" y="1764"/>
                  <a:ext cx="329" cy="36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hlink"/>
                    </a:buClr>
                    <a:buSzPct val="85000"/>
                    <a:buFont typeface="Arial" panose="020B0604020202020204" pitchFamily="34" charset="0"/>
                    <a:buChar char="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ClrTx/>
                    <a:buSzTx/>
                    <a:buFontTx/>
                    <a:buChar char="•"/>
                  </a:pPr>
                  <a:endParaRPr lang="it-IT" altLang="it-IT" sz="1400"/>
                </a:p>
              </p:txBody>
            </p:sp>
          </p:grpSp>
          <p:pic>
            <p:nvPicPr>
              <p:cNvPr id="550" name="Picture 211" descr="j030125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9" y="2951"/>
                <a:ext cx="306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" name="Group 212"/>
            <p:cNvGrpSpPr>
              <a:grpSpLocks/>
            </p:cNvGrpSpPr>
            <p:nvPr/>
          </p:nvGrpSpPr>
          <p:grpSpPr bwMode="auto">
            <a:xfrm>
              <a:off x="4505325" y="2563813"/>
              <a:ext cx="733425" cy="488950"/>
              <a:chOff x="2455" y="940"/>
              <a:chExt cx="572" cy="399"/>
            </a:xfrm>
          </p:grpSpPr>
          <p:grpSp>
            <p:nvGrpSpPr>
              <p:cNvPr id="545" name="Group 213"/>
              <p:cNvGrpSpPr>
                <a:grpSpLocks/>
              </p:cNvGrpSpPr>
              <p:nvPr/>
            </p:nvGrpSpPr>
            <p:grpSpPr bwMode="auto">
              <a:xfrm>
                <a:off x="2455" y="940"/>
                <a:ext cx="572" cy="399"/>
                <a:chOff x="4335" y="1764"/>
                <a:chExt cx="572" cy="399"/>
              </a:xfrm>
            </p:grpSpPr>
            <p:sp>
              <p:nvSpPr>
                <p:cNvPr id="547" name="Freeform 214"/>
                <p:cNvSpPr>
                  <a:spLocks/>
                </p:cNvSpPr>
                <p:nvPr/>
              </p:nvSpPr>
              <p:spPr bwMode="auto">
                <a:xfrm rot="193586">
                  <a:off x="4610" y="1987"/>
                  <a:ext cx="297" cy="176"/>
                </a:xfrm>
                <a:custGeom>
                  <a:avLst/>
                  <a:gdLst>
                    <a:gd name="T0" fmla="*/ 0 w 265"/>
                    <a:gd name="T1" fmla="*/ 0 h 141"/>
                    <a:gd name="T2" fmla="*/ 265 w 265"/>
                    <a:gd name="T3" fmla="*/ 82 h 141"/>
                    <a:gd name="T4" fmla="*/ 243 w 265"/>
                    <a:gd name="T5" fmla="*/ 141 h 141"/>
                    <a:gd name="T6" fmla="*/ 1 w 265"/>
                    <a:gd name="T7" fmla="*/ 42 h 141"/>
                    <a:gd name="T8" fmla="*/ 0 w 265"/>
                    <a:gd name="T9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5" h="141">
                      <a:moveTo>
                        <a:pt x="0" y="0"/>
                      </a:moveTo>
                      <a:lnTo>
                        <a:pt x="265" y="82"/>
                      </a:lnTo>
                      <a:lnTo>
                        <a:pt x="243" y="141"/>
                      </a:lnTo>
                      <a:lnTo>
                        <a:pt x="1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chemeClr val="tx2"/>
                    </a:gs>
                    <a:gs pos="100000">
                      <a:srgbClr val="FFFFFF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70000"/>
                    </a:spcBef>
                    <a:buFontTx/>
                    <a:buChar char="•"/>
                    <a:defRPr/>
                  </a:pPr>
                  <a:endParaRPr lang="it-IT" sz="1400">
                    <a:cs typeface="+mn-cs"/>
                  </a:endParaRPr>
                </a:p>
              </p:txBody>
            </p:sp>
            <p:sp>
              <p:nvSpPr>
                <p:cNvPr id="548" name="Oval 215"/>
                <p:cNvSpPr>
                  <a:spLocks noChangeArrowheads="1"/>
                </p:cNvSpPr>
                <p:nvPr/>
              </p:nvSpPr>
              <p:spPr bwMode="auto">
                <a:xfrm>
                  <a:off x="4335" y="1764"/>
                  <a:ext cx="329" cy="36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hlink"/>
                    </a:buClr>
                    <a:buSzPct val="85000"/>
                    <a:buFont typeface="Arial" panose="020B0604020202020204" pitchFamily="34" charset="0"/>
                    <a:buChar char="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7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70000"/>
                    </a:spcBef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70000"/>
                    </a:spcBef>
                    <a:spcAft>
                      <a:spcPct val="0"/>
                    </a:spcAft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ClrTx/>
                    <a:buSzTx/>
                    <a:buFontTx/>
                    <a:buChar char="•"/>
                  </a:pPr>
                  <a:endParaRPr lang="it-IT" altLang="it-IT" sz="1400"/>
                </a:p>
              </p:txBody>
            </p:sp>
          </p:grpSp>
          <p:pic>
            <p:nvPicPr>
              <p:cNvPr id="546" name="Picture 216" descr="j029202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7" y="971"/>
                <a:ext cx="293" cy="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" name="Group 218"/>
            <p:cNvGrpSpPr>
              <a:grpSpLocks/>
            </p:cNvGrpSpPr>
            <p:nvPr/>
          </p:nvGrpSpPr>
          <p:grpSpPr bwMode="auto">
            <a:xfrm>
              <a:off x="2700338" y="3467100"/>
              <a:ext cx="1325562" cy="596900"/>
              <a:chOff x="447" y="2505"/>
              <a:chExt cx="773" cy="701"/>
            </a:xfrm>
          </p:grpSpPr>
          <p:sp>
            <p:nvSpPr>
              <p:cNvPr id="416" name="Freeform 219"/>
              <p:cNvSpPr>
                <a:spLocks/>
              </p:cNvSpPr>
              <p:nvPr/>
            </p:nvSpPr>
            <p:spPr bwMode="auto">
              <a:xfrm>
                <a:off x="505" y="2632"/>
                <a:ext cx="307" cy="17"/>
              </a:xfrm>
              <a:custGeom>
                <a:avLst/>
                <a:gdLst>
                  <a:gd name="T0" fmla="*/ 0 w 646"/>
                  <a:gd name="T1" fmla="*/ 0 h 36"/>
                  <a:gd name="T2" fmla="*/ 0 w 646"/>
                  <a:gd name="T3" fmla="*/ 0 h 36"/>
                  <a:gd name="T4" fmla="*/ 0 w 646"/>
                  <a:gd name="T5" fmla="*/ 0 h 36"/>
                  <a:gd name="T6" fmla="*/ 0 w 646"/>
                  <a:gd name="T7" fmla="*/ 0 h 36"/>
                  <a:gd name="T8" fmla="*/ 0 w 646"/>
                  <a:gd name="T9" fmla="*/ 0 h 36"/>
                  <a:gd name="T10" fmla="*/ 0 w 646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6">
                    <a:moveTo>
                      <a:pt x="643" y="36"/>
                    </a:moveTo>
                    <a:lnTo>
                      <a:pt x="0" y="17"/>
                    </a:lnTo>
                    <a:lnTo>
                      <a:pt x="2" y="0"/>
                    </a:lnTo>
                    <a:lnTo>
                      <a:pt x="646" y="2"/>
                    </a:lnTo>
                    <a:lnTo>
                      <a:pt x="64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7" name="Freeform 220"/>
              <p:cNvSpPr>
                <a:spLocks/>
              </p:cNvSpPr>
              <p:nvPr/>
            </p:nvSpPr>
            <p:spPr bwMode="auto">
              <a:xfrm>
                <a:off x="504" y="2604"/>
                <a:ext cx="308" cy="23"/>
              </a:xfrm>
              <a:custGeom>
                <a:avLst/>
                <a:gdLst>
                  <a:gd name="T0" fmla="*/ 0 w 648"/>
                  <a:gd name="T1" fmla="*/ 0 h 50"/>
                  <a:gd name="T2" fmla="*/ 0 w 648"/>
                  <a:gd name="T3" fmla="*/ 0 h 50"/>
                  <a:gd name="T4" fmla="*/ 0 w 648"/>
                  <a:gd name="T5" fmla="*/ 0 h 50"/>
                  <a:gd name="T6" fmla="*/ 0 w 648"/>
                  <a:gd name="T7" fmla="*/ 0 h 50"/>
                  <a:gd name="T8" fmla="*/ 0 w 648"/>
                  <a:gd name="T9" fmla="*/ 0 h 50"/>
                  <a:gd name="T10" fmla="*/ 0 w 648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8" h="50">
                    <a:moveTo>
                      <a:pt x="645" y="32"/>
                    </a:moveTo>
                    <a:lnTo>
                      <a:pt x="0" y="50"/>
                    </a:lnTo>
                    <a:lnTo>
                      <a:pt x="2" y="32"/>
                    </a:lnTo>
                    <a:lnTo>
                      <a:pt x="648" y="0"/>
                    </a:lnTo>
                    <a:lnTo>
                      <a:pt x="645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8" name="Freeform 221"/>
              <p:cNvSpPr>
                <a:spLocks/>
              </p:cNvSpPr>
              <p:nvPr/>
            </p:nvSpPr>
            <p:spPr bwMode="auto">
              <a:xfrm>
                <a:off x="807" y="2505"/>
                <a:ext cx="23" cy="86"/>
              </a:xfrm>
              <a:custGeom>
                <a:avLst/>
                <a:gdLst>
                  <a:gd name="T0" fmla="*/ 0 w 49"/>
                  <a:gd name="T1" fmla="*/ 0 h 183"/>
                  <a:gd name="T2" fmla="*/ 0 w 49"/>
                  <a:gd name="T3" fmla="*/ 0 h 183"/>
                  <a:gd name="T4" fmla="*/ 0 w 49"/>
                  <a:gd name="T5" fmla="*/ 0 h 183"/>
                  <a:gd name="T6" fmla="*/ 0 w 49"/>
                  <a:gd name="T7" fmla="*/ 0 h 183"/>
                  <a:gd name="T8" fmla="*/ 0 w 49"/>
                  <a:gd name="T9" fmla="*/ 0 h 183"/>
                  <a:gd name="T10" fmla="*/ 0 w 49"/>
                  <a:gd name="T11" fmla="*/ 0 h 183"/>
                  <a:gd name="T12" fmla="*/ 0 w 49"/>
                  <a:gd name="T13" fmla="*/ 0 h 183"/>
                  <a:gd name="T14" fmla="*/ 0 w 49"/>
                  <a:gd name="T15" fmla="*/ 0 h 18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9" h="183">
                    <a:moveTo>
                      <a:pt x="0" y="183"/>
                    </a:moveTo>
                    <a:lnTo>
                      <a:pt x="34" y="0"/>
                    </a:lnTo>
                    <a:lnTo>
                      <a:pt x="49" y="169"/>
                    </a:lnTo>
                    <a:lnTo>
                      <a:pt x="40" y="169"/>
                    </a:lnTo>
                    <a:lnTo>
                      <a:pt x="25" y="175"/>
                    </a:lnTo>
                    <a:lnTo>
                      <a:pt x="8" y="179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9" name="Freeform 222"/>
              <p:cNvSpPr>
                <a:spLocks/>
              </p:cNvSpPr>
              <p:nvPr/>
            </p:nvSpPr>
            <p:spPr bwMode="auto">
              <a:xfrm>
                <a:off x="531" y="2517"/>
                <a:ext cx="292" cy="103"/>
              </a:xfrm>
              <a:custGeom>
                <a:avLst/>
                <a:gdLst>
                  <a:gd name="T0" fmla="*/ 0 w 616"/>
                  <a:gd name="T1" fmla="*/ 0 h 214"/>
                  <a:gd name="T2" fmla="*/ 0 w 616"/>
                  <a:gd name="T3" fmla="*/ 0 h 214"/>
                  <a:gd name="T4" fmla="*/ 0 w 616"/>
                  <a:gd name="T5" fmla="*/ 0 h 214"/>
                  <a:gd name="T6" fmla="*/ 0 w 616"/>
                  <a:gd name="T7" fmla="*/ 0 h 214"/>
                  <a:gd name="T8" fmla="*/ 0 w 616"/>
                  <a:gd name="T9" fmla="*/ 0 h 214"/>
                  <a:gd name="T10" fmla="*/ 0 w 616"/>
                  <a:gd name="T11" fmla="*/ 0 h 2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16" h="214">
                    <a:moveTo>
                      <a:pt x="616" y="0"/>
                    </a:moveTo>
                    <a:lnTo>
                      <a:pt x="0" y="213"/>
                    </a:lnTo>
                    <a:lnTo>
                      <a:pt x="44" y="214"/>
                    </a:lnTo>
                    <a:lnTo>
                      <a:pt x="614" y="22"/>
                    </a:lnTo>
                    <a:lnTo>
                      <a:pt x="6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0" name="Freeform 223"/>
              <p:cNvSpPr>
                <a:spLocks/>
              </p:cNvSpPr>
              <p:nvPr/>
            </p:nvSpPr>
            <p:spPr bwMode="auto">
              <a:xfrm>
                <a:off x="822" y="2517"/>
                <a:ext cx="94" cy="70"/>
              </a:xfrm>
              <a:custGeom>
                <a:avLst/>
                <a:gdLst>
                  <a:gd name="T0" fmla="*/ 0 w 198"/>
                  <a:gd name="T1" fmla="*/ 0 h 148"/>
                  <a:gd name="T2" fmla="*/ 0 w 198"/>
                  <a:gd name="T3" fmla="*/ 0 h 148"/>
                  <a:gd name="T4" fmla="*/ 0 w 198"/>
                  <a:gd name="T5" fmla="*/ 0 h 148"/>
                  <a:gd name="T6" fmla="*/ 0 w 198"/>
                  <a:gd name="T7" fmla="*/ 0 h 148"/>
                  <a:gd name="T8" fmla="*/ 0 w 198"/>
                  <a:gd name="T9" fmla="*/ 0 h 148"/>
                  <a:gd name="T10" fmla="*/ 0 w 198"/>
                  <a:gd name="T11" fmla="*/ 0 h 1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8" h="148">
                    <a:moveTo>
                      <a:pt x="0" y="0"/>
                    </a:moveTo>
                    <a:lnTo>
                      <a:pt x="198" y="148"/>
                    </a:lnTo>
                    <a:lnTo>
                      <a:pt x="160" y="146"/>
                    </a:lnTo>
                    <a:lnTo>
                      <a:pt x="2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" name="Freeform 224"/>
              <p:cNvSpPr>
                <a:spLocks/>
              </p:cNvSpPr>
              <p:nvPr/>
            </p:nvSpPr>
            <p:spPr bwMode="auto">
              <a:xfrm>
                <a:off x="801" y="2579"/>
                <a:ext cx="52" cy="70"/>
              </a:xfrm>
              <a:custGeom>
                <a:avLst/>
                <a:gdLst>
                  <a:gd name="T0" fmla="*/ 0 w 110"/>
                  <a:gd name="T1" fmla="*/ 0 h 148"/>
                  <a:gd name="T2" fmla="*/ 0 w 110"/>
                  <a:gd name="T3" fmla="*/ 0 h 148"/>
                  <a:gd name="T4" fmla="*/ 0 w 110"/>
                  <a:gd name="T5" fmla="*/ 0 h 148"/>
                  <a:gd name="T6" fmla="*/ 0 w 110"/>
                  <a:gd name="T7" fmla="*/ 0 h 148"/>
                  <a:gd name="T8" fmla="*/ 0 w 110"/>
                  <a:gd name="T9" fmla="*/ 0 h 148"/>
                  <a:gd name="T10" fmla="*/ 0 w 110"/>
                  <a:gd name="T11" fmla="*/ 0 h 148"/>
                  <a:gd name="T12" fmla="*/ 0 w 110"/>
                  <a:gd name="T13" fmla="*/ 0 h 148"/>
                  <a:gd name="T14" fmla="*/ 0 w 110"/>
                  <a:gd name="T15" fmla="*/ 0 h 148"/>
                  <a:gd name="T16" fmla="*/ 0 w 110"/>
                  <a:gd name="T17" fmla="*/ 0 h 148"/>
                  <a:gd name="T18" fmla="*/ 0 w 110"/>
                  <a:gd name="T19" fmla="*/ 0 h 1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0" h="148">
                    <a:moveTo>
                      <a:pt x="104" y="6"/>
                    </a:moveTo>
                    <a:lnTo>
                      <a:pt x="13" y="0"/>
                    </a:lnTo>
                    <a:lnTo>
                      <a:pt x="0" y="148"/>
                    </a:lnTo>
                    <a:lnTo>
                      <a:pt x="108" y="146"/>
                    </a:lnTo>
                    <a:lnTo>
                      <a:pt x="110" y="118"/>
                    </a:lnTo>
                    <a:lnTo>
                      <a:pt x="32" y="116"/>
                    </a:lnTo>
                    <a:lnTo>
                      <a:pt x="39" y="30"/>
                    </a:lnTo>
                    <a:lnTo>
                      <a:pt x="104" y="30"/>
                    </a:lnTo>
                    <a:lnTo>
                      <a:pt x="10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2" name="Freeform 225"/>
              <p:cNvSpPr>
                <a:spLocks/>
              </p:cNvSpPr>
              <p:nvPr/>
            </p:nvSpPr>
            <p:spPr bwMode="auto">
              <a:xfrm>
                <a:off x="883" y="2583"/>
                <a:ext cx="89" cy="48"/>
              </a:xfrm>
              <a:custGeom>
                <a:avLst/>
                <a:gdLst>
                  <a:gd name="T0" fmla="*/ 0 w 188"/>
                  <a:gd name="T1" fmla="*/ 0 h 102"/>
                  <a:gd name="T2" fmla="*/ 0 w 188"/>
                  <a:gd name="T3" fmla="*/ 0 h 102"/>
                  <a:gd name="T4" fmla="*/ 0 w 188"/>
                  <a:gd name="T5" fmla="*/ 0 h 102"/>
                  <a:gd name="T6" fmla="*/ 0 w 188"/>
                  <a:gd name="T7" fmla="*/ 0 h 102"/>
                  <a:gd name="T8" fmla="*/ 0 w 188"/>
                  <a:gd name="T9" fmla="*/ 0 h 102"/>
                  <a:gd name="T10" fmla="*/ 0 w 188"/>
                  <a:gd name="T11" fmla="*/ 0 h 102"/>
                  <a:gd name="T12" fmla="*/ 0 w 188"/>
                  <a:gd name="T13" fmla="*/ 0 h 102"/>
                  <a:gd name="T14" fmla="*/ 0 w 188"/>
                  <a:gd name="T15" fmla="*/ 0 h 102"/>
                  <a:gd name="T16" fmla="*/ 0 w 188"/>
                  <a:gd name="T17" fmla="*/ 0 h 102"/>
                  <a:gd name="T18" fmla="*/ 0 w 188"/>
                  <a:gd name="T19" fmla="*/ 0 h 102"/>
                  <a:gd name="T20" fmla="*/ 0 w 188"/>
                  <a:gd name="T21" fmla="*/ 0 h 102"/>
                  <a:gd name="T22" fmla="*/ 0 w 188"/>
                  <a:gd name="T23" fmla="*/ 0 h 102"/>
                  <a:gd name="T24" fmla="*/ 0 w 188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88" h="102">
                    <a:moveTo>
                      <a:pt x="0" y="81"/>
                    </a:moveTo>
                    <a:lnTo>
                      <a:pt x="5" y="0"/>
                    </a:lnTo>
                    <a:lnTo>
                      <a:pt x="188" y="9"/>
                    </a:lnTo>
                    <a:lnTo>
                      <a:pt x="186" y="102"/>
                    </a:lnTo>
                    <a:lnTo>
                      <a:pt x="167" y="98"/>
                    </a:lnTo>
                    <a:lnTo>
                      <a:pt x="169" y="32"/>
                    </a:lnTo>
                    <a:lnTo>
                      <a:pt x="34" y="24"/>
                    </a:lnTo>
                    <a:lnTo>
                      <a:pt x="26" y="87"/>
                    </a:lnTo>
                    <a:lnTo>
                      <a:pt x="21" y="85"/>
                    </a:lnTo>
                    <a:lnTo>
                      <a:pt x="13" y="83"/>
                    </a:lnTo>
                    <a:lnTo>
                      <a:pt x="3" y="81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3" name="Freeform 226"/>
              <p:cNvSpPr>
                <a:spLocks/>
              </p:cNvSpPr>
              <p:nvPr/>
            </p:nvSpPr>
            <p:spPr bwMode="auto">
              <a:xfrm>
                <a:off x="841" y="2585"/>
                <a:ext cx="12" cy="59"/>
              </a:xfrm>
              <a:custGeom>
                <a:avLst/>
                <a:gdLst>
                  <a:gd name="T0" fmla="*/ 0 w 27"/>
                  <a:gd name="T1" fmla="*/ 0 h 128"/>
                  <a:gd name="T2" fmla="*/ 0 w 27"/>
                  <a:gd name="T3" fmla="*/ 0 h 128"/>
                  <a:gd name="T4" fmla="*/ 0 w 27"/>
                  <a:gd name="T5" fmla="*/ 0 h 128"/>
                  <a:gd name="T6" fmla="*/ 0 w 27"/>
                  <a:gd name="T7" fmla="*/ 0 h 128"/>
                  <a:gd name="T8" fmla="*/ 0 w 27"/>
                  <a:gd name="T9" fmla="*/ 0 h 128"/>
                  <a:gd name="T10" fmla="*/ 0 w 27"/>
                  <a:gd name="T11" fmla="*/ 0 h 128"/>
                  <a:gd name="T12" fmla="*/ 0 w 27"/>
                  <a:gd name="T13" fmla="*/ 0 h 128"/>
                  <a:gd name="T14" fmla="*/ 0 w 27"/>
                  <a:gd name="T15" fmla="*/ 0 h 128"/>
                  <a:gd name="T16" fmla="*/ 0 w 27"/>
                  <a:gd name="T17" fmla="*/ 0 h 1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7" h="128">
                    <a:moveTo>
                      <a:pt x="0" y="10"/>
                    </a:moveTo>
                    <a:lnTo>
                      <a:pt x="0" y="126"/>
                    </a:lnTo>
                    <a:lnTo>
                      <a:pt x="27" y="128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2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4" name="Freeform 227"/>
              <p:cNvSpPr>
                <a:spLocks/>
              </p:cNvSpPr>
              <p:nvPr/>
            </p:nvSpPr>
            <p:spPr bwMode="auto">
              <a:xfrm>
                <a:off x="936" y="2592"/>
                <a:ext cx="14" cy="3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0 h 75"/>
                  <a:gd name="T6" fmla="*/ 0 w 30"/>
                  <a:gd name="T7" fmla="*/ 0 h 75"/>
                  <a:gd name="T8" fmla="*/ 0 w 30"/>
                  <a:gd name="T9" fmla="*/ 0 h 75"/>
                  <a:gd name="T10" fmla="*/ 0 w 30"/>
                  <a:gd name="T11" fmla="*/ 0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" h="75">
                    <a:moveTo>
                      <a:pt x="30" y="2"/>
                    </a:moveTo>
                    <a:lnTo>
                      <a:pt x="7" y="0"/>
                    </a:lnTo>
                    <a:lnTo>
                      <a:pt x="0" y="75"/>
                    </a:lnTo>
                    <a:lnTo>
                      <a:pt x="26" y="75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5" name="Freeform 228"/>
              <p:cNvSpPr>
                <a:spLocks/>
              </p:cNvSpPr>
              <p:nvPr/>
            </p:nvSpPr>
            <p:spPr bwMode="auto">
              <a:xfrm>
                <a:off x="910" y="2588"/>
                <a:ext cx="13" cy="37"/>
              </a:xfrm>
              <a:custGeom>
                <a:avLst/>
                <a:gdLst>
                  <a:gd name="T0" fmla="*/ 1 w 26"/>
                  <a:gd name="T1" fmla="*/ 0 h 78"/>
                  <a:gd name="T2" fmla="*/ 1 w 26"/>
                  <a:gd name="T3" fmla="*/ 0 h 78"/>
                  <a:gd name="T4" fmla="*/ 0 w 26"/>
                  <a:gd name="T5" fmla="*/ 0 h 78"/>
                  <a:gd name="T6" fmla="*/ 1 w 26"/>
                  <a:gd name="T7" fmla="*/ 0 h 78"/>
                  <a:gd name="T8" fmla="*/ 1 w 26"/>
                  <a:gd name="T9" fmla="*/ 0 h 78"/>
                  <a:gd name="T10" fmla="*/ 1 w 26"/>
                  <a:gd name="T11" fmla="*/ 0 h 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" h="78">
                    <a:moveTo>
                      <a:pt x="26" y="4"/>
                    </a:moveTo>
                    <a:lnTo>
                      <a:pt x="3" y="0"/>
                    </a:lnTo>
                    <a:lnTo>
                      <a:pt x="0" y="76"/>
                    </a:lnTo>
                    <a:lnTo>
                      <a:pt x="22" y="78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6" name="Freeform 229"/>
              <p:cNvSpPr>
                <a:spLocks/>
              </p:cNvSpPr>
              <p:nvPr/>
            </p:nvSpPr>
            <p:spPr bwMode="auto">
              <a:xfrm>
                <a:off x="848" y="2617"/>
                <a:ext cx="123" cy="18"/>
              </a:xfrm>
              <a:custGeom>
                <a:avLst/>
                <a:gdLst>
                  <a:gd name="T0" fmla="*/ 0 w 259"/>
                  <a:gd name="T1" fmla="*/ 0 h 38"/>
                  <a:gd name="T2" fmla="*/ 0 w 259"/>
                  <a:gd name="T3" fmla="*/ 0 h 38"/>
                  <a:gd name="T4" fmla="*/ 0 w 259"/>
                  <a:gd name="T5" fmla="*/ 0 h 38"/>
                  <a:gd name="T6" fmla="*/ 0 w 259"/>
                  <a:gd name="T7" fmla="*/ 0 h 38"/>
                  <a:gd name="T8" fmla="*/ 0 w 259"/>
                  <a:gd name="T9" fmla="*/ 0 h 38"/>
                  <a:gd name="T10" fmla="*/ 0 w 259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" h="38">
                    <a:moveTo>
                      <a:pt x="0" y="0"/>
                    </a:moveTo>
                    <a:lnTo>
                      <a:pt x="259" y="17"/>
                    </a:lnTo>
                    <a:lnTo>
                      <a:pt x="259" y="38"/>
                    </a:ln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7" name="Freeform 230"/>
              <p:cNvSpPr>
                <a:spLocks/>
              </p:cNvSpPr>
              <p:nvPr/>
            </p:nvSpPr>
            <p:spPr bwMode="auto">
              <a:xfrm>
                <a:off x="847" y="2637"/>
                <a:ext cx="123" cy="18"/>
              </a:xfrm>
              <a:custGeom>
                <a:avLst/>
                <a:gdLst>
                  <a:gd name="T0" fmla="*/ 0 w 259"/>
                  <a:gd name="T1" fmla="*/ 0 h 38"/>
                  <a:gd name="T2" fmla="*/ 0 w 259"/>
                  <a:gd name="T3" fmla="*/ 0 h 38"/>
                  <a:gd name="T4" fmla="*/ 0 w 259"/>
                  <a:gd name="T5" fmla="*/ 0 h 38"/>
                  <a:gd name="T6" fmla="*/ 0 w 259"/>
                  <a:gd name="T7" fmla="*/ 0 h 38"/>
                  <a:gd name="T8" fmla="*/ 0 w 259"/>
                  <a:gd name="T9" fmla="*/ 0 h 38"/>
                  <a:gd name="T10" fmla="*/ 0 w 259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" h="38">
                    <a:moveTo>
                      <a:pt x="0" y="0"/>
                    </a:moveTo>
                    <a:lnTo>
                      <a:pt x="259" y="17"/>
                    </a:lnTo>
                    <a:lnTo>
                      <a:pt x="259" y="38"/>
                    </a:lnTo>
                    <a:lnTo>
                      <a:pt x="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8" name="Freeform 231"/>
              <p:cNvSpPr>
                <a:spLocks/>
              </p:cNvSpPr>
              <p:nvPr/>
            </p:nvSpPr>
            <p:spPr bwMode="auto">
              <a:xfrm>
                <a:off x="959" y="2628"/>
                <a:ext cx="12" cy="27"/>
              </a:xfrm>
              <a:custGeom>
                <a:avLst/>
                <a:gdLst>
                  <a:gd name="T0" fmla="*/ 0 w 25"/>
                  <a:gd name="T1" fmla="*/ 0 h 56"/>
                  <a:gd name="T2" fmla="*/ 0 w 25"/>
                  <a:gd name="T3" fmla="*/ 0 h 56"/>
                  <a:gd name="T4" fmla="*/ 0 w 25"/>
                  <a:gd name="T5" fmla="*/ 0 h 56"/>
                  <a:gd name="T6" fmla="*/ 0 w 25"/>
                  <a:gd name="T7" fmla="*/ 0 h 56"/>
                  <a:gd name="T8" fmla="*/ 0 w 25"/>
                  <a:gd name="T9" fmla="*/ 0 h 56"/>
                  <a:gd name="T10" fmla="*/ 0 w 25"/>
                  <a:gd name="T11" fmla="*/ 0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" h="56">
                    <a:moveTo>
                      <a:pt x="2" y="0"/>
                    </a:moveTo>
                    <a:lnTo>
                      <a:pt x="25" y="2"/>
                    </a:lnTo>
                    <a:lnTo>
                      <a:pt x="23" y="56"/>
                    </a:lnTo>
                    <a:lnTo>
                      <a:pt x="0" y="5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9" name="Freeform 232"/>
              <p:cNvSpPr>
                <a:spLocks/>
              </p:cNvSpPr>
              <p:nvPr/>
            </p:nvSpPr>
            <p:spPr bwMode="auto">
              <a:xfrm>
                <a:off x="751" y="2615"/>
                <a:ext cx="53" cy="24"/>
              </a:xfrm>
              <a:custGeom>
                <a:avLst/>
                <a:gdLst>
                  <a:gd name="T0" fmla="*/ 0 w 112"/>
                  <a:gd name="T1" fmla="*/ 0 h 49"/>
                  <a:gd name="T2" fmla="*/ 0 w 112"/>
                  <a:gd name="T3" fmla="*/ 0 h 49"/>
                  <a:gd name="T4" fmla="*/ 0 w 112"/>
                  <a:gd name="T5" fmla="*/ 0 h 49"/>
                  <a:gd name="T6" fmla="*/ 0 w 112"/>
                  <a:gd name="T7" fmla="*/ 0 h 49"/>
                  <a:gd name="T8" fmla="*/ 0 w 112"/>
                  <a:gd name="T9" fmla="*/ 0 h 49"/>
                  <a:gd name="T10" fmla="*/ 0 w 112"/>
                  <a:gd name="T11" fmla="*/ 0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2" h="49">
                    <a:moveTo>
                      <a:pt x="112" y="0"/>
                    </a:moveTo>
                    <a:lnTo>
                      <a:pt x="32" y="49"/>
                    </a:lnTo>
                    <a:lnTo>
                      <a:pt x="0" y="49"/>
                    </a:lnTo>
                    <a:lnTo>
                      <a:pt x="76" y="2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0" name="Freeform 233"/>
              <p:cNvSpPr>
                <a:spLocks/>
              </p:cNvSpPr>
              <p:nvPr/>
            </p:nvSpPr>
            <p:spPr bwMode="auto">
              <a:xfrm>
                <a:off x="711" y="2609"/>
                <a:ext cx="52" cy="30"/>
              </a:xfrm>
              <a:custGeom>
                <a:avLst/>
                <a:gdLst>
                  <a:gd name="T0" fmla="*/ 0 w 111"/>
                  <a:gd name="T1" fmla="*/ 0 h 60"/>
                  <a:gd name="T2" fmla="*/ 0 w 111"/>
                  <a:gd name="T3" fmla="*/ 1 h 60"/>
                  <a:gd name="T4" fmla="*/ 0 w 111"/>
                  <a:gd name="T5" fmla="*/ 1 h 60"/>
                  <a:gd name="T6" fmla="*/ 0 w 111"/>
                  <a:gd name="T7" fmla="*/ 1 h 60"/>
                  <a:gd name="T8" fmla="*/ 0 w 111"/>
                  <a:gd name="T9" fmla="*/ 0 h 60"/>
                  <a:gd name="T10" fmla="*/ 0 w 111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1" h="60">
                    <a:moveTo>
                      <a:pt x="31" y="0"/>
                    </a:moveTo>
                    <a:lnTo>
                      <a:pt x="111" y="60"/>
                    </a:lnTo>
                    <a:lnTo>
                      <a:pt x="84" y="60"/>
                    </a:lnTo>
                    <a:lnTo>
                      <a:pt x="0" y="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1" name="Freeform 234"/>
              <p:cNvSpPr>
                <a:spLocks/>
              </p:cNvSpPr>
              <p:nvPr/>
            </p:nvSpPr>
            <p:spPr bwMode="auto">
              <a:xfrm>
                <a:off x="639" y="2611"/>
                <a:ext cx="52" cy="29"/>
              </a:xfrm>
              <a:custGeom>
                <a:avLst/>
                <a:gdLst>
                  <a:gd name="T0" fmla="*/ 0 w 111"/>
                  <a:gd name="T1" fmla="*/ 0 h 59"/>
                  <a:gd name="T2" fmla="*/ 0 w 111"/>
                  <a:gd name="T3" fmla="*/ 0 h 59"/>
                  <a:gd name="T4" fmla="*/ 0 w 111"/>
                  <a:gd name="T5" fmla="*/ 0 h 59"/>
                  <a:gd name="T6" fmla="*/ 0 w 111"/>
                  <a:gd name="T7" fmla="*/ 0 h 59"/>
                  <a:gd name="T8" fmla="*/ 0 w 111"/>
                  <a:gd name="T9" fmla="*/ 0 h 59"/>
                  <a:gd name="T10" fmla="*/ 0 w 111"/>
                  <a:gd name="T11" fmla="*/ 0 h 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1" h="59">
                    <a:moveTo>
                      <a:pt x="29" y="0"/>
                    </a:moveTo>
                    <a:lnTo>
                      <a:pt x="111" y="59"/>
                    </a:lnTo>
                    <a:lnTo>
                      <a:pt x="84" y="59"/>
                    </a:lnTo>
                    <a:lnTo>
                      <a:pt x="0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2" name="Freeform 235"/>
              <p:cNvSpPr>
                <a:spLocks/>
              </p:cNvSpPr>
              <p:nvPr/>
            </p:nvSpPr>
            <p:spPr bwMode="auto">
              <a:xfrm>
                <a:off x="569" y="2618"/>
                <a:ext cx="52" cy="22"/>
              </a:xfrm>
              <a:custGeom>
                <a:avLst/>
                <a:gdLst>
                  <a:gd name="T0" fmla="*/ 0 w 110"/>
                  <a:gd name="T1" fmla="*/ 0 h 47"/>
                  <a:gd name="T2" fmla="*/ 0 w 110"/>
                  <a:gd name="T3" fmla="*/ 0 h 47"/>
                  <a:gd name="T4" fmla="*/ 0 w 110"/>
                  <a:gd name="T5" fmla="*/ 0 h 47"/>
                  <a:gd name="T6" fmla="*/ 0 w 110"/>
                  <a:gd name="T7" fmla="*/ 0 h 47"/>
                  <a:gd name="T8" fmla="*/ 0 w 110"/>
                  <a:gd name="T9" fmla="*/ 0 h 47"/>
                  <a:gd name="T10" fmla="*/ 0 w 110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0" h="47">
                    <a:moveTo>
                      <a:pt x="27" y="0"/>
                    </a:moveTo>
                    <a:lnTo>
                      <a:pt x="110" y="47"/>
                    </a:lnTo>
                    <a:lnTo>
                      <a:pt x="84" y="47"/>
                    </a:lnTo>
                    <a:lnTo>
                      <a:pt x="0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3" name="Freeform 236"/>
              <p:cNvSpPr>
                <a:spLocks/>
              </p:cNvSpPr>
              <p:nvPr/>
            </p:nvSpPr>
            <p:spPr bwMode="auto">
              <a:xfrm>
                <a:off x="681" y="2615"/>
                <a:ext cx="55" cy="24"/>
              </a:xfrm>
              <a:custGeom>
                <a:avLst/>
                <a:gdLst>
                  <a:gd name="T0" fmla="*/ 0 w 116"/>
                  <a:gd name="T1" fmla="*/ 0 h 49"/>
                  <a:gd name="T2" fmla="*/ 0 w 116"/>
                  <a:gd name="T3" fmla="*/ 0 h 49"/>
                  <a:gd name="T4" fmla="*/ 0 w 116"/>
                  <a:gd name="T5" fmla="*/ 0 h 49"/>
                  <a:gd name="T6" fmla="*/ 0 w 116"/>
                  <a:gd name="T7" fmla="*/ 0 h 49"/>
                  <a:gd name="T8" fmla="*/ 0 w 116"/>
                  <a:gd name="T9" fmla="*/ 0 h 49"/>
                  <a:gd name="T10" fmla="*/ 0 w 116"/>
                  <a:gd name="T11" fmla="*/ 0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6" h="49">
                    <a:moveTo>
                      <a:pt x="116" y="0"/>
                    </a:moveTo>
                    <a:lnTo>
                      <a:pt x="34" y="49"/>
                    </a:lnTo>
                    <a:lnTo>
                      <a:pt x="0" y="49"/>
                    </a:lnTo>
                    <a:lnTo>
                      <a:pt x="76" y="2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4" name="Freeform 237"/>
              <p:cNvSpPr>
                <a:spLocks/>
              </p:cNvSpPr>
              <p:nvPr/>
            </p:nvSpPr>
            <p:spPr bwMode="auto">
              <a:xfrm>
                <a:off x="600" y="2614"/>
                <a:ext cx="55" cy="24"/>
              </a:xfrm>
              <a:custGeom>
                <a:avLst/>
                <a:gdLst>
                  <a:gd name="T0" fmla="*/ 0 w 115"/>
                  <a:gd name="T1" fmla="*/ 0 h 49"/>
                  <a:gd name="T2" fmla="*/ 0 w 115"/>
                  <a:gd name="T3" fmla="*/ 0 h 49"/>
                  <a:gd name="T4" fmla="*/ 0 w 115"/>
                  <a:gd name="T5" fmla="*/ 0 h 49"/>
                  <a:gd name="T6" fmla="*/ 0 w 115"/>
                  <a:gd name="T7" fmla="*/ 0 h 49"/>
                  <a:gd name="T8" fmla="*/ 0 w 115"/>
                  <a:gd name="T9" fmla="*/ 0 h 49"/>
                  <a:gd name="T10" fmla="*/ 0 w 115"/>
                  <a:gd name="T11" fmla="*/ 0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5" h="49">
                    <a:moveTo>
                      <a:pt x="115" y="0"/>
                    </a:moveTo>
                    <a:lnTo>
                      <a:pt x="32" y="49"/>
                    </a:lnTo>
                    <a:lnTo>
                      <a:pt x="0" y="49"/>
                    </a:lnTo>
                    <a:lnTo>
                      <a:pt x="76" y="2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5" name="Freeform 238"/>
              <p:cNvSpPr>
                <a:spLocks/>
              </p:cNvSpPr>
              <p:nvPr/>
            </p:nvSpPr>
            <p:spPr bwMode="auto">
              <a:xfrm>
                <a:off x="529" y="2614"/>
                <a:ext cx="55" cy="24"/>
              </a:xfrm>
              <a:custGeom>
                <a:avLst/>
                <a:gdLst>
                  <a:gd name="T0" fmla="*/ 0 w 116"/>
                  <a:gd name="T1" fmla="*/ 0 h 49"/>
                  <a:gd name="T2" fmla="*/ 0 w 116"/>
                  <a:gd name="T3" fmla="*/ 0 h 49"/>
                  <a:gd name="T4" fmla="*/ 0 w 116"/>
                  <a:gd name="T5" fmla="*/ 0 h 49"/>
                  <a:gd name="T6" fmla="*/ 0 w 116"/>
                  <a:gd name="T7" fmla="*/ 0 h 49"/>
                  <a:gd name="T8" fmla="*/ 0 w 116"/>
                  <a:gd name="T9" fmla="*/ 0 h 49"/>
                  <a:gd name="T10" fmla="*/ 0 w 116"/>
                  <a:gd name="T11" fmla="*/ 0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6" h="49">
                    <a:moveTo>
                      <a:pt x="116" y="0"/>
                    </a:moveTo>
                    <a:lnTo>
                      <a:pt x="35" y="49"/>
                    </a:lnTo>
                    <a:lnTo>
                      <a:pt x="0" y="49"/>
                    </a:lnTo>
                    <a:lnTo>
                      <a:pt x="76" y="2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6" name="Freeform 239"/>
              <p:cNvSpPr>
                <a:spLocks/>
              </p:cNvSpPr>
              <p:nvPr/>
            </p:nvSpPr>
            <p:spPr bwMode="auto">
              <a:xfrm>
                <a:off x="803" y="2641"/>
                <a:ext cx="33" cy="520"/>
              </a:xfrm>
              <a:custGeom>
                <a:avLst/>
                <a:gdLst>
                  <a:gd name="T0" fmla="*/ 0 w 71"/>
                  <a:gd name="T1" fmla="*/ 0 h 1095"/>
                  <a:gd name="T2" fmla="*/ 0 w 71"/>
                  <a:gd name="T3" fmla="*/ 0 h 1095"/>
                  <a:gd name="T4" fmla="*/ 0 w 71"/>
                  <a:gd name="T5" fmla="*/ 0 h 1095"/>
                  <a:gd name="T6" fmla="*/ 0 w 71"/>
                  <a:gd name="T7" fmla="*/ 0 h 1095"/>
                  <a:gd name="T8" fmla="*/ 0 w 71"/>
                  <a:gd name="T9" fmla="*/ 0 h 1095"/>
                  <a:gd name="T10" fmla="*/ 0 w 71"/>
                  <a:gd name="T11" fmla="*/ 0 h 10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" h="1095">
                    <a:moveTo>
                      <a:pt x="71" y="2"/>
                    </a:moveTo>
                    <a:lnTo>
                      <a:pt x="35" y="1095"/>
                    </a:lnTo>
                    <a:lnTo>
                      <a:pt x="0" y="1084"/>
                    </a:lnTo>
                    <a:lnTo>
                      <a:pt x="46" y="0"/>
                    </a:lnTo>
                    <a:lnTo>
                      <a:pt x="71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7" name="Freeform 240"/>
              <p:cNvSpPr>
                <a:spLocks/>
              </p:cNvSpPr>
              <p:nvPr/>
            </p:nvSpPr>
            <p:spPr bwMode="auto">
              <a:xfrm>
                <a:off x="843" y="2642"/>
                <a:ext cx="27" cy="534"/>
              </a:xfrm>
              <a:custGeom>
                <a:avLst/>
                <a:gdLst>
                  <a:gd name="T0" fmla="*/ 0 w 57"/>
                  <a:gd name="T1" fmla="*/ 0 h 1125"/>
                  <a:gd name="T2" fmla="*/ 0 w 57"/>
                  <a:gd name="T3" fmla="*/ 0 h 1125"/>
                  <a:gd name="T4" fmla="*/ 0 w 57"/>
                  <a:gd name="T5" fmla="*/ 0 h 1125"/>
                  <a:gd name="T6" fmla="*/ 0 w 57"/>
                  <a:gd name="T7" fmla="*/ 0 h 1125"/>
                  <a:gd name="T8" fmla="*/ 0 w 57"/>
                  <a:gd name="T9" fmla="*/ 0 h 1125"/>
                  <a:gd name="T10" fmla="*/ 0 w 57"/>
                  <a:gd name="T11" fmla="*/ 0 h 11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7" h="1125">
                    <a:moveTo>
                      <a:pt x="21" y="2"/>
                    </a:moveTo>
                    <a:lnTo>
                      <a:pt x="57" y="1125"/>
                    </a:lnTo>
                    <a:lnTo>
                      <a:pt x="23" y="1114"/>
                    </a:lnTo>
                    <a:lnTo>
                      <a:pt x="0" y="0"/>
                    </a:ln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8" name="Freeform 241"/>
              <p:cNvSpPr>
                <a:spLocks/>
              </p:cNvSpPr>
              <p:nvPr/>
            </p:nvSpPr>
            <p:spPr bwMode="auto">
              <a:xfrm>
                <a:off x="774" y="2636"/>
                <a:ext cx="42" cy="473"/>
              </a:xfrm>
              <a:custGeom>
                <a:avLst/>
                <a:gdLst>
                  <a:gd name="T0" fmla="*/ 0 w 91"/>
                  <a:gd name="T1" fmla="*/ 0 h 1000"/>
                  <a:gd name="T2" fmla="*/ 0 w 91"/>
                  <a:gd name="T3" fmla="*/ 0 h 1000"/>
                  <a:gd name="T4" fmla="*/ 0 w 91"/>
                  <a:gd name="T5" fmla="*/ 0 h 1000"/>
                  <a:gd name="T6" fmla="*/ 0 w 91"/>
                  <a:gd name="T7" fmla="*/ 0 h 1000"/>
                  <a:gd name="T8" fmla="*/ 0 w 91"/>
                  <a:gd name="T9" fmla="*/ 0 h 1000"/>
                  <a:gd name="T10" fmla="*/ 0 w 91"/>
                  <a:gd name="T11" fmla="*/ 0 h 1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" h="1000">
                    <a:moveTo>
                      <a:pt x="91" y="2"/>
                    </a:moveTo>
                    <a:lnTo>
                      <a:pt x="34" y="1000"/>
                    </a:lnTo>
                    <a:lnTo>
                      <a:pt x="0" y="954"/>
                    </a:lnTo>
                    <a:lnTo>
                      <a:pt x="66" y="0"/>
                    </a:lnTo>
                    <a:lnTo>
                      <a:pt x="91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9" name="Freeform 242"/>
              <p:cNvSpPr>
                <a:spLocks/>
              </p:cNvSpPr>
              <p:nvPr/>
            </p:nvSpPr>
            <p:spPr bwMode="auto">
              <a:xfrm>
                <a:off x="511" y="2622"/>
                <a:ext cx="9" cy="15"/>
              </a:xfrm>
              <a:custGeom>
                <a:avLst/>
                <a:gdLst>
                  <a:gd name="T0" fmla="*/ 0 w 19"/>
                  <a:gd name="T1" fmla="*/ 0 h 33"/>
                  <a:gd name="T2" fmla="*/ 0 w 19"/>
                  <a:gd name="T3" fmla="*/ 0 h 33"/>
                  <a:gd name="T4" fmla="*/ 0 w 19"/>
                  <a:gd name="T5" fmla="*/ 0 h 33"/>
                  <a:gd name="T6" fmla="*/ 0 w 19"/>
                  <a:gd name="T7" fmla="*/ 0 h 33"/>
                  <a:gd name="T8" fmla="*/ 0 w 19"/>
                  <a:gd name="T9" fmla="*/ 0 h 33"/>
                  <a:gd name="T10" fmla="*/ 0 w 19"/>
                  <a:gd name="T11" fmla="*/ 0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33">
                    <a:moveTo>
                      <a:pt x="19" y="2"/>
                    </a:moveTo>
                    <a:lnTo>
                      <a:pt x="4" y="0"/>
                    </a:lnTo>
                    <a:lnTo>
                      <a:pt x="0" y="31"/>
                    </a:lnTo>
                    <a:lnTo>
                      <a:pt x="17" y="33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0" name="Freeform 243"/>
              <p:cNvSpPr>
                <a:spLocks/>
              </p:cNvSpPr>
              <p:nvPr/>
            </p:nvSpPr>
            <p:spPr bwMode="auto">
              <a:xfrm>
                <a:off x="510" y="2638"/>
                <a:ext cx="8" cy="139"/>
              </a:xfrm>
              <a:custGeom>
                <a:avLst/>
                <a:gdLst>
                  <a:gd name="T0" fmla="*/ 1 w 16"/>
                  <a:gd name="T1" fmla="*/ 0 h 295"/>
                  <a:gd name="T2" fmla="*/ 0 w 16"/>
                  <a:gd name="T3" fmla="*/ 0 h 295"/>
                  <a:gd name="T4" fmla="*/ 1 w 16"/>
                  <a:gd name="T5" fmla="*/ 0 h 295"/>
                  <a:gd name="T6" fmla="*/ 1 w 16"/>
                  <a:gd name="T7" fmla="*/ 0 h 295"/>
                  <a:gd name="T8" fmla="*/ 1 w 16"/>
                  <a:gd name="T9" fmla="*/ 0 h 295"/>
                  <a:gd name="T10" fmla="*/ 1 w 16"/>
                  <a:gd name="T11" fmla="*/ 0 h 2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295">
                    <a:moveTo>
                      <a:pt x="16" y="2"/>
                    </a:moveTo>
                    <a:lnTo>
                      <a:pt x="0" y="0"/>
                    </a:lnTo>
                    <a:lnTo>
                      <a:pt x="2" y="295"/>
                    </a:lnTo>
                    <a:lnTo>
                      <a:pt x="16" y="295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1" name="Freeform 244"/>
              <p:cNvSpPr>
                <a:spLocks/>
              </p:cNvSpPr>
              <p:nvPr/>
            </p:nvSpPr>
            <p:spPr bwMode="auto">
              <a:xfrm>
                <a:off x="801" y="2680"/>
                <a:ext cx="31" cy="49"/>
              </a:xfrm>
              <a:custGeom>
                <a:avLst/>
                <a:gdLst>
                  <a:gd name="T0" fmla="*/ 0 w 64"/>
                  <a:gd name="T1" fmla="*/ 0 h 100"/>
                  <a:gd name="T2" fmla="*/ 0 w 64"/>
                  <a:gd name="T3" fmla="*/ 0 h 100"/>
                  <a:gd name="T4" fmla="*/ 0 w 64"/>
                  <a:gd name="T5" fmla="*/ 0 h 100"/>
                  <a:gd name="T6" fmla="*/ 0 w 64"/>
                  <a:gd name="T7" fmla="*/ 0 h 100"/>
                  <a:gd name="T8" fmla="*/ 0 w 64"/>
                  <a:gd name="T9" fmla="*/ 0 h 100"/>
                  <a:gd name="T10" fmla="*/ 0 w 64"/>
                  <a:gd name="T11" fmla="*/ 0 h 100"/>
                  <a:gd name="T12" fmla="*/ 0 w 64"/>
                  <a:gd name="T13" fmla="*/ 0 h 100"/>
                  <a:gd name="T14" fmla="*/ 0 w 64"/>
                  <a:gd name="T15" fmla="*/ 0 h 100"/>
                  <a:gd name="T16" fmla="*/ 0 w 64"/>
                  <a:gd name="T17" fmla="*/ 0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" h="100">
                    <a:moveTo>
                      <a:pt x="62" y="0"/>
                    </a:moveTo>
                    <a:lnTo>
                      <a:pt x="1" y="62"/>
                    </a:lnTo>
                    <a:lnTo>
                      <a:pt x="0" y="100"/>
                    </a:lnTo>
                    <a:lnTo>
                      <a:pt x="64" y="34"/>
                    </a:lnTo>
                    <a:lnTo>
                      <a:pt x="62" y="28"/>
                    </a:lnTo>
                    <a:lnTo>
                      <a:pt x="62" y="19"/>
                    </a:lnTo>
                    <a:lnTo>
                      <a:pt x="62" y="5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2" name="Freeform 245"/>
              <p:cNvSpPr>
                <a:spLocks/>
              </p:cNvSpPr>
              <p:nvPr/>
            </p:nvSpPr>
            <p:spPr bwMode="auto">
              <a:xfrm>
                <a:off x="797" y="2731"/>
                <a:ext cx="32" cy="48"/>
              </a:xfrm>
              <a:custGeom>
                <a:avLst/>
                <a:gdLst>
                  <a:gd name="T0" fmla="*/ 0 w 66"/>
                  <a:gd name="T1" fmla="*/ 0 h 101"/>
                  <a:gd name="T2" fmla="*/ 0 w 66"/>
                  <a:gd name="T3" fmla="*/ 0 h 101"/>
                  <a:gd name="T4" fmla="*/ 0 w 66"/>
                  <a:gd name="T5" fmla="*/ 0 h 101"/>
                  <a:gd name="T6" fmla="*/ 0 w 66"/>
                  <a:gd name="T7" fmla="*/ 0 h 101"/>
                  <a:gd name="T8" fmla="*/ 0 w 66"/>
                  <a:gd name="T9" fmla="*/ 0 h 101"/>
                  <a:gd name="T10" fmla="*/ 0 w 66"/>
                  <a:gd name="T11" fmla="*/ 0 h 101"/>
                  <a:gd name="T12" fmla="*/ 0 w 66"/>
                  <a:gd name="T13" fmla="*/ 0 h 101"/>
                  <a:gd name="T14" fmla="*/ 0 w 66"/>
                  <a:gd name="T15" fmla="*/ 0 h 101"/>
                  <a:gd name="T16" fmla="*/ 0 w 66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101">
                    <a:moveTo>
                      <a:pt x="65" y="0"/>
                    </a:moveTo>
                    <a:lnTo>
                      <a:pt x="4" y="63"/>
                    </a:lnTo>
                    <a:lnTo>
                      <a:pt x="0" y="101"/>
                    </a:lnTo>
                    <a:lnTo>
                      <a:pt x="66" y="34"/>
                    </a:lnTo>
                    <a:lnTo>
                      <a:pt x="65" y="29"/>
                    </a:lnTo>
                    <a:lnTo>
                      <a:pt x="65" y="19"/>
                    </a:lnTo>
                    <a:lnTo>
                      <a:pt x="65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3" name="Freeform 246"/>
              <p:cNvSpPr>
                <a:spLocks/>
              </p:cNvSpPr>
              <p:nvPr/>
            </p:nvSpPr>
            <p:spPr bwMode="auto">
              <a:xfrm>
                <a:off x="796" y="2784"/>
                <a:ext cx="32" cy="46"/>
              </a:xfrm>
              <a:custGeom>
                <a:avLst/>
                <a:gdLst>
                  <a:gd name="T0" fmla="*/ 0 w 67"/>
                  <a:gd name="T1" fmla="*/ 0 h 99"/>
                  <a:gd name="T2" fmla="*/ 0 w 67"/>
                  <a:gd name="T3" fmla="*/ 0 h 99"/>
                  <a:gd name="T4" fmla="*/ 0 w 67"/>
                  <a:gd name="T5" fmla="*/ 0 h 99"/>
                  <a:gd name="T6" fmla="*/ 0 w 67"/>
                  <a:gd name="T7" fmla="*/ 0 h 99"/>
                  <a:gd name="T8" fmla="*/ 0 w 67"/>
                  <a:gd name="T9" fmla="*/ 0 h 99"/>
                  <a:gd name="T10" fmla="*/ 0 w 67"/>
                  <a:gd name="T11" fmla="*/ 0 h 99"/>
                  <a:gd name="T12" fmla="*/ 0 w 67"/>
                  <a:gd name="T13" fmla="*/ 0 h 99"/>
                  <a:gd name="T14" fmla="*/ 0 w 67"/>
                  <a:gd name="T15" fmla="*/ 0 h 99"/>
                  <a:gd name="T16" fmla="*/ 0 w 67"/>
                  <a:gd name="T17" fmla="*/ 0 h 9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7" h="99">
                    <a:moveTo>
                      <a:pt x="65" y="0"/>
                    </a:moveTo>
                    <a:lnTo>
                      <a:pt x="2" y="61"/>
                    </a:lnTo>
                    <a:lnTo>
                      <a:pt x="0" y="99"/>
                    </a:lnTo>
                    <a:lnTo>
                      <a:pt x="67" y="33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4" name="Freeform 247"/>
              <p:cNvSpPr>
                <a:spLocks/>
              </p:cNvSpPr>
              <p:nvPr/>
            </p:nvSpPr>
            <p:spPr bwMode="auto">
              <a:xfrm>
                <a:off x="793" y="2837"/>
                <a:ext cx="32" cy="45"/>
              </a:xfrm>
              <a:custGeom>
                <a:avLst/>
                <a:gdLst>
                  <a:gd name="T0" fmla="*/ 0 w 67"/>
                  <a:gd name="T1" fmla="*/ 0 h 97"/>
                  <a:gd name="T2" fmla="*/ 0 w 67"/>
                  <a:gd name="T3" fmla="*/ 0 h 97"/>
                  <a:gd name="T4" fmla="*/ 0 w 67"/>
                  <a:gd name="T5" fmla="*/ 0 h 97"/>
                  <a:gd name="T6" fmla="*/ 0 w 67"/>
                  <a:gd name="T7" fmla="*/ 0 h 97"/>
                  <a:gd name="T8" fmla="*/ 0 w 67"/>
                  <a:gd name="T9" fmla="*/ 0 h 97"/>
                  <a:gd name="T10" fmla="*/ 0 w 67"/>
                  <a:gd name="T11" fmla="*/ 0 h 97"/>
                  <a:gd name="T12" fmla="*/ 0 w 67"/>
                  <a:gd name="T13" fmla="*/ 0 h 97"/>
                  <a:gd name="T14" fmla="*/ 0 w 67"/>
                  <a:gd name="T15" fmla="*/ 0 h 97"/>
                  <a:gd name="T16" fmla="*/ 0 w 67"/>
                  <a:gd name="T17" fmla="*/ 0 h 9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7" h="97">
                    <a:moveTo>
                      <a:pt x="65" y="0"/>
                    </a:moveTo>
                    <a:lnTo>
                      <a:pt x="2" y="60"/>
                    </a:lnTo>
                    <a:lnTo>
                      <a:pt x="0" y="97"/>
                    </a:lnTo>
                    <a:lnTo>
                      <a:pt x="67" y="28"/>
                    </a:lnTo>
                    <a:lnTo>
                      <a:pt x="65" y="22"/>
                    </a:lnTo>
                    <a:lnTo>
                      <a:pt x="65" y="13"/>
                    </a:lnTo>
                    <a:lnTo>
                      <a:pt x="65" y="3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5" name="Freeform 248"/>
              <p:cNvSpPr>
                <a:spLocks/>
              </p:cNvSpPr>
              <p:nvPr/>
            </p:nvSpPr>
            <p:spPr bwMode="auto">
              <a:xfrm>
                <a:off x="792" y="2885"/>
                <a:ext cx="31" cy="46"/>
              </a:xfrm>
              <a:custGeom>
                <a:avLst/>
                <a:gdLst>
                  <a:gd name="T0" fmla="*/ 0 w 66"/>
                  <a:gd name="T1" fmla="*/ 0 h 97"/>
                  <a:gd name="T2" fmla="*/ 0 w 66"/>
                  <a:gd name="T3" fmla="*/ 0 h 97"/>
                  <a:gd name="T4" fmla="*/ 0 w 66"/>
                  <a:gd name="T5" fmla="*/ 0 h 97"/>
                  <a:gd name="T6" fmla="*/ 0 w 66"/>
                  <a:gd name="T7" fmla="*/ 0 h 97"/>
                  <a:gd name="T8" fmla="*/ 0 w 66"/>
                  <a:gd name="T9" fmla="*/ 0 h 97"/>
                  <a:gd name="T10" fmla="*/ 0 w 66"/>
                  <a:gd name="T11" fmla="*/ 0 h 97"/>
                  <a:gd name="T12" fmla="*/ 0 w 66"/>
                  <a:gd name="T13" fmla="*/ 0 h 97"/>
                  <a:gd name="T14" fmla="*/ 0 w 66"/>
                  <a:gd name="T15" fmla="*/ 0 h 97"/>
                  <a:gd name="T16" fmla="*/ 0 w 66"/>
                  <a:gd name="T17" fmla="*/ 0 h 9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97">
                    <a:moveTo>
                      <a:pt x="64" y="0"/>
                    </a:moveTo>
                    <a:lnTo>
                      <a:pt x="3" y="59"/>
                    </a:lnTo>
                    <a:lnTo>
                      <a:pt x="0" y="97"/>
                    </a:lnTo>
                    <a:lnTo>
                      <a:pt x="66" y="31"/>
                    </a:lnTo>
                    <a:lnTo>
                      <a:pt x="64" y="25"/>
                    </a:lnTo>
                    <a:lnTo>
                      <a:pt x="64" y="15"/>
                    </a:lnTo>
                    <a:lnTo>
                      <a:pt x="64" y="4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6" name="Freeform 249"/>
              <p:cNvSpPr>
                <a:spLocks/>
              </p:cNvSpPr>
              <p:nvPr/>
            </p:nvSpPr>
            <p:spPr bwMode="auto">
              <a:xfrm>
                <a:off x="789" y="2935"/>
                <a:ext cx="31" cy="47"/>
              </a:xfrm>
              <a:custGeom>
                <a:avLst/>
                <a:gdLst>
                  <a:gd name="T0" fmla="*/ 0 w 66"/>
                  <a:gd name="T1" fmla="*/ 0 h 99"/>
                  <a:gd name="T2" fmla="*/ 0 w 66"/>
                  <a:gd name="T3" fmla="*/ 0 h 99"/>
                  <a:gd name="T4" fmla="*/ 0 w 66"/>
                  <a:gd name="T5" fmla="*/ 0 h 99"/>
                  <a:gd name="T6" fmla="*/ 0 w 66"/>
                  <a:gd name="T7" fmla="*/ 0 h 99"/>
                  <a:gd name="T8" fmla="*/ 0 w 66"/>
                  <a:gd name="T9" fmla="*/ 0 h 99"/>
                  <a:gd name="T10" fmla="*/ 0 w 66"/>
                  <a:gd name="T11" fmla="*/ 0 h 99"/>
                  <a:gd name="T12" fmla="*/ 0 w 66"/>
                  <a:gd name="T13" fmla="*/ 0 h 99"/>
                  <a:gd name="T14" fmla="*/ 0 w 66"/>
                  <a:gd name="T15" fmla="*/ 0 h 99"/>
                  <a:gd name="T16" fmla="*/ 0 w 66"/>
                  <a:gd name="T17" fmla="*/ 0 h 9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99">
                    <a:moveTo>
                      <a:pt x="65" y="0"/>
                    </a:moveTo>
                    <a:lnTo>
                      <a:pt x="4" y="62"/>
                    </a:lnTo>
                    <a:lnTo>
                      <a:pt x="0" y="99"/>
                    </a:lnTo>
                    <a:lnTo>
                      <a:pt x="66" y="30"/>
                    </a:lnTo>
                    <a:lnTo>
                      <a:pt x="65" y="24"/>
                    </a:lnTo>
                    <a:lnTo>
                      <a:pt x="65" y="15"/>
                    </a:lnTo>
                    <a:lnTo>
                      <a:pt x="65" y="5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7" name="Freeform 250"/>
              <p:cNvSpPr>
                <a:spLocks/>
              </p:cNvSpPr>
              <p:nvPr/>
            </p:nvSpPr>
            <p:spPr bwMode="auto">
              <a:xfrm>
                <a:off x="786" y="2983"/>
                <a:ext cx="31" cy="48"/>
              </a:xfrm>
              <a:custGeom>
                <a:avLst/>
                <a:gdLst>
                  <a:gd name="T0" fmla="*/ 0 w 67"/>
                  <a:gd name="T1" fmla="*/ 0 h 101"/>
                  <a:gd name="T2" fmla="*/ 0 w 67"/>
                  <a:gd name="T3" fmla="*/ 0 h 101"/>
                  <a:gd name="T4" fmla="*/ 0 w 67"/>
                  <a:gd name="T5" fmla="*/ 0 h 101"/>
                  <a:gd name="T6" fmla="*/ 0 w 67"/>
                  <a:gd name="T7" fmla="*/ 0 h 101"/>
                  <a:gd name="T8" fmla="*/ 0 w 67"/>
                  <a:gd name="T9" fmla="*/ 0 h 101"/>
                  <a:gd name="T10" fmla="*/ 0 w 67"/>
                  <a:gd name="T11" fmla="*/ 0 h 101"/>
                  <a:gd name="T12" fmla="*/ 0 w 67"/>
                  <a:gd name="T13" fmla="*/ 0 h 101"/>
                  <a:gd name="T14" fmla="*/ 0 w 67"/>
                  <a:gd name="T15" fmla="*/ 0 h 101"/>
                  <a:gd name="T16" fmla="*/ 0 w 67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7" h="101">
                    <a:moveTo>
                      <a:pt x="65" y="0"/>
                    </a:moveTo>
                    <a:lnTo>
                      <a:pt x="4" y="63"/>
                    </a:lnTo>
                    <a:lnTo>
                      <a:pt x="0" y="101"/>
                    </a:lnTo>
                    <a:lnTo>
                      <a:pt x="67" y="35"/>
                    </a:lnTo>
                    <a:lnTo>
                      <a:pt x="65" y="29"/>
                    </a:lnTo>
                    <a:lnTo>
                      <a:pt x="65" y="19"/>
                    </a:lnTo>
                    <a:lnTo>
                      <a:pt x="65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8" name="Freeform 251"/>
              <p:cNvSpPr>
                <a:spLocks/>
              </p:cNvSpPr>
              <p:nvPr/>
            </p:nvSpPr>
            <p:spPr bwMode="auto">
              <a:xfrm>
                <a:off x="784" y="3033"/>
                <a:ext cx="32" cy="47"/>
              </a:xfrm>
              <a:custGeom>
                <a:avLst/>
                <a:gdLst>
                  <a:gd name="T0" fmla="*/ 0 w 69"/>
                  <a:gd name="T1" fmla="*/ 0 h 101"/>
                  <a:gd name="T2" fmla="*/ 0 w 69"/>
                  <a:gd name="T3" fmla="*/ 0 h 101"/>
                  <a:gd name="T4" fmla="*/ 0 w 69"/>
                  <a:gd name="T5" fmla="*/ 0 h 101"/>
                  <a:gd name="T6" fmla="*/ 0 w 69"/>
                  <a:gd name="T7" fmla="*/ 0 h 101"/>
                  <a:gd name="T8" fmla="*/ 0 w 69"/>
                  <a:gd name="T9" fmla="*/ 0 h 101"/>
                  <a:gd name="T10" fmla="*/ 0 w 69"/>
                  <a:gd name="T11" fmla="*/ 0 h 101"/>
                  <a:gd name="T12" fmla="*/ 0 w 69"/>
                  <a:gd name="T13" fmla="*/ 0 h 101"/>
                  <a:gd name="T14" fmla="*/ 0 w 69"/>
                  <a:gd name="T15" fmla="*/ 0 h 101"/>
                  <a:gd name="T16" fmla="*/ 0 w 69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" h="101">
                    <a:moveTo>
                      <a:pt x="63" y="0"/>
                    </a:moveTo>
                    <a:lnTo>
                      <a:pt x="4" y="63"/>
                    </a:lnTo>
                    <a:lnTo>
                      <a:pt x="0" y="101"/>
                    </a:lnTo>
                    <a:lnTo>
                      <a:pt x="69" y="32"/>
                    </a:lnTo>
                    <a:lnTo>
                      <a:pt x="67" y="27"/>
                    </a:lnTo>
                    <a:lnTo>
                      <a:pt x="65" y="17"/>
                    </a:lnTo>
                    <a:lnTo>
                      <a:pt x="63" y="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9" name="Freeform 252"/>
              <p:cNvSpPr>
                <a:spLocks/>
              </p:cNvSpPr>
              <p:nvPr/>
            </p:nvSpPr>
            <p:spPr bwMode="auto">
              <a:xfrm>
                <a:off x="801" y="2643"/>
                <a:ext cx="32" cy="48"/>
              </a:xfrm>
              <a:custGeom>
                <a:avLst/>
                <a:gdLst>
                  <a:gd name="T0" fmla="*/ 0 w 66"/>
                  <a:gd name="T1" fmla="*/ 0 h 99"/>
                  <a:gd name="T2" fmla="*/ 0 w 66"/>
                  <a:gd name="T3" fmla="*/ 0 h 99"/>
                  <a:gd name="T4" fmla="*/ 0 w 66"/>
                  <a:gd name="T5" fmla="*/ 0 h 99"/>
                  <a:gd name="T6" fmla="*/ 0 w 66"/>
                  <a:gd name="T7" fmla="*/ 0 h 99"/>
                  <a:gd name="T8" fmla="*/ 0 w 66"/>
                  <a:gd name="T9" fmla="*/ 0 h 99"/>
                  <a:gd name="T10" fmla="*/ 0 w 66"/>
                  <a:gd name="T11" fmla="*/ 0 h 99"/>
                  <a:gd name="T12" fmla="*/ 0 w 66"/>
                  <a:gd name="T13" fmla="*/ 0 h 99"/>
                  <a:gd name="T14" fmla="*/ 0 w 66"/>
                  <a:gd name="T15" fmla="*/ 0 h 99"/>
                  <a:gd name="T16" fmla="*/ 0 w 66"/>
                  <a:gd name="T17" fmla="*/ 0 h 9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99">
                    <a:moveTo>
                      <a:pt x="64" y="0"/>
                    </a:moveTo>
                    <a:lnTo>
                      <a:pt x="3" y="63"/>
                    </a:lnTo>
                    <a:lnTo>
                      <a:pt x="0" y="99"/>
                    </a:lnTo>
                    <a:lnTo>
                      <a:pt x="66" y="32"/>
                    </a:lnTo>
                    <a:lnTo>
                      <a:pt x="64" y="26"/>
                    </a:lnTo>
                    <a:lnTo>
                      <a:pt x="64" y="17"/>
                    </a:lnTo>
                    <a:lnTo>
                      <a:pt x="64" y="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0" name="Freeform 253"/>
              <p:cNvSpPr>
                <a:spLocks/>
              </p:cNvSpPr>
              <p:nvPr/>
            </p:nvSpPr>
            <p:spPr bwMode="auto">
              <a:xfrm>
                <a:off x="828" y="2690"/>
                <a:ext cx="24" cy="10"/>
              </a:xfrm>
              <a:custGeom>
                <a:avLst/>
                <a:gdLst>
                  <a:gd name="T0" fmla="*/ 0 w 53"/>
                  <a:gd name="T1" fmla="*/ 0 h 23"/>
                  <a:gd name="T2" fmla="*/ 0 w 53"/>
                  <a:gd name="T3" fmla="*/ 0 h 23"/>
                  <a:gd name="T4" fmla="*/ 0 w 53"/>
                  <a:gd name="T5" fmla="*/ 0 h 23"/>
                  <a:gd name="T6" fmla="*/ 0 w 53"/>
                  <a:gd name="T7" fmla="*/ 0 h 23"/>
                  <a:gd name="T8" fmla="*/ 0 w 53"/>
                  <a:gd name="T9" fmla="*/ 0 h 23"/>
                  <a:gd name="T10" fmla="*/ 0 w 53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" h="23">
                    <a:moveTo>
                      <a:pt x="2" y="0"/>
                    </a:moveTo>
                    <a:lnTo>
                      <a:pt x="53" y="5"/>
                    </a:lnTo>
                    <a:lnTo>
                      <a:pt x="53" y="23"/>
                    </a:lnTo>
                    <a:lnTo>
                      <a:pt x="0" y="2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1" name="Freeform 254"/>
              <p:cNvSpPr>
                <a:spLocks/>
              </p:cNvSpPr>
              <p:nvPr/>
            </p:nvSpPr>
            <p:spPr bwMode="auto">
              <a:xfrm>
                <a:off x="828" y="2654"/>
                <a:ext cx="24" cy="9"/>
              </a:xfrm>
              <a:custGeom>
                <a:avLst/>
                <a:gdLst>
                  <a:gd name="T0" fmla="*/ 0 w 53"/>
                  <a:gd name="T1" fmla="*/ 0 h 21"/>
                  <a:gd name="T2" fmla="*/ 0 w 53"/>
                  <a:gd name="T3" fmla="*/ 0 h 21"/>
                  <a:gd name="T4" fmla="*/ 0 w 53"/>
                  <a:gd name="T5" fmla="*/ 0 h 21"/>
                  <a:gd name="T6" fmla="*/ 0 w 53"/>
                  <a:gd name="T7" fmla="*/ 0 h 21"/>
                  <a:gd name="T8" fmla="*/ 0 w 53"/>
                  <a:gd name="T9" fmla="*/ 0 h 21"/>
                  <a:gd name="T10" fmla="*/ 0 w 53"/>
                  <a:gd name="T11" fmla="*/ 0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" h="21">
                    <a:moveTo>
                      <a:pt x="2" y="0"/>
                    </a:moveTo>
                    <a:lnTo>
                      <a:pt x="53" y="2"/>
                    </a:lnTo>
                    <a:lnTo>
                      <a:pt x="53" y="21"/>
                    </a:lnTo>
                    <a:lnTo>
                      <a:pt x="0" y="1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2" name="Freeform 255"/>
              <p:cNvSpPr>
                <a:spLocks/>
              </p:cNvSpPr>
              <p:nvPr/>
            </p:nvSpPr>
            <p:spPr bwMode="auto">
              <a:xfrm>
                <a:off x="825" y="2738"/>
                <a:ext cx="26" cy="11"/>
              </a:xfrm>
              <a:custGeom>
                <a:avLst/>
                <a:gdLst>
                  <a:gd name="T0" fmla="*/ 0 w 55"/>
                  <a:gd name="T1" fmla="*/ 0 h 23"/>
                  <a:gd name="T2" fmla="*/ 0 w 55"/>
                  <a:gd name="T3" fmla="*/ 0 h 23"/>
                  <a:gd name="T4" fmla="*/ 0 w 55"/>
                  <a:gd name="T5" fmla="*/ 0 h 23"/>
                  <a:gd name="T6" fmla="*/ 0 w 55"/>
                  <a:gd name="T7" fmla="*/ 0 h 23"/>
                  <a:gd name="T8" fmla="*/ 0 w 55"/>
                  <a:gd name="T9" fmla="*/ 0 h 23"/>
                  <a:gd name="T10" fmla="*/ 0 w 55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" h="23">
                    <a:moveTo>
                      <a:pt x="4" y="0"/>
                    </a:moveTo>
                    <a:lnTo>
                      <a:pt x="55" y="4"/>
                    </a:lnTo>
                    <a:lnTo>
                      <a:pt x="55" y="23"/>
                    </a:lnTo>
                    <a:lnTo>
                      <a:pt x="0" y="2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3" name="Freeform 256"/>
              <p:cNvSpPr>
                <a:spLocks/>
              </p:cNvSpPr>
              <p:nvPr/>
            </p:nvSpPr>
            <p:spPr bwMode="auto">
              <a:xfrm>
                <a:off x="828" y="2791"/>
                <a:ext cx="24" cy="11"/>
              </a:xfrm>
              <a:custGeom>
                <a:avLst/>
                <a:gdLst>
                  <a:gd name="T0" fmla="*/ 0 w 53"/>
                  <a:gd name="T1" fmla="*/ 0 h 22"/>
                  <a:gd name="T2" fmla="*/ 0 w 53"/>
                  <a:gd name="T3" fmla="*/ 1 h 22"/>
                  <a:gd name="T4" fmla="*/ 0 w 53"/>
                  <a:gd name="T5" fmla="*/ 1 h 22"/>
                  <a:gd name="T6" fmla="*/ 0 w 53"/>
                  <a:gd name="T7" fmla="*/ 1 h 22"/>
                  <a:gd name="T8" fmla="*/ 0 w 53"/>
                  <a:gd name="T9" fmla="*/ 0 h 22"/>
                  <a:gd name="T10" fmla="*/ 0 w 53"/>
                  <a:gd name="T11" fmla="*/ 0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" h="22">
                    <a:moveTo>
                      <a:pt x="2" y="0"/>
                    </a:moveTo>
                    <a:lnTo>
                      <a:pt x="53" y="5"/>
                    </a:lnTo>
                    <a:lnTo>
                      <a:pt x="53" y="22"/>
                    </a:lnTo>
                    <a:lnTo>
                      <a:pt x="0" y="1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4" name="Freeform 257"/>
              <p:cNvSpPr>
                <a:spLocks/>
              </p:cNvSpPr>
              <p:nvPr/>
            </p:nvSpPr>
            <p:spPr bwMode="auto">
              <a:xfrm>
                <a:off x="824" y="2846"/>
                <a:ext cx="27" cy="11"/>
              </a:xfrm>
              <a:custGeom>
                <a:avLst/>
                <a:gdLst>
                  <a:gd name="T0" fmla="*/ 0 w 57"/>
                  <a:gd name="T1" fmla="*/ 0 h 23"/>
                  <a:gd name="T2" fmla="*/ 0 w 57"/>
                  <a:gd name="T3" fmla="*/ 0 h 23"/>
                  <a:gd name="T4" fmla="*/ 0 w 57"/>
                  <a:gd name="T5" fmla="*/ 0 h 23"/>
                  <a:gd name="T6" fmla="*/ 0 w 57"/>
                  <a:gd name="T7" fmla="*/ 0 h 23"/>
                  <a:gd name="T8" fmla="*/ 0 w 57"/>
                  <a:gd name="T9" fmla="*/ 0 h 23"/>
                  <a:gd name="T10" fmla="*/ 0 w 5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7" h="23">
                    <a:moveTo>
                      <a:pt x="2" y="0"/>
                    </a:moveTo>
                    <a:lnTo>
                      <a:pt x="57" y="2"/>
                    </a:lnTo>
                    <a:lnTo>
                      <a:pt x="55" y="23"/>
                    </a:lnTo>
                    <a:lnTo>
                      <a:pt x="0" y="2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5" name="Freeform 258"/>
              <p:cNvSpPr>
                <a:spLocks/>
              </p:cNvSpPr>
              <p:nvPr/>
            </p:nvSpPr>
            <p:spPr bwMode="auto">
              <a:xfrm>
                <a:off x="822" y="2941"/>
                <a:ext cx="30" cy="10"/>
              </a:xfrm>
              <a:custGeom>
                <a:avLst/>
                <a:gdLst>
                  <a:gd name="T0" fmla="*/ 0 w 65"/>
                  <a:gd name="T1" fmla="*/ 0 h 23"/>
                  <a:gd name="T2" fmla="*/ 0 w 65"/>
                  <a:gd name="T3" fmla="*/ 0 h 23"/>
                  <a:gd name="T4" fmla="*/ 0 w 65"/>
                  <a:gd name="T5" fmla="*/ 0 h 23"/>
                  <a:gd name="T6" fmla="*/ 0 w 65"/>
                  <a:gd name="T7" fmla="*/ 0 h 23"/>
                  <a:gd name="T8" fmla="*/ 0 w 65"/>
                  <a:gd name="T9" fmla="*/ 0 h 23"/>
                  <a:gd name="T10" fmla="*/ 0 w 65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5" h="23">
                    <a:moveTo>
                      <a:pt x="0" y="0"/>
                    </a:moveTo>
                    <a:lnTo>
                      <a:pt x="65" y="4"/>
                    </a:lnTo>
                    <a:lnTo>
                      <a:pt x="65" y="23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6" name="Freeform 259"/>
              <p:cNvSpPr>
                <a:spLocks/>
              </p:cNvSpPr>
              <p:nvPr/>
            </p:nvSpPr>
            <p:spPr bwMode="auto">
              <a:xfrm>
                <a:off x="821" y="2989"/>
                <a:ext cx="31" cy="11"/>
              </a:xfrm>
              <a:custGeom>
                <a:avLst/>
                <a:gdLst>
                  <a:gd name="T0" fmla="*/ 0 w 67"/>
                  <a:gd name="T1" fmla="*/ 0 h 23"/>
                  <a:gd name="T2" fmla="*/ 0 w 67"/>
                  <a:gd name="T3" fmla="*/ 0 h 23"/>
                  <a:gd name="T4" fmla="*/ 0 w 67"/>
                  <a:gd name="T5" fmla="*/ 0 h 23"/>
                  <a:gd name="T6" fmla="*/ 0 w 67"/>
                  <a:gd name="T7" fmla="*/ 0 h 23"/>
                  <a:gd name="T8" fmla="*/ 0 w 67"/>
                  <a:gd name="T9" fmla="*/ 0 h 23"/>
                  <a:gd name="T10" fmla="*/ 0 w 6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7" h="23">
                    <a:moveTo>
                      <a:pt x="2" y="0"/>
                    </a:moveTo>
                    <a:lnTo>
                      <a:pt x="67" y="4"/>
                    </a:lnTo>
                    <a:lnTo>
                      <a:pt x="65" y="23"/>
                    </a:lnTo>
                    <a:lnTo>
                      <a:pt x="0" y="1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7" name="Freeform 260"/>
              <p:cNvSpPr>
                <a:spLocks/>
              </p:cNvSpPr>
              <p:nvPr/>
            </p:nvSpPr>
            <p:spPr bwMode="auto">
              <a:xfrm>
                <a:off x="817" y="3040"/>
                <a:ext cx="37" cy="13"/>
              </a:xfrm>
              <a:custGeom>
                <a:avLst/>
                <a:gdLst>
                  <a:gd name="T0" fmla="*/ 0 w 78"/>
                  <a:gd name="T1" fmla="*/ 0 h 27"/>
                  <a:gd name="T2" fmla="*/ 0 w 78"/>
                  <a:gd name="T3" fmla="*/ 0 h 27"/>
                  <a:gd name="T4" fmla="*/ 0 w 78"/>
                  <a:gd name="T5" fmla="*/ 0 h 27"/>
                  <a:gd name="T6" fmla="*/ 0 w 78"/>
                  <a:gd name="T7" fmla="*/ 0 h 27"/>
                  <a:gd name="T8" fmla="*/ 0 w 78"/>
                  <a:gd name="T9" fmla="*/ 0 h 27"/>
                  <a:gd name="T10" fmla="*/ 0 w 78"/>
                  <a:gd name="T11" fmla="*/ 0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8" h="27">
                    <a:moveTo>
                      <a:pt x="2" y="0"/>
                    </a:moveTo>
                    <a:lnTo>
                      <a:pt x="78" y="4"/>
                    </a:lnTo>
                    <a:lnTo>
                      <a:pt x="78" y="27"/>
                    </a:lnTo>
                    <a:lnTo>
                      <a:pt x="0" y="2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8" name="Freeform 261"/>
              <p:cNvSpPr>
                <a:spLocks/>
              </p:cNvSpPr>
              <p:nvPr/>
            </p:nvSpPr>
            <p:spPr bwMode="auto">
              <a:xfrm>
                <a:off x="817" y="3089"/>
                <a:ext cx="37" cy="14"/>
              </a:xfrm>
              <a:custGeom>
                <a:avLst/>
                <a:gdLst>
                  <a:gd name="T0" fmla="*/ 0 w 78"/>
                  <a:gd name="T1" fmla="*/ 0 h 28"/>
                  <a:gd name="T2" fmla="*/ 0 w 78"/>
                  <a:gd name="T3" fmla="*/ 1 h 28"/>
                  <a:gd name="T4" fmla="*/ 0 w 78"/>
                  <a:gd name="T5" fmla="*/ 1 h 28"/>
                  <a:gd name="T6" fmla="*/ 0 w 78"/>
                  <a:gd name="T7" fmla="*/ 1 h 28"/>
                  <a:gd name="T8" fmla="*/ 0 w 78"/>
                  <a:gd name="T9" fmla="*/ 0 h 28"/>
                  <a:gd name="T10" fmla="*/ 0 w 78"/>
                  <a:gd name="T11" fmla="*/ 0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8" h="28">
                    <a:moveTo>
                      <a:pt x="2" y="0"/>
                    </a:moveTo>
                    <a:lnTo>
                      <a:pt x="78" y="5"/>
                    </a:lnTo>
                    <a:lnTo>
                      <a:pt x="78" y="28"/>
                    </a:lnTo>
                    <a:lnTo>
                      <a:pt x="0" y="2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9" name="Freeform 262"/>
              <p:cNvSpPr>
                <a:spLocks/>
              </p:cNvSpPr>
              <p:nvPr/>
            </p:nvSpPr>
            <p:spPr bwMode="auto">
              <a:xfrm>
                <a:off x="823" y="2890"/>
                <a:ext cx="30" cy="10"/>
              </a:xfrm>
              <a:custGeom>
                <a:avLst/>
                <a:gdLst>
                  <a:gd name="T0" fmla="*/ 0 w 65"/>
                  <a:gd name="T1" fmla="*/ 0 h 23"/>
                  <a:gd name="T2" fmla="*/ 0 w 65"/>
                  <a:gd name="T3" fmla="*/ 0 h 23"/>
                  <a:gd name="T4" fmla="*/ 0 w 65"/>
                  <a:gd name="T5" fmla="*/ 0 h 23"/>
                  <a:gd name="T6" fmla="*/ 0 w 65"/>
                  <a:gd name="T7" fmla="*/ 0 h 23"/>
                  <a:gd name="T8" fmla="*/ 0 w 65"/>
                  <a:gd name="T9" fmla="*/ 0 h 23"/>
                  <a:gd name="T10" fmla="*/ 0 w 65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5" h="23">
                    <a:moveTo>
                      <a:pt x="0" y="0"/>
                    </a:moveTo>
                    <a:lnTo>
                      <a:pt x="65" y="4"/>
                    </a:lnTo>
                    <a:lnTo>
                      <a:pt x="65" y="23"/>
                    </a:ln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0" name="Freeform 263"/>
              <p:cNvSpPr>
                <a:spLocks/>
              </p:cNvSpPr>
              <p:nvPr/>
            </p:nvSpPr>
            <p:spPr bwMode="auto">
              <a:xfrm>
                <a:off x="830" y="2700"/>
                <a:ext cx="22" cy="39"/>
              </a:xfrm>
              <a:custGeom>
                <a:avLst/>
                <a:gdLst>
                  <a:gd name="T0" fmla="*/ 0 w 48"/>
                  <a:gd name="T1" fmla="*/ 0 h 81"/>
                  <a:gd name="T2" fmla="*/ 0 w 48"/>
                  <a:gd name="T3" fmla="*/ 0 h 81"/>
                  <a:gd name="T4" fmla="*/ 0 w 48"/>
                  <a:gd name="T5" fmla="*/ 0 h 81"/>
                  <a:gd name="T6" fmla="*/ 0 w 48"/>
                  <a:gd name="T7" fmla="*/ 0 h 81"/>
                  <a:gd name="T8" fmla="*/ 0 w 48"/>
                  <a:gd name="T9" fmla="*/ 0 h 81"/>
                  <a:gd name="T10" fmla="*/ 0 w 48"/>
                  <a:gd name="T11" fmla="*/ 0 h 81"/>
                  <a:gd name="T12" fmla="*/ 0 w 48"/>
                  <a:gd name="T13" fmla="*/ 0 h 81"/>
                  <a:gd name="T14" fmla="*/ 0 w 48"/>
                  <a:gd name="T15" fmla="*/ 0 h 81"/>
                  <a:gd name="T16" fmla="*/ 0 w 48"/>
                  <a:gd name="T17" fmla="*/ 0 h 81"/>
                  <a:gd name="T18" fmla="*/ 0 w 48"/>
                  <a:gd name="T19" fmla="*/ 0 h 81"/>
                  <a:gd name="T20" fmla="*/ 0 w 48"/>
                  <a:gd name="T21" fmla="*/ 0 h 81"/>
                  <a:gd name="T22" fmla="*/ 0 w 48"/>
                  <a:gd name="T23" fmla="*/ 0 h 81"/>
                  <a:gd name="T24" fmla="*/ 0 w 48"/>
                  <a:gd name="T25" fmla="*/ 0 h 81"/>
                  <a:gd name="T26" fmla="*/ 0 w 48"/>
                  <a:gd name="T27" fmla="*/ 0 h 81"/>
                  <a:gd name="T28" fmla="*/ 0 w 48"/>
                  <a:gd name="T29" fmla="*/ 0 h 8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8" h="81">
                    <a:moveTo>
                      <a:pt x="2" y="0"/>
                    </a:moveTo>
                    <a:lnTo>
                      <a:pt x="46" y="57"/>
                    </a:lnTo>
                    <a:lnTo>
                      <a:pt x="46" y="60"/>
                    </a:lnTo>
                    <a:lnTo>
                      <a:pt x="46" y="70"/>
                    </a:lnTo>
                    <a:lnTo>
                      <a:pt x="46" y="77"/>
                    </a:lnTo>
                    <a:lnTo>
                      <a:pt x="48" y="81"/>
                    </a:lnTo>
                    <a:lnTo>
                      <a:pt x="42" y="76"/>
                    </a:lnTo>
                    <a:lnTo>
                      <a:pt x="38" y="68"/>
                    </a:lnTo>
                    <a:lnTo>
                      <a:pt x="31" y="57"/>
                    </a:lnTo>
                    <a:lnTo>
                      <a:pt x="23" y="45"/>
                    </a:lnTo>
                    <a:lnTo>
                      <a:pt x="14" y="34"/>
                    </a:lnTo>
                    <a:lnTo>
                      <a:pt x="6" y="24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1" name="Freeform 264"/>
              <p:cNvSpPr>
                <a:spLocks/>
              </p:cNvSpPr>
              <p:nvPr/>
            </p:nvSpPr>
            <p:spPr bwMode="auto">
              <a:xfrm>
                <a:off x="829" y="2748"/>
                <a:ext cx="22" cy="38"/>
              </a:xfrm>
              <a:custGeom>
                <a:avLst/>
                <a:gdLst>
                  <a:gd name="T0" fmla="*/ 0 w 47"/>
                  <a:gd name="T1" fmla="*/ 0 h 80"/>
                  <a:gd name="T2" fmla="*/ 0 w 47"/>
                  <a:gd name="T3" fmla="*/ 0 h 80"/>
                  <a:gd name="T4" fmla="*/ 0 w 47"/>
                  <a:gd name="T5" fmla="*/ 0 h 80"/>
                  <a:gd name="T6" fmla="*/ 0 w 47"/>
                  <a:gd name="T7" fmla="*/ 0 h 80"/>
                  <a:gd name="T8" fmla="*/ 0 w 47"/>
                  <a:gd name="T9" fmla="*/ 0 h 80"/>
                  <a:gd name="T10" fmla="*/ 0 w 47"/>
                  <a:gd name="T11" fmla="*/ 0 h 80"/>
                  <a:gd name="T12" fmla="*/ 0 w 47"/>
                  <a:gd name="T13" fmla="*/ 0 h 80"/>
                  <a:gd name="T14" fmla="*/ 0 w 47"/>
                  <a:gd name="T15" fmla="*/ 0 h 80"/>
                  <a:gd name="T16" fmla="*/ 0 w 47"/>
                  <a:gd name="T17" fmla="*/ 0 h 80"/>
                  <a:gd name="T18" fmla="*/ 0 w 47"/>
                  <a:gd name="T19" fmla="*/ 0 h 80"/>
                  <a:gd name="T20" fmla="*/ 0 w 47"/>
                  <a:gd name="T21" fmla="*/ 0 h 80"/>
                  <a:gd name="T22" fmla="*/ 0 w 47"/>
                  <a:gd name="T23" fmla="*/ 0 h 80"/>
                  <a:gd name="T24" fmla="*/ 0 w 47"/>
                  <a:gd name="T25" fmla="*/ 0 h 80"/>
                  <a:gd name="T26" fmla="*/ 0 w 47"/>
                  <a:gd name="T27" fmla="*/ 0 h 80"/>
                  <a:gd name="T28" fmla="*/ 0 w 47"/>
                  <a:gd name="T29" fmla="*/ 0 h 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7" h="80">
                    <a:moveTo>
                      <a:pt x="0" y="0"/>
                    </a:moveTo>
                    <a:lnTo>
                      <a:pt x="45" y="55"/>
                    </a:lnTo>
                    <a:lnTo>
                      <a:pt x="45" y="59"/>
                    </a:lnTo>
                    <a:lnTo>
                      <a:pt x="45" y="69"/>
                    </a:lnTo>
                    <a:lnTo>
                      <a:pt x="45" y="76"/>
                    </a:lnTo>
                    <a:lnTo>
                      <a:pt x="47" y="80"/>
                    </a:lnTo>
                    <a:lnTo>
                      <a:pt x="41" y="74"/>
                    </a:lnTo>
                    <a:lnTo>
                      <a:pt x="38" y="67"/>
                    </a:lnTo>
                    <a:lnTo>
                      <a:pt x="30" y="55"/>
                    </a:lnTo>
                    <a:lnTo>
                      <a:pt x="22" y="46"/>
                    </a:lnTo>
                    <a:lnTo>
                      <a:pt x="13" y="35"/>
                    </a:lnTo>
                    <a:lnTo>
                      <a:pt x="5" y="25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2" name="Freeform 265"/>
              <p:cNvSpPr>
                <a:spLocks/>
              </p:cNvSpPr>
              <p:nvPr/>
            </p:nvSpPr>
            <p:spPr bwMode="auto">
              <a:xfrm>
                <a:off x="827" y="2800"/>
                <a:ext cx="22" cy="38"/>
              </a:xfrm>
              <a:custGeom>
                <a:avLst/>
                <a:gdLst>
                  <a:gd name="T0" fmla="*/ 0 w 47"/>
                  <a:gd name="T1" fmla="*/ 0 h 81"/>
                  <a:gd name="T2" fmla="*/ 0 w 47"/>
                  <a:gd name="T3" fmla="*/ 0 h 81"/>
                  <a:gd name="T4" fmla="*/ 0 w 47"/>
                  <a:gd name="T5" fmla="*/ 0 h 81"/>
                  <a:gd name="T6" fmla="*/ 0 w 47"/>
                  <a:gd name="T7" fmla="*/ 0 h 81"/>
                  <a:gd name="T8" fmla="*/ 0 w 47"/>
                  <a:gd name="T9" fmla="*/ 0 h 81"/>
                  <a:gd name="T10" fmla="*/ 0 w 47"/>
                  <a:gd name="T11" fmla="*/ 0 h 81"/>
                  <a:gd name="T12" fmla="*/ 0 w 47"/>
                  <a:gd name="T13" fmla="*/ 0 h 81"/>
                  <a:gd name="T14" fmla="*/ 0 w 47"/>
                  <a:gd name="T15" fmla="*/ 0 h 81"/>
                  <a:gd name="T16" fmla="*/ 0 w 47"/>
                  <a:gd name="T17" fmla="*/ 0 h 81"/>
                  <a:gd name="T18" fmla="*/ 0 w 47"/>
                  <a:gd name="T19" fmla="*/ 0 h 81"/>
                  <a:gd name="T20" fmla="*/ 0 w 47"/>
                  <a:gd name="T21" fmla="*/ 0 h 81"/>
                  <a:gd name="T22" fmla="*/ 0 w 47"/>
                  <a:gd name="T23" fmla="*/ 0 h 81"/>
                  <a:gd name="T24" fmla="*/ 0 w 47"/>
                  <a:gd name="T25" fmla="*/ 0 h 81"/>
                  <a:gd name="T26" fmla="*/ 0 w 47"/>
                  <a:gd name="T27" fmla="*/ 0 h 81"/>
                  <a:gd name="T28" fmla="*/ 0 w 47"/>
                  <a:gd name="T29" fmla="*/ 0 h 8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7" h="81">
                    <a:moveTo>
                      <a:pt x="2" y="0"/>
                    </a:moveTo>
                    <a:lnTo>
                      <a:pt x="45" y="57"/>
                    </a:lnTo>
                    <a:lnTo>
                      <a:pt x="45" y="60"/>
                    </a:lnTo>
                    <a:lnTo>
                      <a:pt x="45" y="70"/>
                    </a:lnTo>
                    <a:lnTo>
                      <a:pt x="45" y="78"/>
                    </a:lnTo>
                    <a:lnTo>
                      <a:pt x="47" y="81"/>
                    </a:lnTo>
                    <a:lnTo>
                      <a:pt x="42" y="76"/>
                    </a:lnTo>
                    <a:lnTo>
                      <a:pt x="38" y="68"/>
                    </a:lnTo>
                    <a:lnTo>
                      <a:pt x="30" y="57"/>
                    </a:lnTo>
                    <a:lnTo>
                      <a:pt x="23" y="45"/>
                    </a:lnTo>
                    <a:lnTo>
                      <a:pt x="13" y="34"/>
                    </a:lnTo>
                    <a:lnTo>
                      <a:pt x="5" y="24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3" name="Freeform 266"/>
              <p:cNvSpPr>
                <a:spLocks/>
              </p:cNvSpPr>
              <p:nvPr/>
            </p:nvSpPr>
            <p:spPr bwMode="auto">
              <a:xfrm>
                <a:off x="828" y="2856"/>
                <a:ext cx="22" cy="36"/>
              </a:xfrm>
              <a:custGeom>
                <a:avLst/>
                <a:gdLst>
                  <a:gd name="T0" fmla="*/ 0 w 47"/>
                  <a:gd name="T1" fmla="*/ 0 h 77"/>
                  <a:gd name="T2" fmla="*/ 0 w 47"/>
                  <a:gd name="T3" fmla="*/ 0 h 77"/>
                  <a:gd name="T4" fmla="*/ 0 w 47"/>
                  <a:gd name="T5" fmla="*/ 0 h 77"/>
                  <a:gd name="T6" fmla="*/ 0 w 47"/>
                  <a:gd name="T7" fmla="*/ 0 h 77"/>
                  <a:gd name="T8" fmla="*/ 0 w 47"/>
                  <a:gd name="T9" fmla="*/ 0 h 77"/>
                  <a:gd name="T10" fmla="*/ 0 w 47"/>
                  <a:gd name="T11" fmla="*/ 0 h 77"/>
                  <a:gd name="T12" fmla="*/ 0 w 47"/>
                  <a:gd name="T13" fmla="*/ 0 h 77"/>
                  <a:gd name="T14" fmla="*/ 0 w 47"/>
                  <a:gd name="T15" fmla="*/ 0 h 77"/>
                  <a:gd name="T16" fmla="*/ 0 w 47"/>
                  <a:gd name="T17" fmla="*/ 0 h 77"/>
                  <a:gd name="T18" fmla="*/ 0 w 47"/>
                  <a:gd name="T19" fmla="*/ 0 h 77"/>
                  <a:gd name="T20" fmla="*/ 0 w 47"/>
                  <a:gd name="T21" fmla="*/ 0 h 77"/>
                  <a:gd name="T22" fmla="*/ 0 w 47"/>
                  <a:gd name="T23" fmla="*/ 0 h 77"/>
                  <a:gd name="T24" fmla="*/ 0 w 47"/>
                  <a:gd name="T25" fmla="*/ 0 h 77"/>
                  <a:gd name="T26" fmla="*/ 0 w 47"/>
                  <a:gd name="T27" fmla="*/ 0 h 77"/>
                  <a:gd name="T28" fmla="*/ 0 w 47"/>
                  <a:gd name="T29" fmla="*/ 0 h 7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7" h="77">
                    <a:moveTo>
                      <a:pt x="2" y="0"/>
                    </a:moveTo>
                    <a:lnTo>
                      <a:pt x="45" y="55"/>
                    </a:lnTo>
                    <a:lnTo>
                      <a:pt x="45" y="58"/>
                    </a:lnTo>
                    <a:lnTo>
                      <a:pt x="45" y="68"/>
                    </a:lnTo>
                    <a:lnTo>
                      <a:pt x="45" y="76"/>
                    </a:lnTo>
                    <a:lnTo>
                      <a:pt x="47" y="77"/>
                    </a:lnTo>
                    <a:lnTo>
                      <a:pt x="43" y="72"/>
                    </a:lnTo>
                    <a:lnTo>
                      <a:pt x="38" y="64"/>
                    </a:lnTo>
                    <a:lnTo>
                      <a:pt x="30" y="53"/>
                    </a:lnTo>
                    <a:lnTo>
                      <a:pt x="22" y="43"/>
                    </a:lnTo>
                    <a:lnTo>
                      <a:pt x="13" y="32"/>
                    </a:lnTo>
                    <a:lnTo>
                      <a:pt x="5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4" name="Freeform 267"/>
              <p:cNvSpPr>
                <a:spLocks/>
              </p:cNvSpPr>
              <p:nvPr/>
            </p:nvSpPr>
            <p:spPr bwMode="auto">
              <a:xfrm>
                <a:off x="827" y="2899"/>
                <a:ext cx="23" cy="41"/>
              </a:xfrm>
              <a:custGeom>
                <a:avLst/>
                <a:gdLst>
                  <a:gd name="T0" fmla="*/ 0 w 49"/>
                  <a:gd name="T1" fmla="*/ 0 h 85"/>
                  <a:gd name="T2" fmla="*/ 0 w 49"/>
                  <a:gd name="T3" fmla="*/ 0 h 85"/>
                  <a:gd name="T4" fmla="*/ 0 w 49"/>
                  <a:gd name="T5" fmla="*/ 0 h 85"/>
                  <a:gd name="T6" fmla="*/ 0 w 49"/>
                  <a:gd name="T7" fmla="*/ 0 h 85"/>
                  <a:gd name="T8" fmla="*/ 0 w 49"/>
                  <a:gd name="T9" fmla="*/ 0 h 85"/>
                  <a:gd name="T10" fmla="*/ 0 w 49"/>
                  <a:gd name="T11" fmla="*/ 0 h 85"/>
                  <a:gd name="T12" fmla="*/ 0 w 49"/>
                  <a:gd name="T13" fmla="*/ 0 h 85"/>
                  <a:gd name="T14" fmla="*/ 0 w 49"/>
                  <a:gd name="T15" fmla="*/ 0 h 85"/>
                  <a:gd name="T16" fmla="*/ 0 w 49"/>
                  <a:gd name="T17" fmla="*/ 0 h 85"/>
                  <a:gd name="T18" fmla="*/ 0 w 49"/>
                  <a:gd name="T19" fmla="*/ 0 h 85"/>
                  <a:gd name="T20" fmla="*/ 0 w 49"/>
                  <a:gd name="T21" fmla="*/ 0 h 85"/>
                  <a:gd name="T22" fmla="*/ 0 w 49"/>
                  <a:gd name="T23" fmla="*/ 0 h 85"/>
                  <a:gd name="T24" fmla="*/ 0 w 49"/>
                  <a:gd name="T25" fmla="*/ 0 h 85"/>
                  <a:gd name="T26" fmla="*/ 0 w 49"/>
                  <a:gd name="T27" fmla="*/ 0 h 85"/>
                  <a:gd name="T28" fmla="*/ 0 w 49"/>
                  <a:gd name="T29" fmla="*/ 0 h 85"/>
                  <a:gd name="T30" fmla="*/ 0 w 49"/>
                  <a:gd name="T31" fmla="*/ 0 h 8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9" h="85">
                    <a:moveTo>
                      <a:pt x="2" y="0"/>
                    </a:moveTo>
                    <a:lnTo>
                      <a:pt x="47" y="60"/>
                    </a:lnTo>
                    <a:lnTo>
                      <a:pt x="47" y="64"/>
                    </a:lnTo>
                    <a:lnTo>
                      <a:pt x="47" y="74"/>
                    </a:lnTo>
                    <a:lnTo>
                      <a:pt x="47" y="81"/>
                    </a:lnTo>
                    <a:lnTo>
                      <a:pt x="49" y="85"/>
                    </a:lnTo>
                    <a:lnTo>
                      <a:pt x="45" y="79"/>
                    </a:lnTo>
                    <a:lnTo>
                      <a:pt x="40" y="72"/>
                    </a:lnTo>
                    <a:lnTo>
                      <a:pt x="32" y="60"/>
                    </a:lnTo>
                    <a:lnTo>
                      <a:pt x="24" y="49"/>
                    </a:lnTo>
                    <a:lnTo>
                      <a:pt x="13" y="38"/>
                    </a:lnTo>
                    <a:lnTo>
                      <a:pt x="5" y="28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5" name="Freeform 268"/>
              <p:cNvSpPr>
                <a:spLocks/>
              </p:cNvSpPr>
              <p:nvPr/>
            </p:nvSpPr>
            <p:spPr bwMode="auto">
              <a:xfrm>
                <a:off x="824" y="2948"/>
                <a:ext cx="27" cy="44"/>
              </a:xfrm>
              <a:custGeom>
                <a:avLst/>
                <a:gdLst>
                  <a:gd name="T0" fmla="*/ 0 w 57"/>
                  <a:gd name="T1" fmla="*/ 0 h 93"/>
                  <a:gd name="T2" fmla="*/ 0 w 57"/>
                  <a:gd name="T3" fmla="*/ 0 h 93"/>
                  <a:gd name="T4" fmla="*/ 0 w 57"/>
                  <a:gd name="T5" fmla="*/ 0 h 93"/>
                  <a:gd name="T6" fmla="*/ 0 w 57"/>
                  <a:gd name="T7" fmla="*/ 0 h 93"/>
                  <a:gd name="T8" fmla="*/ 0 w 57"/>
                  <a:gd name="T9" fmla="*/ 0 h 93"/>
                  <a:gd name="T10" fmla="*/ 0 w 57"/>
                  <a:gd name="T11" fmla="*/ 0 h 93"/>
                  <a:gd name="T12" fmla="*/ 0 w 57"/>
                  <a:gd name="T13" fmla="*/ 0 h 93"/>
                  <a:gd name="T14" fmla="*/ 0 w 57"/>
                  <a:gd name="T15" fmla="*/ 0 h 93"/>
                  <a:gd name="T16" fmla="*/ 0 w 57"/>
                  <a:gd name="T17" fmla="*/ 0 h 93"/>
                  <a:gd name="T18" fmla="*/ 0 w 57"/>
                  <a:gd name="T19" fmla="*/ 0 h 93"/>
                  <a:gd name="T20" fmla="*/ 0 w 57"/>
                  <a:gd name="T21" fmla="*/ 0 h 93"/>
                  <a:gd name="T22" fmla="*/ 0 w 57"/>
                  <a:gd name="T23" fmla="*/ 0 h 93"/>
                  <a:gd name="T24" fmla="*/ 0 w 57"/>
                  <a:gd name="T25" fmla="*/ 0 h 93"/>
                  <a:gd name="T26" fmla="*/ 0 w 57"/>
                  <a:gd name="T27" fmla="*/ 0 h 93"/>
                  <a:gd name="T28" fmla="*/ 0 w 57"/>
                  <a:gd name="T29" fmla="*/ 0 h 93"/>
                  <a:gd name="T30" fmla="*/ 0 w 57"/>
                  <a:gd name="T31" fmla="*/ 0 h 9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7" h="93">
                    <a:moveTo>
                      <a:pt x="6" y="0"/>
                    </a:moveTo>
                    <a:lnTo>
                      <a:pt x="57" y="67"/>
                    </a:lnTo>
                    <a:lnTo>
                      <a:pt x="57" y="71"/>
                    </a:lnTo>
                    <a:lnTo>
                      <a:pt x="57" y="82"/>
                    </a:lnTo>
                    <a:lnTo>
                      <a:pt x="57" y="92"/>
                    </a:lnTo>
                    <a:lnTo>
                      <a:pt x="57" y="93"/>
                    </a:lnTo>
                    <a:lnTo>
                      <a:pt x="53" y="88"/>
                    </a:lnTo>
                    <a:lnTo>
                      <a:pt x="48" y="78"/>
                    </a:lnTo>
                    <a:lnTo>
                      <a:pt x="38" y="65"/>
                    </a:lnTo>
                    <a:lnTo>
                      <a:pt x="29" y="54"/>
                    </a:lnTo>
                    <a:lnTo>
                      <a:pt x="17" y="40"/>
                    </a:lnTo>
                    <a:lnTo>
                      <a:pt x="8" y="29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6" name="Freeform 269"/>
              <p:cNvSpPr>
                <a:spLocks/>
              </p:cNvSpPr>
              <p:nvPr/>
            </p:nvSpPr>
            <p:spPr bwMode="auto">
              <a:xfrm>
                <a:off x="823" y="2993"/>
                <a:ext cx="28" cy="49"/>
              </a:xfrm>
              <a:custGeom>
                <a:avLst/>
                <a:gdLst>
                  <a:gd name="T0" fmla="*/ 0 w 61"/>
                  <a:gd name="T1" fmla="*/ 0 h 105"/>
                  <a:gd name="T2" fmla="*/ 0 w 61"/>
                  <a:gd name="T3" fmla="*/ 0 h 105"/>
                  <a:gd name="T4" fmla="*/ 0 w 61"/>
                  <a:gd name="T5" fmla="*/ 0 h 105"/>
                  <a:gd name="T6" fmla="*/ 0 w 61"/>
                  <a:gd name="T7" fmla="*/ 0 h 105"/>
                  <a:gd name="T8" fmla="*/ 0 w 61"/>
                  <a:gd name="T9" fmla="*/ 0 h 105"/>
                  <a:gd name="T10" fmla="*/ 0 w 61"/>
                  <a:gd name="T11" fmla="*/ 0 h 105"/>
                  <a:gd name="T12" fmla="*/ 0 w 61"/>
                  <a:gd name="T13" fmla="*/ 0 h 105"/>
                  <a:gd name="T14" fmla="*/ 0 w 61"/>
                  <a:gd name="T15" fmla="*/ 0 h 105"/>
                  <a:gd name="T16" fmla="*/ 0 w 61"/>
                  <a:gd name="T17" fmla="*/ 0 h 105"/>
                  <a:gd name="T18" fmla="*/ 0 w 61"/>
                  <a:gd name="T19" fmla="*/ 0 h 105"/>
                  <a:gd name="T20" fmla="*/ 0 w 61"/>
                  <a:gd name="T21" fmla="*/ 0 h 105"/>
                  <a:gd name="T22" fmla="*/ 0 w 61"/>
                  <a:gd name="T23" fmla="*/ 0 h 105"/>
                  <a:gd name="T24" fmla="*/ 0 w 61"/>
                  <a:gd name="T25" fmla="*/ 0 h 105"/>
                  <a:gd name="T26" fmla="*/ 0 w 61"/>
                  <a:gd name="T27" fmla="*/ 0 h 105"/>
                  <a:gd name="T28" fmla="*/ 0 w 61"/>
                  <a:gd name="T29" fmla="*/ 0 h 105"/>
                  <a:gd name="T30" fmla="*/ 0 w 61"/>
                  <a:gd name="T31" fmla="*/ 0 h 10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1" h="105">
                    <a:moveTo>
                      <a:pt x="2" y="0"/>
                    </a:moveTo>
                    <a:lnTo>
                      <a:pt x="59" y="74"/>
                    </a:lnTo>
                    <a:lnTo>
                      <a:pt x="59" y="80"/>
                    </a:lnTo>
                    <a:lnTo>
                      <a:pt x="59" y="92"/>
                    </a:lnTo>
                    <a:lnTo>
                      <a:pt x="59" y="103"/>
                    </a:lnTo>
                    <a:lnTo>
                      <a:pt x="61" y="105"/>
                    </a:lnTo>
                    <a:lnTo>
                      <a:pt x="57" y="97"/>
                    </a:lnTo>
                    <a:lnTo>
                      <a:pt x="51" y="88"/>
                    </a:lnTo>
                    <a:lnTo>
                      <a:pt x="40" y="74"/>
                    </a:lnTo>
                    <a:lnTo>
                      <a:pt x="31" y="61"/>
                    </a:lnTo>
                    <a:lnTo>
                      <a:pt x="19" y="44"/>
                    </a:lnTo>
                    <a:lnTo>
                      <a:pt x="10" y="33"/>
                    </a:lnTo>
                    <a:lnTo>
                      <a:pt x="2" y="25"/>
                    </a:lnTo>
                    <a:lnTo>
                      <a:pt x="0" y="2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7" name="Freeform 270"/>
              <p:cNvSpPr>
                <a:spLocks/>
              </p:cNvSpPr>
              <p:nvPr/>
            </p:nvSpPr>
            <p:spPr bwMode="auto">
              <a:xfrm>
                <a:off x="820" y="3044"/>
                <a:ext cx="34" cy="60"/>
              </a:xfrm>
              <a:custGeom>
                <a:avLst/>
                <a:gdLst>
                  <a:gd name="T0" fmla="*/ 0 w 73"/>
                  <a:gd name="T1" fmla="*/ 0 h 125"/>
                  <a:gd name="T2" fmla="*/ 0 w 73"/>
                  <a:gd name="T3" fmla="*/ 0 h 125"/>
                  <a:gd name="T4" fmla="*/ 0 w 73"/>
                  <a:gd name="T5" fmla="*/ 0 h 125"/>
                  <a:gd name="T6" fmla="*/ 0 w 73"/>
                  <a:gd name="T7" fmla="*/ 0 h 125"/>
                  <a:gd name="T8" fmla="*/ 0 w 73"/>
                  <a:gd name="T9" fmla="*/ 0 h 125"/>
                  <a:gd name="T10" fmla="*/ 0 w 73"/>
                  <a:gd name="T11" fmla="*/ 0 h 125"/>
                  <a:gd name="T12" fmla="*/ 0 w 73"/>
                  <a:gd name="T13" fmla="*/ 0 h 125"/>
                  <a:gd name="T14" fmla="*/ 0 w 73"/>
                  <a:gd name="T15" fmla="*/ 0 h 125"/>
                  <a:gd name="T16" fmla="*/ 0 w 73"/>
                  <a:gd name="T17" fmla="*/ 0 h 125"/>
                  <a:gd name="T18" fmla="*/ 0 w 73"/>
                  <a:gd name="T19" fmla="*/ 0 h 125"/>
                  <a:gd name="T20" fmla="*/ 0 w 73"/>
                  <a:gd name="T21" fmla="*/ 0 h 125"/>
                  <a:gd name="T22" fmla="*/ 0 w 73"/>
                  <a:gd name="T23" fmla="*/ 0 h 125"/>
                  <a:gd name="T24" fmla="*/ 0 w 73"/>
                  <a:gd name="T25" fmla="*/ 0 h 125"/>
                  <a:gd name="T26" fmla="*/ 0 w 73"/>
                  <a:gd name="T27" fmla="*/ 0 h 125"/>
                  <a:gd name="T28" fmla="*/ 0 w 73"/>
                  <a:gd name="T29" fmla="*/ 0 h 125"/>
                  <a:gd name="T30" fmla="*/ 0 w 73"/>
                  <a:gd name="T31" fmla="*/ 0 h 1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3" h="125">
                    <a:moveTo>
                      <a:pt x="2" y="0"/>
                    </a:moveTo>
                    <a:lnTo>
                      <a:pt x="69" y="89"/>
                    </a:lnTo>
                    <a:lnTo>
                      <a:pt x="69" y="95"/>
                    </a:lnTo>
                    <a:lnTo>
                      <a:pt x="71" y="110"/>
                    </a:lnTo>
                    <a:lnTo>
                      <a:pt x="71" y="121"/>
                    </a:lnTo>
                    <a:lnTo>
                      <a:pt x="73" y="125"/>
                    </a:lnTo>
                    <a:lnTo>
                      <a:pt x="67" y="116"/>
                    </a:lnTo>
                    <a:lnTo>
                      <a:pt x="59" y="104"/>
                    </a:lnTo>
                    <a:lnTo>
                      <a:pt x="46" y="87"/>
                    </a:lnTo>
                    <a:lnTo>
                      <a:pt x="35" y="72"/>
                    </a:lnTo>
                    <a:lnTo>
                      <a:pt x="21" y="53"/>
                    </a:lnTo>
                    <a:lnTo>
                      <a:pt x="10" y="40"/>
                    </a:lnTo>
                    <a:lnTo>
                      <a:pt x="2" y="28"/>
                    </a:lnTo>
                    <a:lnTo>
                      <a:pt x="0" y="2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8" name="Freeform 271"/>
              <p:cNvSpPr>
                <a:spLocks/>
              </p:cNvSpPr>
              <p:nvPr/>
            </p:nvSpPr>
            <p:spPr bwMode="auto">
              <a:xfrm>
                <a:off x="820" y="3095"/>
                <a:ext cx="34" cy="58"/>
              </a:xfrm>
              <a:custGeom>
                <a:avLst/>
                <a:gdLst>
                  <a:gd name="T0" fmla="*/ 0 w 73"/>
                  <a:gd name="T1" fmla="*/ 0 h 124"/>
                  <a:gd name="T2" fmla="*/ 0 w 73"/>
                  <a:gd name="T3" fmla="*/ 0 h 124"/>
                  <a:gd name="T4" fmla="*/ 0 w 73"/>
                  <a:gd name="T5" fmla="*/ 0 h 124"/>
                  <a:gd name="T6" fmla="*/ 0 w 73"/>
                  <a:gd name="T7" fmla="*/ 0 h 124"/>
                  <a:gd name="T8" fmla="*/ 0 w 73"/>
                  <a:gd name="T9" fmla="*/ 0 h 124"/>
                  <a:gd name="T10" fmla="*/ 0 w 73"/>
                  <a:gd name="T11" fmla="*/ 0 h 124"/>
                  <a:gd name="T12" fmla="*/ 0 w 73"/>
                  <a:gd name="T13" fmla="*/ 0 h 124"/>
                  <a:gd name="T14" fmla="*/ 0 w 73"/>
                  <a:gd name="T15" fmla="*/ 0 h 124"/>
                  <a:gd name="T16" fmla="*/ 0 w 73"/>
                  <a:gd name="T17" fmla="*/ 0 h 124"/>
                  <a:gd name="T18" fmla="*/ 0 w 73"/>
                  <a:gd name="T19" fmla="*/ 0 h 124"/>
                  <a:gd name="T20" fmla="*/ 0 w 73"/>
                  <a:gd name="T21" fmla="*/ 0 h 124"/>
                  <a:gd name="T22" fmla="*/ 0 w 73"/>
                  <a:gd name="T23" fmla="*/ 0 h 124"/>
                  <a:gd name="T24" fmla="*/ 0 w 73"/>
                  <a:gd name="T25" fmla="*/ 0 h 124"/>
                  <a:gd name="T26" fmla="*/ 0 w 73"/>
                  <a:gd name="T27" fmla="*/ 0 h 124"/>
                  <a:gd name="T28" fmla="*/ 0 w 73"/>
                  <a:gd name="T29" fmla="*/ 0 h 124"/>
                  <a:gd name="T30" fmla="*/ 0 w 73"/>
                  <a:gd name="T31" fmla="*/ 0 h 12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3" h="124">
                    <a:moveTo>
                      <a:pt x="2" y="0"/>
                    </a:moveTo>
                    <a:lnTo>
                      <a:pt x="69" y="86"/>
                    </a:lnTo>
                    <a:lnTo>
                      <a:pt x="69" y="91"/>
                    </a:lnTo>
                    <a:lnTo>
                      <a:pt x="71" y="107"/>
                    </a:lnTo>
                    <a:lnTo>
                      <a:pt x="71" y="120"/>
                    </a:lnTo>
                    <a:lnTo>
                      <a:pt x="73" y="124"/>
                    </a:lnTo>
                    <a:lnTo>
                      <a:pt x="67" y="116"/>
                    </a:lnTo>
                    <a:lnTo>
                      <a:pt x="59" y="105"/>
                    </a:lnTo>
                    <a:lnTo>
                      <a:pt x="46" y="88"/>
                    </a:lnTo>
                    <a:lnTo>
                      <a:pt x="35" y="72"/>
                    </a:lnTo>
                    <a:lnTo>
                      <a:pt x="21" y="53"/>
                    </a:lnTo>
                    <a:lnTo>
                      <a:pt x="10" y="40"/>
                    </a:lnTo>
                    <a:lnTo>
                      <a:pt x="2" y="29"/>
                    </a:lnTo>
                    <a:lnTo>
                      <a:pt x="0" y="2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9" name="Freeform 272"/>
              <p:cNvSpPr>
                <a:spLocks/>
              </p:cNvSpPr>
              <p:nvPr/>
            </p:nvSpPr>
            <p:spPr bwMode="auto">
              <a:xfrm>
                <a:off x="830" y="2659"/>
                <a:ext cx="21" cy="38"/>
              </a:xfrm>
              <a:custGeom>
                <a:avLst/>
                <a:gdLst>
                  <a:gd name="T0" fmla="*/ 0 w 46"/>
                  <a:gd name="T1" fmla="*/ 0 h 82"/>
                  <a:gd name="T2" fmla="*/ 0 w 46"/>
                  <a:gd name="T3" fmla="*/ 0 h 82"/>
                  <a:gd name="T4" fmla="*/ 0 w 46"/>
                  <a:gd name="T5" fmla="*/ 0 h 82"/>
                  <a:gd name="T6" fmla="*/ 0 w 46"/>
                  <a:gd name="T7" fmla="*/ 0 h 82"/>
                  <a:gd name="T8" fmla="*/ 0 w 46"/>
                  <a:gd name="T9" fmla="*/ 0 h 82"/>
                  <a:gd name="T10" fmla="*/ 0 w 46"/>
                  <a:gd name="T11" fmla="*/ 0 h 82"/>
                  <a:gd name="T12" fmla="*/ 0 w 46"/>
                  <a:gd name="T13" fmla="*/ 0 h 82"/>
                  <a:gd name="T14" fmla="*/ 0 w 46"/>
                  <a:gd name="T15" fmla="*/ 0 h 82"/>
                  <a:gd name="T16" fmla="*/ 0 w 46"/>
                  <a:gd name="T17" fmla="*/ 0 h 82"/>
                  <a:gd name="T18" fmla="*/ 0 w 46"/>
                  <a:gd name="T19" fmla="*/ 0 h 82"/>
                  <a:gd name="T20" fmla="*/ 0 w 46"/>
                  <a:gd name="T21" fmla="*/ 0 h 82"/>
                  <a:gd name="T22" fmla="*/ 0 w 46"/>
                  <a:gd name="T23" fmla="*/ 0 h 82"/>
                  <a:gd name="T24" fmla="*/ 0 w 46"/>
                  <a:gd name="T25" fmla="*/ 0 h 82"/>
                  <a:gd name="T26" fmla="*/ 0 w 46"/>
                  <a:gd name="T27" fmla="*/ 0 h 82"/>
                  <a:gd name="T28" fmla="*/ 0 w 46"/>
                  <a:gd name="T29" fmla="*/ 0 h 8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6" h="82">
                    <a:moveTo>
                      <a:pt x="2" y="0"/>
                    </a:moveTo>
                    <a:lnTo>
                      <a:pt x="46" y="57"/>
                    </a:lnTo>
                    <a:lnTo>
                      <a:pt x="46" y="61"/>
                    </a:lnTo>
                    <a:lnTo>
                      <a:pt x="46" y="70"/>
                    </a:lnTo>
                    <a:lnTo>
                      <a:pt x="46" y="78"/>
                    </a:lnTo>
                    <a:lnTo>
                      <a:pt x="46" y="82"/>
                    </a:lnTo>
                    <a:lnTo>
                      <a:pt x="42" y="76"/>
                    </a:lnTo>
                    <a:lnTo>
                      <a:pt x="38" y="69"/>
                    </a:lnTo>
                    <a:lnTo>
                      <a:pt x="31" y="57"/>
                    </a:lnTo>
                    <a:lnTo>
                      <a:pt x="23" y="46"/>
                    </a:lnTo>
                    <a:lnTo>
                      <a:pt x="14" y="34"/>
                    </a:lnTo>
                    <a:lnTo>
                      <a:pt x="6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0" name="Freeform 273"/>
              <p:cNvSpPr>
                <a:spLocks/>
              </p:cNvSpPr>
              <p:nvPr/>
            </p:nvSpPr>
            <p:spPr bwMode="auto">
              <a:xfrm>
                <a:off x="930" y="2884"/>
                <a:ext cx="245" cy="23"/>
              </a:xfrm>
              <a:custGeom>
                <a:avLst/>
                <a:gdLst>
                  <a:gd name="T0" fmla="*/ 0 w 516"/>
                  <a:gd name="T1" fmla="*/ 0 h 48"/>
                  <a:gd name="T2" fmla="*/ 0 w 516"/>
                  <a:gd name="T3" fmla="*/ 0 h 48"/>
                  <a:gd name="T4" fmla="*/ 0 w 516"/>
                  <a:gd name="T5" fmla="*/ 0 h 48"/>
                  <a:gd name="T6" fmla="*/ 0 w 516"/>
                  <a:gd name="T7" fmla="*/ 0 h 48"/>
                  <a:gd name="T8" fmla="*/ 0 w 516"/>
                  <a:gd name="T9" fmla="*/ 0 h 48"/>
                  <a:gd name="T10" fmla="*/ 0 w 516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6" h="48">
                    <a:moveTo>
                      <a:pt x="2" y="29"/>
                    </a:moveTo>
                    <a:lnTo>
                      <a:pt x="516" y="48"/>
                    </a:lnTo>
                    <a:lnTo>
                      <a:pt x="516" y="33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1" name="Freeform 274"/>
              <p:cNvSpPr>
                <a:spLocks/>
              </p:cNvSpPr>
              <p:nvPr/>
            </p:nvSpPr>
            <p:spPr bwMode="auto">
              <a:xfrm>
                <a:off x="931" y="2860"/>
                <a:ext cx="245" cy="36"/>
              </a:xfrm>
              <a:custGeom>
                <a:avLst/>
                <a:gdLst>
                  <a:gd name="T0" fmla="*/ 0 w 517"/>
                  <a:gd name="T1" fmla="*/ 0 h 76"/>
                  <a:gd name="T2" fmla="*/ 0 w 517"/>
                  <a:gd name="T3" fmla="*/ 0 h 76"/>
                  <a:gd name="T4" fmla="*/ 0 w 517"/>
                  <a:gd name="T5" fmla="*/ 0 h 76"/>
                  <a:gd name="T6" fmla="*/ 0 w 517"/>
                  <a:gd name="T7" fmla="*/ 0 h 76"/>
                  <a:gd name="T8" fmla="*/ 0 w 517"/>
                  <a:gd name="T9" fmla="*/ 0 h 76"/>
                  <a:gd name="T10" fmla="*/ 0 w 517"/>
                  <a:gd name="T11" fmla="*/ 0 h 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7" h="76">
                    <a:moveTo>
                      <a:pt x="2" y="28"/>
                    </a:moveTo>
                    <a:lnTo>
                      <a:pt x="517" y="76"/>
                    </a:lnTo>
                    <a:lnTo>
                      <a:pt x="517" y="61"/>
                    </a:lnTo>
                    <a:lnTo>
                      <a:pt x="0" y="0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2" name="Freeform 275"/>
              <p:cNvSpPr>
                <a:spLocks/>
              </p:cNvSpPr>
              <p:nvPr/>
            </p:nvSpPr>
            <p:spPr bwMode="auto">
              <a:xfrm>
                <a:off x="919" y="2781"/>
                <a:ext cx="17" cy="70"/>
              </a:xfrm>
              <a:custGeom>
                <a:avLst/>
                <a:gdLst>
                  <a:gd name="T0" fmla="*/ 0 w 36"/>
                  <a:gd name="T1" fmla="*/ 0 h 148"/>
                  <a:gd name="T2" fmla="*/ 0 w 36"/>
                  <a:gd name="T3" fmla="*/ 0 h 148"/>
                  <a:gd name="T4" fmla="*/ 0 w 36"/>
                  <a:gd name="T5" fmla="*/ 0 h 148"/>
                  <a:gd name="T6" fmla="*/ 0 w 36"/>
                  <a:gd name="T7" fmla="*/ 0 h 148"/>
                  <a:gd name="T8" fmla="*/ 0 w 36"/>
                  <a:gd name="T9" fmla="*/ 0 h 148"/>
                  <a:gd name="T10" fmla="*/ 0 w 36"/>
                  <a:gd name="T11" fmla="*/ 0 h 148"/>
                  <a:gd name="T12" fmla="*/ 0 w 36"/>
                  <a:gd name="T13" fmla="*/ 0 h 148"/>
                  <a:gd name="T14" fmla="*/ 0 w 36"/>
                  <a:gd name="T15" fmla="*/ 0 h 1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" h="148">
                    <a:moveTo>
                      <a:pt x="36" y="148"/>
                    </a:moveTo>
                    <a:lnTo>
                      <a:pt x="21" y="0"/>
                    </a:lnTo>
                    <a:lnTo>
                      <a:pt x="0" y="137"/>
                    </a:lnTo>
                    <a:lnTo>
                      <a:pt x="4" y="137"/>
                    </a:lnTo>
                    <a:lnTo>
                      <a:pt x="17" y="140"/>
                    </a:lnTo>
                    <a:lnTo>
                      <a:pt x="28" y="144"/>
                    </a:lnTo>
                    <a:lnTo>
                      <a:pt x="36" y="1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3" name="Freeform 276"/>
              <p:cNvSpPr>
                <a:spLocks/>
              </p:cNvSpPr>
              <p:nvPr/>
            </p:nvSpPr>
            <p:spPr bwMode="auto">
              <a:xfrm>
                <a:off x="927" y="2791"/>
                <a:ext cx="228" cy="97"/>
              </a:xfrm>
              <a:custGeom>
                <a:avLst/>
                <a:gdLst>
                  <a:gd name="T0" fmla="*/ 0 w 479"/>
                  <a:gd name="T1" fmla="*/ 0 h 203"/>
                  <a:gd name="T2" fmla="*/ 0 w 479"/>
                  <a:gd name="T3" fmla="*/ 0 h 203"/>
                  <a:gd name="T4" fmla="*/ 0 w 479"/>
                  <a:gd name="T5" fmla="*/ 0 h 203"/>
                  <a:gd name="T6" fmla="*/ 0 w 479"/>
                  <a:gd name="T7" fmla="*/ 0 h 203"/>
                  <a:gd name="T8" fmla="*/ 0 w 479"/>
                  <a:gd name="T9" fmla="*/ 0 h 203"/>
                  <a:gd name="T10" fmla="*/ 0 w 479"/>
                  <a:gd name="T11" fmla="*/ 0 h 2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9" h="203">
                    <a:moveTo>
                      <a:pt x="0" y="0"/>
                    </a:moveTo>
                    <a:lnTo>
                      <a:pt x="479" y="203"/>
                    </a:lnTo>
                    <a:lnTo>
                      <a:pt x="448" y="203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4" name="Freeform 277"/>
              <p:cNvSpPr>
                <a:spLocks/>
              </p:cNvSpPr>
              <p:nvPr/>
            </p:nvSpPr>
            <p:spPr bwMode="auto">
              <a:xfrm>
                <a:off x="849" y="2791"/>
                <a:ext cx="79" cy="52"/>
              </a:xfrm>
              <a:custGeom>
                <a:avLst/>
                <a:gdLst>
                  <a:gd name="T0" fmla="*/ 0 w 168"/>
                  <a:gd name="T1" fmla="*/ 0 h 110"/>
                  <a:gd name="T2" fmla="*/ 0 w 168"/>
                  <a:gd name="T3" fmla="*/ 0 h 110"/>
                  <a:gd name="T4" fmla="*/ 0 w 168"/>
                  <a:gd name="T5" fmla="*/ 0 h 110"/>
                  <a:gd name="T6" fmla="*/ 0 w 168"/>
                  <a:gd name="T7" fmla="*/ 0 h 110"/>
                  <a:gd name="T8" fmla="*/ 0 w 168"/>
                  <a:gd name="T9" fmla="*/ 0 h 110"/>
                  <a:gd name="T10" fmla="*/ 0 w 168"/>
                  <a:gd name="T11" fmla="*/ 0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8" h="110">
                    <a:moveTo>
                      <a:pt x="168" y="0"/>
                    </a:moveTo>
                    <a:lnTo>
                      <a:pt x="0" y="110"/>
                    </a:lnTo>
                    <a:lnTo>
                      <a:pt x="31" y="110"/>
                    </a:lnTo>
                    <a:lnTo>
                      <a:pt x="162" y="17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5" name="Freeform 278"/>
              <p:cNvSpPr>
                <a:spLocks/>
              </p:cNvSpPr>
              <p:nvPr/>
            </p:nvSpPr>
            <p:spPr bwMode="auto">
              <a:xfrm>
                <a:off x="896" y="2841"/>
                <a:ext cx="42" cy="57"/>
              </a:xfrm>
              <a:custGeom>
                <a:avLst/>
                <a:gdLst>
                  <a:gd name="T0" fmla="*/ 0 w 90"/>
                  <a:gd name="T1" fmla="*/ 0 h 122"/>
                  <a:gd name="T2" fmla="*/ 0 w 90"/>
                  <a:gd name="T3" fmla="*/ 0 h 122"/>
                  <a:gd name="T4" fmla="*/ 0 w 90"/>
                  <a:gd name="T5" fmla="*/ 0 h 122"/>
                  <a:gd name="T6" fmla="*/ 0 w 90"/>
                  <a:gd name="T7" fmla="*/ 0 h 122"/>
                  <a:gd name="T8" fmla="*/ 0 w 90"/>
                  <a:gd name="T9" fmla="*/ 0 h 122"/>
                  <a:gd name="T10" fmla="*/ 0 w 90"/>
                  <a:gd name="T11" fmla="*/ 0 h 122"/>
                  <a:gd name="T12" fmla="*/ 0 w 90"/>
                  <a:gd name="T13" fmla="*/ 0 h 122"/>
                  <a:gd name="T14" fmla="*/ 0 w 90"/>
                  <a:gd name="T15" fmla="*/ 0 h 122"/>
                  <a:gd name="T16" fmla="*/ 0 w 90"/>
                  <a:gd name="T17" fmla="*/ 0 h 122"/>
                  <a:gd name="T18" fmla="*/ 0 w 90"/>
                  <a:gd name="T19" fmla="*/ 0 h 1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0" h="122">
                    <a:moveTo>
                      <a:pt x="12" y="0"/>
                    </a:moveTo>
                    <a:lnTo>
                      <a:pt x="84" y="2"/>
                    </a:lnTo>
                    <a:lnTo>
                      <a:pt x="90" y="122"/>
                    </a:lnTo>
                    <a:lnTo>
                      <a:pt x="0" y="114"/>
                    </a:lnTo>
                    <a:lnTo>
                      <a:pt x="0" y="91"/>
                    </a:lnTo>
                    <a:lnTo>
                      <a:pt x="67" y="93"/>
                    </a:lnTo>
                    <a:lnTo>
                      <a:pt x="61" y="23"/>
                    </a:lnTo>
                    <a:lnTo>
                      <a:pt x="10" y="1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6" name="Freeform 279"/>
              <p:cNvSpPr>
                <a:spLocks/>
              </p:cNvSpPr>
              <p:nvPr/>
            </p:nvSpPr>
            <p:spPr bwMode="auto">
              <a:xfrm>
                <a:off x="803" y="2839"/>
                <a:ext cx="70" cy="35"/>
              </a:xfrm>
              <a:custGeom>
                <a:avLst/>
                <a:gdLst>
                  <a:gd name="T0" fmla="*/ 0 w 149"/>
                  <a:gd name="T1" fmla="*/ 0 h 74"/>
                  <a:gd name="T2" fmla="*/ 0 w 149"/>
                  <a:gd name="T3" fmla="*/ 0 h 74"/>
                  <a:gd name="T4" fmla="*/ 0 w 149"/>
                  <a:gd name="T5" fmla="*/ 0 h 74"/>
                  <a:gd name="T6" fmla="*/ 0 w 149"/>
                  <a:gd name="T7" fmla="*/ 0 h 74"/>
                  <a:gd name="T8" fmla="*/ 0 w 149"/>
                  <a:gd name="T9" fmla="*/ 0 h 74"/>
                  <a:gd name="T10" fmla="*/ 0 w 149"/>
                  <a:gd name="T11" fmla="*/ 0 h 74"/>
                  <a:gd name="T12" fmla="*/ 0 w 149"/>
                  <a:gd name="T13" fmla="*/ 0 h 74"/>
                  <a:gd name="T14" fmla="*/ 0 w 149"/>
                  <a:gd name="T15" fmla="*/ 0 h 74"/>
                  <a:gd name="T16" fmla="*/ 0 w 149"/>
                  <a:gd name="T17" fmla="*/ 0 h 74"/>
                  <a:gd name="T18" fmla="*/ 0 w 149"/>
                  <a:gd name="T19" fmla="*/ 0 h 74"/>
                  <a:gd name="T20" fmla="*/ 0 w 149"/>
                  <a:gd name="T21" fmla="*/ 0 h 74"/>
                  <a:gd name="T22" fmla="*/ 0 w 149"/>
                  <a:gd name="T23" fmla="*/ 0 h 74"/>
                  <a:gd name="T24" fmla="*/ 0 w 149"/>
                  <a:gd name="T25" fmla="*/ 0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9" h="74">
                    <a:moveTo>
                      <a:pt x="149" y="67"/>
                    </a:moveTo>
                    <a:lnTo>
                      <a:pt x="149" y="2"/>
                    </a:lnTo>
                    <a:lnTo>
                      <a:pt x="2" y="0"/>
                    </a:lnTo>
                    <a:lnTo>
                      <a:pt x="0" y="74"/>
                    </a:lnTo>
                    <a:lnTo>
                      <a:pt x="16" y="74"/>
                    </a:lnTo>
                    <a:lnTo>
                      <a:pt x="17" y="21"/>
                    </a:lnTo>
                    <a:lnTo>
                      <a:pt x="126" y="21"/>
                    </a:lnTo>
                    <a:lnTo>
                      <a:pt x="128" y="71"/>
                    </a:lnTo>
                    <a:lnTo>
                      <a:pt x="130" y="69"/>
                    </a:lnTo>
                    <a:lnTo>
                      <a:pt x="137" y="69"/>
                    </a:lnTo>
                    <a:lnTo>
                      <a:pt x="145" y="67"/>
                    </a:lnTo>
                    <a:lnTo>
                      <a:pt x="149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7" name="Freeform 280"/>
              <p:cNvSpPr>
                <a:spLocks/>
              </p:cNvSpPr>
              <p:nvPr/>
            </p:nvSpPr>
            <p:spPr bwMode="auto">
              <a:xfrm>
                <a:off x="895" y="2843"/>
                <a:ext cx="14" cy="48"/>
              </a:xfrm>
              <a:custGeom>
                <a:avLst/>
                <a:gdLst>
                  <a:gd name="T0" fmla="*/ 0 w 31"/>
                  <a:gd name="T1" fmla="*/ 0 h 101"/>
                  <a:gd name="T2" fmla="*/ 0 w 31"/>
                  <a:gd name="T3" fmla="*/ 0 h 101"/>
                  <a:gd name="T4" fmla="*/ 0 w 31"/>
                  <a:gd name="T5" fmla="*/ 0 h 101"/>
                  <a:gd name="T6" fmla="*/ 0 w 31"/>
                  <a:gd name="T7" fmla="*/ 0 h 101"/>
                  <a:gd name="T8" fmla="*/ 0 w 31"/>
                  <a:gd name="T9" fmla="*/ 0 h 101"/>
                  <a:gd name="T10" fmla="*/ 0 w 31"/>
                  <a:gd name="T11" fmla="*/ 0 h 101"/>
                  <a:gd name="T12" fmla="*/ 0 w 31"/>
                  <a:gd name="T13" fmla="*/ 0 h 101"/>
                  <a:gd name="T14" fmla="*/ 0 w 31"/>
                  <a:gd name="T15" fmla="*/ 0 h 101"/>
                  <a:gd name="T16" fmla="*/ 0 w 31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" h="101">
                    <a:moveTo>
                      <a:pt x="31" y="9"/>
                    </a:moveTo>
                    <a:lnTo>
                      <a:pt x="21" y="101"/>
                    </a:lnTo>
                    <a:lnTo>
                      <a:pt x="0" y="101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21" y="2"/>
                    </a:lnTo>
                    <a:lnTo>
                      <a:pt x="29" y="5"/>
                    </a:lnTo>
                    <a:lnTo>
                      <a:pt x="31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8" name="Freeform 281"/>
              <p:cNvSpPr>
                <a:spLocks/>
              </p:cNvSpPr>
              <p:nvPr/>
            </p:nvSpPr>
            <p:spPr bwMode="auto">
              <a:xfrm>
                <a:off x="821" y="2845"/>
                <a:ext cx="10" cy="28"/>
              </a:xfrm>
              <a:custGeom>
                <a:avLst/>
                <a:gdLst>
                  <a:gd name="T0" fmla="*/ 0 w 21"/>
                  <a:gd name="T1" fmla="*/ 0 h 57"/>
                  <a:gd name="T2" fmla="*/ 0 w 21"/>
                  <a:gd name="T3" fmla="*/ 0 h 57"/>
                  <a:gd name="T4" fmla="*/ 0 w 21"/>
                  <a:gd name="T5" fmla="*/ 0 h 57"/>
                  <a:gd name="T6" fmla="*/ 0 w 21"/>
                  <a:gd name="T7" fmla="*/ 0 h 57"/>
                  <a:gd name="T8" fmla="*/ 0 w 21"/>
                  <a:gd name="T9" fmla="*/ 0 h 57"/>
                  <a:gd name="T10" fmla="*/ 0 w 21"/>
                  <a:gd name="T11" fmla="*/ 0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" h="57">
                    <a:moveTo>
                      <a:pt x="0" y="0"/>
                    </a:moveTo>
                    <a:lnTo>
                      <a:pt x="21" y="0"/>
                    </a:lnTo>
                    <a:lnTo>
                      <a:pt x="21" y="57"/>
                    </a:lnTo>
                    <a:lnTo>
                      <a:pt x="0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9" name="Freeform 282"/>
              <p:cNvSpPr>
                <a:spLocks/>
              </p:cNvSpPr>
              <p:nvPr/>
            </p:nvSpPr>
            <p:spPr bwMode="auto">
              <a:xfrm>
                <a:off x="843" y="2843"/>
                <a:ext cx="8" cy="30"/>
              </a:xfrm>
              <a:custGeom>
                <a:avLst/>
                <a:gdLst>
                  <a:gd name="T0" fmla="*/ 0 w 19"/>
                  <a:gd name="T1" fmla="*/ 0 h 61"/>
                  <a:gd name="T2" fmla="*/ 0 w 19"/>
                  <a:gd name="T3" fmla="*/ 0 h 61"/>
                  <a:gd name="T4" fmla="*/ 0 w 19"/>
                  <a:gd name="T5" fmla="*/ 0 h 61"/>
                  <a:gd name="T6" fmla="*/ 0 w 19"/>
                  <a:gd name="T7" fmla="*/ 0 h 61"/>
                  <a:gd name="T8" fmla="*/ 0 w 19"/>
                  <a:gd name="T9" fmla="*/ 0 h 61"/>
                  <a:gd name="T10" fmla="*/ 0 w 19"/>
                  <a:gd name="T11" fmla="*/ 0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61">
                    <a:moveTo>
                      <a:pt x="0" y="0"/>
                    </a:moveTo>
                    <a:lnTo>
                      <a:pt x="19" y="0"/>
                    </a:lnTo>
                    <a:lnTo>
                      <a:pt x="19" y="61"/>
                    </a:lnTo>
                    <a:lnTo>
                      <a:pt x="0" y="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0" name="Freeform 283"/>
              <p:cNvSpPr>
                <a:spLocks/>
              </p:cNvSpPr>
              <p:nvPr/>
            </p:nvSpPr>
            <p:spPr bwMode="auto">
              <a:xfrm>
                <a:off x="803" y="2870"/>
                <a:ext cx="99" cy="8"/>
              </a:xfrm>
              <a:custGeom>
                <a:avLst/>
                <a:gdLst>
                  <a:gd name="T0" fmla="*/ 0 w 208"/>
                  <a:gd name="T1" fmla="*/ 0 h 17"/>
                  <a:gd name="T2" fmla="*/ 0 w 208"/>
                  <a:gd name="T3" fmla="*/ 0 h 17"/>
                  <a:gd name="T4" fmla="*/ 0 w 208"/>
                  <a:gd name="T5" fmla="*/ 0 h 17"/>
                  <a:gd name="T6" fmla="*/ 0 w 208"/>
                  <a:gd name="T7" fmla="*/ 0 h 17"/>
                  <a:gd name="T8" fmla="*/ 0 w 208"/>
                  <a:gd name="T9" fmla="*/ 0 h 17"/>
                  <a:gd name="T10" fmla="*/ 0 w 208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8" h="17">
                    <a:moveTo>
                      <a:pt x="208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08" y="17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1" name="Freeform 284"/>
              <p:cNvSpPr>
                <a:spLocks/>
              </p:cNvSpPr>
              <p:nvPr/>
            </p:nvSpPr>
            <p:spPr bwMode="auto">
              <a:xfrm>
                <a:off x="802" y="2886"/>
                <a:ext cx="100" cy="7"/>
              </a:xfrm>
              <a:custGeom>
                <a:avLst/>
                <a:gdLst>
                  <a:gd name="T0" fmla="*/ 0 w 210"/>
                  <a:gd name="T1" fmla="*/ 0 h 15"/>
                  <a:gd name="T2" fmla="*/ 0 w 210"/>
                  <a:gd name="T3" fmla="*/ 0 h 15"/>
                  <a:gd name="T4" fmla="*/ 0 w 210"/>
                  <a:gd name="T5" fmla="*/ 0 h 15"/>
                  <a:gd name="T6" fmla="*/ 0 w 210"/>
                  <a:gd name="T7" fmla="*/ 0 h 15"/>
                  <a:gd name="T8" fmla="*/ 0 w 210"/>
                  <a:gd name="T9" fmla="*/ 0 h 15"/>
                  <a:gd name="T10" fmla="*/ 0 w 210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0" h="15">
                    <a:moveTo>
                      <a:pt x="21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210" y="15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2" name="Freeform 285"/>
              <p:cNvSpPr>
                <a:spLocks/>
              </p:cNvSpPr>
              <p:nvPr/>
            </p:nvSpPr>
            <p:spPr bwMode="auto">
              <a:xfrm>
                <a:off x="802" y="2873"/>
                <a:ext cx="9" cy="20"/>
              </a:xfrm>
              <a:custGeom>
                <a:avLst/>
                <a:gdLst>
                  <a:gd name="T0" fmla="*/ 0 w 19"/>
                  <a:gd name="T1" fmla="*/ 0 h 43"/>
                  <a:gd name="T2" fmla="*/ 0 w 19"/>
                  <a:gd name="T3" fmla="*/ 0 h 43"/>
                  <a:gd name="T4" fmla="*/ 0 w 19"/>
                  <a:gd name="T5" fmla="*/ 0 h 43"/>
                  <a:gd name="T6" fmla="*/ 0 w 19"/>
                  <a:gd name="T7" fmla="*/ 0 h 43"/>
                  <a:gd name="T8" fmla="*/ 0 w 19"/>
                  <a:gd name="T9" fmla="*/ 0 h 43"/>
                  <a:gd name="T10" fmla="*/ 0 w 19"/>
                  <a:gd name="T11" fmla="*/ 0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43">
                    <a:moveTo>
                      <a:pt x="19" y="0"/>
                    </a:moveTo>
                    <a:lnTo>
                      <a:pt x="2" y="0"/>
                    </a:lnTo>
                    <a:lnTo>
                      <a:pt x="0" y="43"/>
                    </a:lnTo>
                    <a:lnTo>
                      <a:pt x="19" y="4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3" name="Freeform 286"/>
              <p:cNvSpPr>
                <a:spLocks/>
              </p:cNvSpPr>
              <p:nvPr/>
            </p:nvSpPr>
            <p:spPr bwMode="auto">
              <a:xfrm>
                <a:off x="937" y="2870"/>
                <a:ext cx="42" cy="21"/>
              </a:xfrm>
              <a:custGeom>
                <a:avLst/>
                <a:gdLst>
                  <a:gd name="T0" fmla="*/ 0 w 91"/>
                  <a:gd name="T1" fmla="*/ 0 h 46"/>
                  <a:gd name="T2" fmla="*/ 0 w 91"/>
                  <a:gd name="T3" fmla="*/ 0 h 46"/>
                  <a:gd name="T4" fmla="*/ 0 w 91"/>
                  <a:gd name="T5" fmla="*/ 0 h 46"/>
                  <a:gd name="T6" fmla="*/ 0 w 91"/>
                  <a:gd name="T7" fmla="*/ 0 h 46"/>
                  <a:gd name="T8" fmla="*/ 0 w 91"/>
                  <a:gd name="T9" fmla="*/ 0 h 46"/>
                  <a:gd name="T10" fmla="*/ 0 w 91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" h="46">
                    <a:moveTo>
                      <a:pt x="0" y="0"/>
                    </a:moveTo>
                    <a:lnTo>
                      <a:pt x="62" y="46"/>
                    </a:lnTo>
                    <a:lnTo>
                      <a:pt x="91" y="46"/>
                    </a:lnTo>
                    <a:lnTo>
                      <a:pt x="3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4" name="Freeform 287"/>
              <p:cNvSpPr>
                <a:spLocks/>
              </p:cNvSpPr>
              <p:nvPr/>
            </p:nvSpPr>
            <p:spPr bwMode="auto">
              <a:xfrm>
                <a:off x="969" y="2871"/>
                <a:ext cx="43" cy="20"/>
              </a:xfrm>
              <a:custGeom>
                <a:avLst/>
                <a:gdLst>
                  <a:gd name="T0" fmla="*/ 0 w 91"/>
                  <a:gd name="T1" fmla="*/ 0 h 44"/>
                  <a:gd name="T2" fmla="*/ 0 w 91"/>
                  <a:gd name="T3" fmla="*/ 0 h 44"/>
                  <a:gd name="T4" fmla="*/ 0 w 91"/>
                  <a:gd name="T5" fmla="*/ 0 h 44"/>
                  <a:gd name="T6" fmla="*/ 0 w 91"/>
                  <a:gd name="T7" fmla="*/ 0 h 44"/>
                  <a:gd name="T8" fmla="*/ 0 w 91"/>
                  <a:gd name="T9" fmla="*/ 0 h 44"/>
                  <a:gd name="T10" fmla="*/ 0 w 91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" h="44">
                    <a:moveTo>
                      <a:pt x="69" y="0"/>
                    </a:moveTo>
                    <a:lnTo>
                      <a:pt x="0" y="44"/>
                    </a:lnTo>
                    <a:lnTo>
                      <a:pt x="23" y="44"/>
                    </a:lnTo>
                    <a:lnTo>
                      <a:pt x="91" y="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5" name="Freeform 288"/>
              <p:cNvSpPr>
                <a:spLocks/>
              </p:cNvSpPr>
              <p:nvPr/>
            </p:nvSpPr>
            <p:spPr bwMode="auto">
              <a:xfrm>
                <a:off x="1026" y="2875"/>
                <a:ext cx="44" cy="21"/>
              </a:xfrm>
              <a:custGeom>
                <a:avLst/>
                <a:gdLst>
                  <a:gd name="T0" fmla="*/ 0 w 93"/>
                  <a:gd name="T1" fmla="*/ 0 h 46"/>
                  <a:gd name="T2" fmla="*/ 0 w 93"/>
                  <a:gd name="T3" fmla="*/ 0 h 46"/>
                  <a:gd name="T4" fmla="*/ 0 w 93"/>
                  <a:gd name="T5" fmla="*/ 0 h 46"/>
                  <a:gd name="T6" fmla="*/ 0 w 93"/>
                  <a:gd name="T7" fmla="*/ 0 h 46"/>
                  <a:gd name="T8" fmla="*/ 0 w 93"/>
                  <a:gd name="T9" fmla="*/ 0 h 46"/>
                  <a:gd name="T10" fmla="*/ 0 w 93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3" h="46">
                    <a:moveTo>
                      <a:pt x="68" y="0"/>
                    </a:moveTo>
                    <a:lnTo>
                      <a:pt x="0" y="44"/>
                    </a:lnTo>
                    <a:lnTo>
                      <a:pt x="23" y="46"/>
                    </a:lnTo>
                    <a:lnTo>
                      <a:pt x="93" y="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6" name="Freeform 289"/>
              <p:cNvSpPr>
                <a:spLocks/>
              </p:cNvSpPr>
              <p:nvPr/>
            </p:nvSpPr>
            <p:spPr bwMode="auto">
              <a:xfrm>
                <a:off x="1083" y="2885"/>
                <a:ext cx="43" cy="16"/>
              </a:xfrm>
              <a:custGeom>
                <a:avLst/>
                <a:gdLst>
                  <a:gd name="T0" fmla="*/ 0 w 91"/>
                  <a:gd name="T1" fmla="*/ 0 h 34"/>
                  <a:gd name="T2" fmla="*/ 0 w 91"/>
                  <a:gd name="T3" fmla="*/ 0 h 34"/>
                  <a:gd name="T4" fmla="*/ 0 w 91"/>
                  <a:gd name="T5" fmla="*/ 0 h 34"/>
                  <a:gd name="T6" fmla="*/ 0 w 91"/>
                  <a:gd name="T7" fmla="*/ 0 h 34"/>
                  <a:gd name="T8" fmla="*/ 0 w 91"/>
                  <a:gd name="T9" fmla="*/ 0 h 34"/>
                  <a:gd name="T10" fmla="*/ 0 w 91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" h="34">
                    <a:moveTo>
                      <a:pt x="68" y="0"/>
                    </a:moveTo>
                    <a:lnTo>
                      <a:pt x="0" y="33"/>
                    </a:lnTo>
                    <a:lnTo>
                      <a:pt x="23" y="34"/>
                    </a:lnTo>
                    <a:lnTo>
                      <a:pt x="91" y="2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7" name="Freeform 290"/>
              <p:cNvSpPr>
                <a:spLocks/>
              </p:cNvSpPr>
              <p:nvPr/>
            </p:nvSpPr>
            <p:spPr bwMode="auto">
              <a:xfrm>
                <a:off x="993" y="2874"/>
                <a:ext cx="41" cy="22"/>
              </a:xfrm>
              <a:custGeom>
                <a:avLst/>
                <a:gdLst>
                  <a:gd name="T0" fmla="*/ 0 w 89"/>
                  <a:gd name="T1" fmla="*/ 0 h 48"/>
                  <a:gd name="T2" fmla="*/ 0 w 89"/>
                  <a:gd name="T3" fmla="*/ 0 h 48"/>
                  <a:gd name="T4" fmla="*/ 0 w 89"/>
                  <a:gd name="T5" fmla="*/ 0 h 48"/>
                  <a:gd name="T6" fmla="*/ 0 w 89"/>
                  <a:gd name="T7" fmla="*/ 0 h 48"/>
                  <a:gd name="T8" fmla="*/ 0 w 89"/>
                  <a:gd name="T9" fmla="*/ 0 h 48"/>
                  <a:gd name="T10" fmla="*/ 0 w 89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48">
                    <a:moveTo>
                      <a:pt x="0" y="0"/>
                    </a:moveTo>
                    <a:lnTo>
                      <a:pt x="62" y="46"/>
                    </a:lnTo>
                    <a:lnTo>
                      <a:pt x="89" y="48"/>
                    </a:lnTo>
                    <a:lnTo>
                      <a:pt x="3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8" name="Freeform 291"/>
              <p:cNvSpPr>
                <a:spLocks/>
              </p:cNvSpPr>
              <p:nvPr/>
            </p:nvSpPr>
            <p:spPr bwMode="auto">
              <a:xfrm>
                <a:off x="1056" y="2878"/>
                <a:ext cx="44" cy="21"/>
              </a:xfrm>
              <a:custGeom>
                <a:avLst/>
                <a:gdLst>
                  <a:gd name="T0" fmla="*/ 0 w 91"/>
                  <a:gd name="T1" fmla="*/ 0 h 46"/>
                  <a:gd name="T2" fmla="*/ 0 w 91"/>
                  <a:gd name="T3" fmla="*/ 0 h 46"/>
                  <a:gd name="T4" fmla="*/ 0 w 91"/>
                  <a:gd name="T5" fmla="*/ 0 h 46"/>
                  <a:gd name="T6" fmla="*/ 0 w 91"/>
                  <a:gd name="T7" fmla="*/ 0 h 46"/>
                  <a:gd name="T8" fmla="*/ 0 w 91"/>
                  <a:gd name="T9" fmla="*/ 0 h 46"/>
                  <a:gd name="T10" fmla="*/ 0 w 91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" h="46">
                    <a:moveTo>
                      <a:pt x="0" y="0"/>
                    </a:moveTo>
                    <a:lnTo>
                      <a:pt x="64" y="44"/>
                    </a:lnTo>
                    <a:lnTo>
                      <a:pt x="91" y="46"/>
                    </a:lnTo>
                    <a:lnTo>
                      <a:pt x="3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9" name="Freeform 292"/>
              <p:cNvSpPr>
                <a:spLocks/>
              </p:cNvSpPr>
              <p:nvPr/>
            </p:nvSpPr>
            <p:spPr bwMode="auto">
              <a:xfrm>
                <a:off x="1113" y="2881"/>
                <a:ext cx="43" cy="22"/>
              </a:xfrm>
              <a:custGeom>
                <a:avLst/>
                <a:gdLst>
                  <a:gd name="T0" fmla="*/ 0 w 90"/>
                  <a:gd name="T1" fmla="*/ 0 h 45"/>
                  <a:gd name="T2" fmla="*/ 0 w 90"/>
                  <a:gd name="T3" fmla="*/ 0 h 45"/>
                  <a:gd name="T4" fmla="*/ 0 w 90"/>
                  <a:gd name="T5" fmla="*/ 0 h 45"/>
                  <a:gd name="T6" fmla="*/ 0 w 90"/>
                  <a:gd name="T7" fmla="*/ 0 h 45"/>
                  <a:gd name="T8" fmla="*/ 0 w 90"/>
                  <a:gd name="T9" fmla="*/ 0 h 45"/>
                  <a:gd name="T10" fmla="*/ 0 w 90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" h="45">
                    <a:moveTo>
                      <a:pt x="0" y="0"/>
                    </a:moveTo>
                    <a:lnTo>
                      <a:pt x="63" y="43"/>
                    </a:lnTo>
                    <a:lnTo>
                      <a:pt x="90" y="45"/>
                    </a:lnTo>
                    <a:lnTo>
                      <a:pt x="3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0" name="Freeform 293"/>
              <p:cNvSpPr>
                <a:spLocks/>
              </p:cNvSpPr>
              <p:nvPr/>
            </p:nvSpPr>
            <p:spPr bwMode="auto">
              <a:xfrm>
                <a:off x="900" y="2891"/>
                <a:ext cx="20" cy="315"/>
              </a:xfrm>
              <a:custGeom>
                <a:avLst/>
                <a:gdLst>
                  <a:gd name="T0" fmla="*/ 0 w 42"/>
                  <a:gd name="T1" fmla="*/ 0 h 667"/>
                  <a:gd name="T2" fmla="*/ 0 w 42"/>
                  <a:gd name="T3" fmla="*/ 0 h 667"/>
                  <a:gd name="T4" fmla="*/ 0 w 42"/>
                  <a:gd name="T5" fmla="*/ 0 h 667"/>
                  <a:gd name="T6" fmla="*/ 0 w 42"/>
                  <a:gd name="T7" fmla="*/ 0 h 667"/>
                  <a:gd name="T8" fmla="*/ 0 w 42"/>
                  <a:gd name="T9" fmla="*/ 0 h 667"/>
                  <a:gd name="T10" fmla="*/ 0 w 42"/>
                  <a:gd name="T11" fmla="*/ 0 h 6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" h="667">
                    <a:moveTo>
                      <a:pt x="23" y="0"/>
                    </a:moveTo>
                    <a:lnTo>
                      <a:pt x="0" y="667"/>
                    </a:lnTo>
                    <a:lnTo>
                      <a:pt x="26" y="659"/>
                    </a:lnTo>
                    <a:lnTo>
                      <a:pt x="42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1" name="Freeform 294"/>
              <p:cNvSpPr>
                <a:spLocks/>
              </p:cNvSpPr>
              <p:nvPr/>
            </p:nvSpPr>
            <p:spPr bwMode="auto">
              <a:xfrm>
                <a:off x="868" y="2891"/>
                <a:ext cx="36" cy="295"/>
              </a:xfrm>
              <a:custGeom>
                <a:avLst/>
                <a:gdLst>
                  <a:gd name="T0" fmla="*/ 0 w 76"/>
                  <a:gd name="T1" fmla="*/ 0 h 623"/>
                  <a:gd name="T2" fmla="*/ 0 w 76"/>
                  <a:gd name="T3" fmla="*/ 0 h 623"/>
                  <a:gd name="T4" fmla="*/ 0 w 76"/>
                  <a:gd name="T5" fmla="*/ 0 h 623"/>
                  <a:gd name="T6" fmla="*/ 0 w 76"/>
                  <a:gd name="T7" fmla="*/ 0 h 623"/>
                  <a:gd name="T8" fmla="*/ 0 w 76"/>
                  <a:gd name="T9" fmla="*/ 0 h 623"/>
                  <a:gd name="T10" fmla="*/ 0 w 76"/>
                  <a:gd name="T11" fmla="*/ 0 h 6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623">
                    <a:moveTo>
                      <a:pt x="59" y="0"/>
                    </a:moveTo>
                    <a:lnTo>
                      <a:pt x="0" y="623"/>
                    </a:lnTo>
                    <a:lnTo>
                      <a:pt x="27" y="616"/>
                    </a:lnTo>
                    <a:lnTo>
                      <a:pt x="76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2" name="Freeform 295"/>
              <p:cNvSpPr>
                <a:spLocks/>
              </p:cNvSpPr>
              <p:nvPr/>
            </p:nvSpPr>
            <p:spPr bwMode="auto">
              <a:xfrm>
                <a:off x="925" y="2887"/>
                <a:ext cx="15" cy="311"/>
              </a:xfrm>
              <a:custGeom>
                <a:avLst/>
                <a:gdLst>
                  <a:gd name="T0" fmla="*/ 0 w 30"/>
                  <a:gd name="T1" fmla="*/ 0 h 658"/>
                  <a:gd name="T2" fmla="*/ 1 w 30"/>
                  <a:gd name="T3" fmla="*/ 0 h 658"/>
                  <a:gd name="T4" fmla="*/ 1 w 30"/>
                  <a:gd name="T5" fmla="*/ 0 h 658"/>
                  <a:gd name="T6" fmla="*/ 1 w 30"/>
                  <a:gd name="T7" fmla="*/ 0 h 658"/>
                  <a:gd name="T8" fmla="*/ 0 w 30"/>
                  <a:gd name="T9" fmla="*/ 0 h 658"/>
                  <a:gd name="T10" fmla="*/ 0 w 30"/>
                  <a:gd name="T11" fmla="*/ 0 h 6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" h="658">
                    <a:moveTo>
                      <a:pt x="0" y="0"/>
                    </a:moveTo>
                    <a:lnTo>
                      <a:pt x="6" y="658"/>
                    </a:lnTo>
                    <a:lnTo>
                      <a:pt x="30" y="650"/>
                    </a:lnTo>
                    <a:lnTo>
                      <a:pt x="19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3" name="Freeform 296"/>
              <p:cNvSpPr>
                <a:spLocks/>
              </p:cNvSpPr>
              <p:nvPr/>
            </p:nvSpPr>
            <p:spPr bwMode="auto">
              <a:xfrm>
                <a:off x="1163" y="2891"/>
                <a:ext cx="7" cy="11"/>
              </a:xfrm>
              <a:custGeom>
                <a:avLst/>
                <a:gdLst>
                  <a:gd name="T0" fmla="*/ 0 w 13"/>
                  <a:gd name="T1" fmla="*/ 0 h 24"/>
                  <a:gd name="T2" fmla="*/ 1 w 13"/>
                  <a:gd name="T3" fmla="*/ 0 h 24"/>
                  <a:gd name="T4" fmla="*/ 1 w 13"/>
                  <a:gd name="T5" fmla="*/ 0 h 24"/>
                  <a:gd name="T6" fmla="*/ 0 w 13"/>
                  <a:gd name="T7" fmla="*/ 0 h 24"/>
                  <a:gd name="T8" fmla="*/ 0 w 13"/>
                  <a:gd name="T9" fmla="*/ 0 h 24"/>
                  <a:gd name="T10" fmla="*/ 0 w 13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lnTo>
                      <a:pt x="13" y="0"/>
                    </a:lnTo>
                    <a:lnTo>
                      <a:pt x="13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4" name="Freeform 297"/>
              <p:cNvSpPr>
                <a:spLocks/>
              </p:cNvSpPr>
              <p:nvPr/>
            </p:nvSpPr>
            <p:spPr bwMode="auto">
              <a:xfrm>
                <a:off x="1163" y="2905"/>
                <a:ext cx="9" cy="116"/>
              </a:xfrm>
              <a:custGeom>
                <a:avLst/>
                <a:gdLst>
                  <a:gd name="T0" fmla="*/ 1 w 17"/>
                  <a:gd name="T1" fmla="*/ 0 h 245"/>
                  <a:gd name="T2" fmla="*/ 1 w 17"/>
                  <a:gd name="T3" fmla="*/ 0 h 245"/>
                  <a:gd name="T4" fmla="*/ 1 w 17"/>
                  <a:gd name="T5" fmla="*/ 0 h 245"/>
                  <a:gd name="T6" fmla="*/ 0 w 17"/>
                  <a:gd name="T7" fmla="*/ 0 h 245"/>
                  <a:gd name="T8" fmla="*/ 1 w 17"/>
                  <a:gd name="T9" fmla="*/ 0 h 245"/>
                  <a:gd name="T10" fmla="*/ 1 w 17"/>
                  <a:gd name="T11" fmla="*/ 0 h 2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45">
                    <a:moveTo>
                      <a:pt x="4" y="0"/>
                    </a:moveTo>
                    <a:lnTo>
                      <a:pt x="17" y="0"/>
                    </a:lnTo>
                    <a:lnTo>
                      <a:pt x="7" y="245"/>
                    </a:lnTo>
                    <a:lnTo>
                      <a:pt x="0" y="24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5" name="Freeform 298"/>
              <p:cNvSpPr>
                <a:spLocks/>
              </p:cNvSpPr>
              <p:nvPr/>
            </p:nvSpPr>
            <p:spPr bwMode="auto">
              <a:xfrm>
                <a:off x="910" y="2922"/>
                <a:ext cx="24" cy="40"/>
              </a:xfrm>
              <a:custGeom>
                <a:avLst/>
                <a:gdLst>
                  <a:gd name="T0" fmla="*/ 0 w 49"/>
                  <a:gd name="T1" fmla="*/ 0 h 84"/>
                  <a:gd name="T2" fmla="*/ 0 w 49"/>
                  <a:gd name="T3" fmla="*/ 0 h 84"/>
                  <a:gd name="T4" fmla="*/ 0 w 49"/>
                  <a:gd name="T5" fmla="*/ 0 h 84"/>
                  <a:gd name="T6" fmla="*/ 0 w 49"/>
                  <a:gd name="T7" fmla="*/ 0 h 84"/>
                  <a:gd name="T8" fmla="*/ 0 w 49"/>
                  <a:gd name="T9" fmla="*/ 0 h 84"/>
                  <a:gd name="T10" fmla="*/ 0 w 49"/>
                  <a:gd name="T11" fmla="*/ 0 h 84"/>
                  <a:gd name="T12" fmla="*/ 0 w 49"/>
                  <a:gd name="T13" fmla="*/ 0 h 84"/>
                  <a:gd name="T14" fmla="*/ 0 w 49"/>
                  <a:gd name="T15" fmla="*/ 0 h 84"/>
                  <a:gd name="T16" fmla="*/ 0 w 49"/>
                  <a:gd name="T17" fmla="*/ 0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4">
                    <a:moveTo>
                      <a:pt x="3" y="0"/>
                    </a:moveTo>
                    <a:lnTo>
                      <a:pt x="49" y="55"/>
                    </a:lnTo>
                    <a:lnTo>
                      <a:pt x="49" y="84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1" y="12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6" name="Freeform 299"/>
              <p:cNvSpPr>
                <a:spLocks/>
              </p:cNvSpPr>
              <p:nvPr/>
            </p:nvSpPr>
            <p:spPr bwMode="auto">
              <a:xfrm>
                <a:off x="910" y="2963"/>
                <a:ext cx="24" cy="39"/>
              </a:xfrm>
              <a:custGeom>
                <a:avLst/>
                <a:gdLst>
                  <a:gd name="T0" fmla="*/ 0 w 49"/>
                  <a:gd name="T1" fmla="*/ 0 h 83"/>
                  <a:gd name="T2" fmla="*/ 0 w 49"/>
                  <a:gd name="T3" fmla="*/ 0 h 83"/>
                  <a:gd name="T4" fmla="*/ 0 w 49"/>
                  <a:gd name="T5" fmla="*/ 0 h 83"/>
                  <a:gd name="T6" fmla="*/ 0 w 49"/>
                  <a:gd name="T7" fmla="*/ 0 h 83"/>
                  <a:gd name="T8" fmla="*/ 0 w 49"/>
                  <a:gd name="T9" fmla="*/ 0 h 83"/>
                  <a:gd name="T10" fmla="*/ 0 w 49"/>
                  <a:gd name="T11" fmla="*/ 0 h 83"/>
                  <a:gd name="T12" fmla="*/ 0 w 49"/>
                  <a:gd name="T13" fmla="*/ 0 h 83"/>
                  <a:gd name="T14" fmla="*/ 0 w 49"/>
                  <a:gd name="T15" fmla="*/ 0 h 83"/>
                  <a:gd name="T16" fmla="*/ 0 w 49"/>
                  <a:gd name="T17" fmla="*/ 0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3">
                    <a:moveTo>
                      <a:pt x="1" y="0"/>
                    </a:moveTo>
                    <a:lnTo>
                      <a:pt x="49" y="53"/>
                    </a:lnTo>
                    <a:lnTo>
                      <a:pt x="47" y="83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7" name="Freeform 300"/>
              <p:cNvSpPr>
                <a:spLocks/>
              </p:cNvSpPr>
              <p:nvPr/>
            </p:nvSpPr>
            <p:spPr bwMode="auto">
              <a:xfrm>
                <a:off x="909" y="3004"/>
                <a:ext cx="23" cy="39"/>
              </a:xfrm>
              <a:custGeom>
                <a:avLst/>
                <a:gdLst>
                  <a:gd name="T0" fmla="*/ 0 w 47"/>
                  <a:gd name="T1" fmla="*/ 0 h 84"/>
                  <a:gd name="T2" fmla="*/ 0 w 47"/>
                  <a:gd name="T3" fmla="*/ 0 h 84"/>
                  <a:gd name="T4" fmla="*/ 0 w 47"/>
                  <a:gd name="T5" fmla="*/ 0 h 84"/>
                  <a:gd name="T6" fmla="*/ 0 w 47"/>
                  <a:gd name="T7" fmla="*/ 0 h 84"/>
                  <a:gd name="T8" fmla="*/ 0 w 47"/>
                  <a:gd name="T9" fmla="*/ 0 h 84"/>
                  <a:gd name="T10" fmla="*/ 0 w 47"/>
                  <a:gd name="T11" fmla="*/ 0 h 84"/>
                  <a:gd name="T12" fmla="*/ 0 w 47"/>
                  <a:gd name="T13" fmla="*/ 0 h 84"/>
                  <a:gd name="T14" fmla="*/ 0 w 47"/>
                  <a:gd name="T15" fmla="*/ 0 h 84"/>
                  <a:gd name="T16" fmla="*/ 0 w 47"/>
                  <a:gd name="T17" fmla="*/ 0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84">
                    <a:moveTo>
                      <a:pt x="3" y="0"/>
                    </a:moveTo>
                    <a:lnTo>
                      <a:pt x="47" y="53"/>
                    </a:lnTo>
                    <a:lnTo>
                      <a:pt x="47" y="84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0" y="13"/>
                    </a:lnTo>
                    <a:lnTo>
                      <a:pt x="2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8" name="Freeform 301"/>
              <p:cNvSpPr>
                <a:spLocks/>
              </p:cNvSpPr>
              <p:nvPr/>
            </p:nvSpPr>
            <p:spPr bwMode="auto">
              <a:xfrm>
                <a:off x="908" y="3047"/>
                <a:ext cx="23" cy="40"/>
              </a:xfrm>
              <a:custGeom>
                <a:avLst/>
                <a:gdLst>
                  <a:gd name="T0" fmla="*/ 0 w 47"/>
                  <a:gd name="T1" fmla="*/ 0 h 84"/>
                  <a:gd name="T2" fmla="*/ 0 w 47"/>
                  <a:gd name="T3" fmla="*/ 0 h 84"/>
                  <a:gd name="T4" fmla="*/ 0 w 47"/>
                  <a:gd name="T5" fmla="*/ 0 h 84"/>
                  <a:gd name="T6" fmla="*/ 0 w 47"/>
                  <a:gd name="T7" fmla="*/ 0 h 84"/>
                  <a:gd name="T8" fmla="*/ 0 w 47"/>
                  <a:gd name="T9" fmla="*/ 0 h 84"/>
                  <a:gd name="T10" fmla="*/ 0 w 47"/>
                  <a:gd name="T11" fmla="*/ 0 h 84"/>
                  <a:gd name="T12" fmla="*/ 0 w 47"/>
                  <a:gd name="T13" fmla="*/ 0 h 84"/>
                  <a:gd name="T14" fmla="*/ 0 w 47"/>
                  <a:gd name="T15" fmla="*/ 0 h 84"/>
                  <a:gd name="T16" fmla="*/ 0 w 47"/>
                  <a:gd name="T17" fmla="*/ 0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84">
                    <a:moveTo>
                      <a:pt x="2" y="0"/>
                    </a:moveTo>
                    <a:lnTo>
                      <a:pt x="47" y="52"/>
                    </a:lnTo>
                    <a:lnTo>
                      <a:pt x="47" y="84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9" name="Freeform 302"/>
              <p:cNvSpPr>
                <a:spLocks/>
              </p:cNvSpPr>
              <p:nvPr/>
            </p:nvSpPr>
            <p:spPr bwMode="auto">
              <a:xfrm>
                <a:off x="906" y="3085"/>
                <a:ext cx="24" cy="40"/>
              </a:xfrm>
              <a:custGeom>
                <a:avLst/>
                <a:gdLst>
                  <a:gd name="T0" fmla="*/ 0 w 51"/>
                  <a:gd name="T1" fmla="*/ 0 h 84"/>
                  <a:gd name="T2" fmla="*/ 0 w 51"/>
                  <a:gd name="T3" fmla="*/ 0 h 84"/>
                  <a:gd name="T4" fmla="*/ 0 w 51"/>
                  <a:gd name="T5" fmla="*/ 0 h 84"/>
                  <a:gd name="T6" fmla="*/ 0 w 51"/>
                  <a:gd name="T7" fmla="*/ 0 h 84"/>
                  <a:gd name="T8" fmla="*/ 0 w 51"/>
                  <a:gd name="T9" fmla="*/ 0 h 84"/>
                  <a:gd name="T10" fmla="*/ 0 w 51"/>
                  <a:gd name="T11" fmla="*/ 0 h 84"/>
                  <a:gd name="T12" fmla="*/ 0 w 51"/>
                  <a:gd name="T13" fmla="*/ 0 h 84"/>
                  <a:gd name="T14" fmla="*/ 0 w 51"/>
                  <a:gd name="T15" fmla="*/ 0 h 84"/>
                  <a:gd name="T16" fmla="*/ 0 w 51"/>
                  <a:gd name="T17" fmla="*/ 0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84">
                    <a:moveTo>
                      <a:pt x="6" y="0"/>
                    </a:moveTo>
                    <a:lnTo>
                      <a:pt x="51" y="53"/>
                    </a:lnTo>
                    <a:lnTo>
                      <a:pt x="51" y="84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2" y="14"/>
                    </a:lnTo>
                    <a:lnTo>
                      <a:pt x="4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0" name="Freeform 303"/>
              <p:cNvSpPr>
                <a:spLocks/>
              </p:cNvSpPr>
              <p:nvPr/>
            </p:nvSpPr>
            <p:spPr bwMode="auto">
              <a:xfrm>
                <a:off x="906" y="3127"/>
                <a:ext cx="24" cy="39"/>
              </a:xfrm>
              <a:custGeom>
                <a:avLst/>
                <a:gdLst>
                  <a:gd name="T0" fmla="*/ 0 w 51"/>
                  <a:gd name="T1" fmla="*/ 0 h 81"/>
                  <a:gd name="T2" fmla="*/ 0 w 51"/>
                  <a:gd name="T3" fmla="*/ 0 h 81"/>
                  <a:gd name="T4" fmla="*/ 0 w 51"/>
                  <a:gd name="T5" fmla="*/ 0 h 81"/>
                  <a:gd name="T6" fmla="*/ 0 w 51"/>
                  <a:gd name="T7" fmla="*/ 0 h 81"/>
                  <a:gd name="T8" fmla="*/ 0 w 51"/>
                  <a:gd name="T9" fmla="*/ 0 h 81"/>
                  <a:gd name="T10" fmla="*/ 0 w 51"/>
                  <a:gd name="T11" fmla="*/ 0 h 81"/>
                  <a:gd name="T12" fmla="*/ 0 w 51"/>
                  <a:gd name="T13" fmla="*/ 0 h 81"/>
                  <a:gd name="T14" fmla="*/ 0 w 51"/>
                  <a:gd name="T15" fmla="*/ 0 h 81"/>
                  <a:gd name="T16" fmla="*/ 0 w 51"/>
                  <a:gd name="T17" fmla="*/ 0 h 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81">
                    <a:moveTo>
                      <a:pt x="6" y="0"/>
                    </a:moveTo>
                    <a:lnTo>
                      <a:pt x="51" y="51"/>
                    </a:lnTo>
                    <a:lnTo>
                      <a:pt x="51" y="81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2" y="11"/>
                    </a:lnTo>
                    <a:lnTo>
                      <a:pt x="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1" name="Freeform 304"/>
              <p:cNvSpPr>
                <a:spLocks/>
              </p:cNvSpPr>
              <p:nvPr/>
            </p:nvSpPr>
            <p:spPr bwMode="auto">
              <a:xfrm>
                <a:off x="906" y="3165"/>
                <a:ext cx="24" cy="40"/>
              </a:xfrm>
              <a:custGeom>
                <a:avLst/>
                <a:gdLst>
                  <a:gd name="T0" fmla="*/ 0 w 51"/>
                  <a:gd name="T1" fmla="*/ 0 h 84"/>
                  <a:gd name="T2" fmla="*/ 0 w 51"/>
                  <a:gd name="T3" fmla="*/ 0 h 84"/>
                  <a:gd name="T4" fmla="*/ 0 w 51"/>
                  <a:gd name="T5" fmla="*/ 0 h 84"/>
                  <a:gd name="T6" fmla="*/ 0 w 51"/>
                  <a:gd name="T7" fmla="*/ 0 h 84"/>
                  <a:gd name="T8" fmla="*/ 0 w 51"/>
                  <a:gd name="T9" fmla="*/ 0 h 84"/>
                  <a:gd name="T10" fmla="*/ 0 w 51"/>
                  <a:gd name="T11" fmla="*/ 0 h 84"/>
                  <a:gd name="T12" fmla="*/ 0 w 51"/>
                  <a:gd name="T13" fmla="*/ 0 h 84"/>
                  <a:gd name="T14" fmla="*/ 0 w 51"/>
                  <a:gd name="T15" fmla="*/ 0 h 84"/>
                  <a:gd name="T16" fmla="*/ 0 w 51"/>
                  <a:gd name="T17" fmla="*/ 0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84">
                    <a:moveTo>
                      <a:pt x="6" y="0"/>
                    </a:moveTo>
                    <a:lnTo>
                      <a:pt x="51" y="54"/>
                    </a:lnTo>
                    <a:lnTo>
                      <a:pt x="51" y="84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4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2" name="Freeform 305"/>
              <p:cNvSpPr>
                <a:spLocks/>
              </p:cNvSpPr>
              <p:nvPr/>
            </p:nvSpPr>
            <p:spPr bwMode="auto">
              <a:xfrm>
                <a:off x="911" y="2891"/>
                <a:ext cx="24" cy="40"/>
              </a:xfrm>
              <a:custGeom>
                <a:avLst/>
                <a:gdLst>
                  <a:gd name="T0" fmla="*/ 0 w 50"/>
                  <a:gd name="T1" fmla="*/ 0 h 83"/>
                  <a:gd name="T2" fmla="*/ 0 w 50"/>
                  <a:gd name="T3" fmla="*/ 0 h 83"/>
                  <a:gd name="T4" fmla="*/ 0 w 50"/>
                  <a:gd name="T5" fmla="*/ 0 h 83"/>
                  <a:gd name="T6" fmla="*/ 0 w 50"/>
                  <a:gd name="T7" fmla="*/ 0 h 83"/>
                  <a:gd name="T8" fmla="*/ 0 w 50"/>
                  <a:gd name="T9" fmla="*/ 0 h 83"/>
                  <a:gd name="T10" fmla="*/ 0 w 50"/>
                  <a:gd name="T11" fmla="*/ 0 h 83"/>
                  <a:gd name="T12" fmla="*/ 0 w 50"/>
                  <a:gd name="T13" fmla="*/ 0 h 83"/>
                  <a:gd name="T14" fmla="*/ 0 w 50"/>
                  <a:gd name="T15" fmla="*/ 0 h 83"/>
                  <a:gd name="T16" fmla="*/ 0 w 50"/>
                  <a:gd name="T17" fmla="*/ 0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0" h="83">
                    <a:moveTo>
                      <a:pt x="4" y="0"/>
                    </a:moveTo>
                    <a:lnTo>
                      <a:pt x="50" y="55"/>
                    </a:lnTo>
                    <a:lnTo>
                      <a:pt x="50" y="83"/>
                    </a:lnTo>
                    <a:lnTo>
                      <a:pt x="0" y="28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2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3" name="Freeform 306"/>
              <p:cNvSpPr>
                <a:spLocks/>
              </p:cNvSpPr>
              <p:nvPr/>
            </p:nvSpPr>
            <p:spPr bwMode="auto">
              <a:xfrm>
                <a:off x="893" y="2929"/>
                <a:ext cx="21" cy="8"/>
              </a:xfrm>
              <a:custGeom>
                <a:avLst/>
                <a:gdLst>
                  <a:gd name="T0" fmla="*/ 0 w 44"/>
                  <a:gd name="T1" fmla="*/ 0 h 17"/>
                  <a:gd name="T2" fmla="*/ 0 w 44"/>
                  <a:gd name="T3" fmla="*/ 0 h 17"/>
                  <a:gd name="T4" fmla="*/ 0 w 44"/>
                  <a:gd name="T5" fmla="*/ 0 h 17"/>
                  <a:gd name="T6" fmla="*/ 0 w 44"/>
                  <a:gd name="T7" fmla="*/ 0 h 17"/>
                  <a:gd name="T8" fmla="*/ 0 w 44"/>
                  <a:gd name="T9" fmla="*/ 0 h 17"/>
                  <a:gd name="T10" fmla="*/ 0 w 44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" h="17">
                    <a:moveTo>
                      <a:pt x="44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44" y="17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4" name="Freeform 307"/>
              <p:cNvSpPr>
                <a:spLocks/>
              </p:cNvSpPr>
              <p:nvPr/>
            </p:nvSpPr>
            <p:spPr bwMode="auto">
              <a:xfrm>
                <a:off x="895" y="2899"/>
                <a:ext cx="21" cy="9"/>
              </a:xfrm>
              <a:custGeom>
                <a:avLst/>
                <a:gdLst>
                  <a:gd name="T0" fmla="*/ 0 w 44"/>
                  <a:gd name="T1" fmla="*/ 0 h 17"/>
                  <a:gd name="T2" fmla="*/ 0 w 44"/>
                  <a:gd name="T3" fmla="*/ 0 h 17"/>
                  <a:gd name="T4" fmla="*/ 0 w 44"/>
                  <a:gd name="T5" fmla="*/ 1 h 17"/>
                  <a:gd name="T6" fmla="*/ 0 w 44"/>
                  <a:gd name="T7" fmla="*/ 1 h 17"/>
                  <a:gd name="T8" fmla="*/ 0 w 44"/>
                  <a:gd name="T9" fmla="*/ 0 h 17"/>
                  <a:gd name="T10" fmla="*/ 0 w 44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" h="17">
                    <a:moveTo>
                      <a:pt x="44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44" y="17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5" name="Freeform 308"/>
              <p:cNvSpPr>
                <a:spLocks/>
              </p:cNvSpPr>
              <p:nvPr/>
            </p:nvSpPr>
            <p:spPr bwMode="auto">
              <a:xfrm>
                <a:off x="892" y="2969"/>
                <a:ext cx="21" cy="7"/>
              </a:xfrm>
              <a:custGeom>
                <a:avLst/>
                <a:gdLst>
                  <a:gd name="T0" fmla="*/ 0 w 43"/>
                  <a:gd name="T1" fmla="*/ 0 h 15"/>
                  <a:gd name="T2" fmla="*/ 0 w 43"/>
                  <a:gd name="T3" fmla="*/ 0 h 15"/>
                  <a:gd name="T4" fmla="*/ 0 w 43"/>
                  <a:gd name="T5" fmla="*/ 0 h 15"/>
                  <a:gd name="T6" fmla="*/ 0 w 43"/>
                  <a:gd name="T7" fmla="*/ 0 h 15"/>
                  <a:gd name="T8" fmla="*/ 0 w 43"/>
                  <a:gd name="T9" fmla="*/ 0 h 15"/>
                  <a:gd name="T10" fmla="*/ 0 w 43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3" h="15">
                    <a:moveTo>
                      <a:pt x="43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43" y="15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6" name="Freeform 309"/>
              <p:cNvSpPr>
                <a:spLocks/>
              </p:cNvSpPr>
              <p:nvPr/>
            </p:nvSpPr>
            <p:spPr bwMode="auto">
              <a:xfrm>
                <a:off x="888" y="3011"/>
                <a:ext cx="21" cy="7"/>
              </a:xfrm>
              <a:custGeom>
                <a:avLst/>
                <a:gdLst>
                  <a:gd name="T0" fmla="*/ 0 w 44"/>
                  <a:gd name="T1" fmla="*/ 0 h 16"/>
                  <a:gd name="T2" fmla="*/ 0 w 44"/>
                  <a:gd name="T3" fmla="*/ 0 h 16"/>
                  <a:gd name="T4" fmla="*/ 0 w 44"/>
                  <a:gd name="T5" fmla="*/ 0 h 16"/>
                  <a:gd name="T6" fmla="*/ 0 w 44"/>
                  <a:gd name="T7" fmla="*/ 0 h 16"/>
                  <a:gd name="T8" fmla="*/ 0 w 44"/>
                  <a:gd name="T9" fmla="*/ 0 h 16"/>
                  <a:gd name="T10" fmla="*/ 0 w 4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44" y="1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7" name="Freeform 310"/>
              <p:cNvSpPr>
                <a:spLocks/>
              </p:cNvSpPr>
              <p:nvPr/>
            </p:nvSpPr>
            <p:spPr bwMode="auto">
              <a:xfrm>
                <a:off x="888" y="3054"/>
                <a:ext cx="20" cy="7"/>
              </a:xfrm>
              <a:custGeom>
                <a:avLst/>
                <a:gdLst>
                  <a:gd name="T0" fmla="*/ 0 w 44"/>
                  <a:gd name="T1" fmla="*/ 0 h 15"/>
                  <a:gd name="T2" fmla="*/ 0 w 44"/>
                  <a:gd name="T3" fmla="*/ 0 h 15"/>
                  <a:gd name="T4" fmla="*/ 0 w 44"/>
                  <a:gd name="T5" fmla="*/ 0 h 15"/>
                  <a:gd name="T6" fmla="*/ 0 w 44"/>
                  <a:gd name="T7" fmla="*/ 0 h 15"/>
                  <a:gd name="T8" fmla="*/ 0 w 44"/>
                  <a:gd name="T9" fmla="*/ 0 h 15"/>
                  <a:gd name="T10" fmla="*/ 0 w 44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" h="15">
                    <a:moveTo>
                      <a:pt x="44" y="0"/>
                    </a:moveTo>
                    <a:lnTo>
                      <a:pt x="2" y="0"/>
                    </a:lnTo>
                    <a:lnTo>
                      <a:pt x="0" y="15"/>
                    </a:lnTo>
                    <a:lnTo>
                      <a:pt x="44" y="15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8" name="Freeform 311"/>
              <p:cNvSpPr>
                <a:spLocks/>
              </p:cNvSpPr>
              <p:nvPr/>
            </p:nvSpPr>
            <p:spPr bwMode="auto">
              <a:xfrm>
                <a:off x="881" y="3131"/>
                <a:ext cx="24" cy="8"/>
              </a:xfrm>
              <a:custGeom>
                <a:avLst/>
                <a:gdLst>
                  <a:gd name="T0" fmla="*/ 0 w 51"/>
                  <a:gd name="T1" fmla="*/ 0 h 17"/>
                  <a:gd name="T2" fmla="*/ 0 w 51"/>
                  <a:gd name="T3" fmla="*/ 0 h 17"/>
                  <a:gd name="T4" fmla="*/ 0 w 51"/>
                  <a:gd name="T5" fmla="*/ 0 h 17"/>
                  <a:gd name="T6" fmla="*/ 0 w 51"/>
                  <a:gd name="T7" fmla="*/ 0 h 17"/>
                  <a:gd name="T8" fmla="*/ 0 w 51"/>
                  <a:gd name="T9" fmla="*/ 0 h 17"/>
                  <a:gd name="T10" fmla="*/ 0 w 51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" h="17">
                    <a:moveTo>
                      <a:pt x="51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51" y="1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9" name="Freeform 312"/>
              <p:cNvSpPr>
                <a:spLocks/>
              </p:cNvSpPr>
              <p:nvPr/>
            </p:nvSpPr>
            <p:spPr bwMode="auto">
              <a:xfrm>
                <a:off x="878" y="3169"/>
                <a:ext cx="24" cy="9"/>
              </a:xfrm>
              <a:custGeom>
                <a:avLst/>
                <a:gdLst>
                  <a:gd name="T0" fmla="*/ 0 w 51"/>
                  <a:gd name="T1" fmla="*/ 0 h 17"/>
                  <a:gd name="T2" fmla="*/ 0 w 51"/>
                  <a:gd name="T3" fmla="*/ 0 h 17"/>
                  <a:gd name="T4" fmla="*/ 0 w 51"/>
                  <a:gd name="T5" fmla="*/ 1 h 17"/>
                  <a:gd name="T6" fmla="*/ 0 w 51"/>
                  <a:gd name="T7" fmla="*/ 1 h 17"/>
                  <a:gd name="T8" fmla="*/ 0 w 51"/>
                  <a:gd name="T9" fmla="*/ 0 h 17"/>
                  <a:gd name="T10" fmla="*/ 0 w 51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" h="17">
                    <a:moveTo>
                      <a:pt x="51" y="0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51" y="1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0" name="Freeform 313"/>
              <p:cNvSpPr>
                <a:spLocks/>
              </p:cNvSpPr>
              <p:nvPr/>
            </p:nvSpPr>
            <p:spPr bwMode="auto">
              <a:xfrm>
                <a:off x="883" y="3089"/>
                <a:ext cx="24" cy="8"/>
              </a:xfrm>
              <a:custGeom>
                <a:avLst/>
                <a:gdLst>
                  <a:gd name="T0" fmla="*/ 0 w 53"/>
                  <a:gd name="T1" fmla="*/ 0 h 17"/>
                  <a:gd name="T2" fmla="*/ 0 w 53"/>
                  <a:gd name="T3" fmla="*/ 0 h 17"/>
                  <a:gd name="T4" fmla="*/ 0 w 53"/>
                  <a:gd name="T5" fmla="*/ 0 h 17"/>
                  <a:gd name="T6" fmla="*/ 0 w 53"/>
                  <a:gd name="T7" fmla="*/ 0 h 17"/>
                  <a:gd name="T8" fmla="*/ 0 w 53"/>
                  <a:gd name="T9" fmla="*/ 0 h 17"/>
                  <a:gd name="T10" fmla="*/ 0 w 53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" h="17">
                    <a:moveTo>
                      <a:pt x="53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53" y="17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1" name="Freeform 314"/>
              <p:cNvSpPr>
                <a:spLocks/>
              </p:cNvSpPr>
              <p:nvPr/>
            </p:nvSpPr>
            <p:spPr bwMode="auto">
              <a:xfrm>
                <a:off x="891" y="2938"/>
                <a:ext cx="20" cy="30"/>
              </a:xfrm>
              <a:custGeom>
                <a:avLst/>
                <a:gdLst>
                  <a:gd name="T0" fmla="*/ 0 w 41"/>
                  <a:gd name="T1" fmla="*/ 0 h 63"/>
                  <a:gd name="T2" fmla="*/ 0 w 41"/>
                  <a:gd name="T3" fmla="*/ 0 h 63"/>
                  <a:gd name="T4" fmla="*/ 0 w 41"/>
                  <a:gd name="T5" fmla="*/ 0 h 63"/>
                  <a:gd name="T6" fmla="*/ 0 w 41"/>
                  <a:gd name="T7" fmla="*/ 0 h 63"/>
                  <a:gd name="T8" fmla="*/ 0 w 41"/>
                  <a:gd name="T9" fmla="*/ 0 h 63"/>
                  <a:gd name="T10" fmla="*/ 0 w 41"/>
                  <a:gd name="T11" fmla="*/ 0 h 63"/>
                  <a:gd name="T12" fmla="*/ 0 w 41"/>
                  <a:gd name="T13" fmla="*/ 0 h 63"/>
                  <a:gd name="T14" fmla="*/ 0 w 41"/>
                  <a:gd name="T15" fmla="*/ 0 h 63"/>
                  <a:gd name="T16" fmla="*/ 0 w 41"/>
                  <a:gd name="T17" fmla="*/ 0 h 63"/>
                  <a:gd name="T18" fmla="*/ 0 w 41"/>
                  <a:gd name="T19" fmla="*/ 0 h 63"/>
                  <a:gd name="T20" fmla="*/ 0 w 41"/>
                  <a:gd name="T21" fmla="*/ 0 h 63"/>
                  <a:gd name="T22" fmla="*/ 0 w 41"/>
                  <a:gd name="T23" fmla="*/ 0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1" h="63">
                    <a:moveTo>
                      <a:pt x="41" y="0"/>
                    </a:moveTo>
                    <a:lnTo>
                      <a:pt x="2" y="44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5" y="52"/>
                    </a:lnTo>
                    <a:lnTo>
                      <a:pt x="21" y="35"/>
                    </a:lnTo>
                    <a:lnTo>
                      <a:pt x="34" y="18"/>
                    </a:lnTo>
                    <a:lnTo>
                      <a:pt x="41" y="1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2" name="Freeform 315"/>
              <p:cNvSpPr>
                <a:spLocks/>
              </p:cNvSpPr>
              <p:nvPr/>
            </p:nvSpPr>
            <p:spPr bwMode="auto">
              <a:xfrm>
                <a:off x="890" y="2976"/>
                <a:ext cx="21" cy="29"/>
              </a:xfrm>
              <a:custGeom>
                <a:avLst/>
                <a:gdLst>
                  <a:gd name="T0" fmla="*/ 0 w 43"/>
                  <a:gd name="T1" fmla="*/ 0 h 63"/>
                  <a:gd name="T2" fmla="*/ 0 w 43"/>
                  <a:gd name="T3" fmla="*/ 0 h 63"/>
                  <a:gd name="T4" fmla="*/ 0 w 43"/>
                  <a:gd name="T5" fmla="*/ 0 h 63"/>
                  <a:gd name="T6" fmla="*/ 0 w 43"/>
                  <a:gd name="T7" fmla="*/ 0 h 63"/>
                  <a:gd name="T8" fmla="*/ 0 w 43"/>
                  <a:gd name="T9" fmla="*/ 0 h 63"/>
                  <a:gd name="T10" fmla="*/ 0 w 43"/>
                  <a:gd name="T11" fmla="*/ 0 h 63"/>
                  <a:gd name="T12" fmla="*/ 0 w 43"/>
                  <a:gd name="T13" fmla="*/ 0 h 63"/>
                  <a:gd name="T14" fmla="*/ 0 w 43"/>
                  <a:gd name="T15" fmla="*/ 0 h 63"/>
                  <a:gd name="T16" fmla="*/ 0 w 43"/>
                  <a:gd name="T17" fmla="*/ 0 h 63"/>
                  <a:gd name="T18" fmla="*/ 0 w 43"/>
                  <a:gd name="T19" fmla="*/ 0 h 63"/>
                  <a:gd name="T20" fmla="*/ 0 w 43"/>
                  <a:gd name="T21" fmla="*/ 0 h 63"/>
                  <a:gd name="T22" fmla="*/ 0 w 43"/>
                  <a:gd name="T23" fmla="*/ 0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" h="63">
                    <a:moveTo>
                      <a:pt x="42" y="0"/>
                    </a:moveTo>
                    <a:lnTo>
                      <a:pt x="4" y="44"/>
                    </a:lnTo>
                    <a:lnTo>
                      <a:pt x="2" y="46"/>
                    </a:lnTo>
                    <a:lnTo>
                      <a:pt x="2" y="53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5" y="52"/>
                    </a:lnTo>
                    <a:lnTo>
                      <a:pt x="21" y="34"/>
                    </a:lnTo>
                    <a:lnTo>
                      <a:pt x="36" y="17"/>
                    </a:lnTo>
                    <a:lnTo>
                      <a:pt x="43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3" name="Freeform 316"/>
              <p:cNvSpPr>
                <a:spLocks/>
              </p:cNvSpPr>
              <p:nvPr/>
            </p:nvSpPr>
            <p:spPr bwMode="auto">
              <a:xfrm>
                <a:off x="889" y="3017"/>
                <a:ext cx="20" cy="30"/>
              </a:xfrm>
              <a:custGeom>
                <a:avLst/>
                <a:gdLst>
                  <a:gd name="T0" fmla="*/ 0 w 42"/>
                  <a:gd name="T1" fmla="*/ 0 h 62"/>
                  <a:gd name="T2" fmla="*/ 0 w 42"/>
                  <a:gd name="T3" fmla="*/ 0 h 62"/>
                  <a:gd name="T4" fmla="*/ 0 w 42"/>
                  <a:gd name="T5" fmla="*/ 0 h 62"/>
                  <a:gd name="T6" fmla="*/ 0 w 42"/>
                  <a:gd name="T7" fmla="*/ 0 h 62"/>
                  <a:gd name="T8" fmla="*/ 0 w 42"/>
                  <a:gd name="T9" fmla="*/ 0 h 62"/>
                  <a:gd name="T10" fmla="*/ 0 w 42"/>
                  <a:gd name="T11" fmla="*/ 0 h 62"/>
                  <a:gd name="T12" fmla="*/ 0 w 42"/>
                  <a:gd name="T13" fmla="*/ 0 h 62"/>
                  <a:gd name="T14" fmla="*/ 0 w 42"/>
                  <a:gd name="T15" fmla="*/ 0 h 62"/>
                  <a:gd name="T16" fmla="*/ 0 w 42"/>
                  <a:gd name="T17" fmla="*/ 0 h 62"/>
                  <a:gd name="T18" fmla="*/ 0 w 42"/>
                  <a:gd name="T19" fmla="*/ 0 h 62"/>
                  <a:gd name="T20" fmla="*/ 0 w 42"/>
                  <a:gd name="T21" fmla="*/ 0 h 62"/>
                  <a:gd name="T22" fmla="*/ 0 w 42"/>
                  <a:gd name="T23" fmla="*/ 0 h 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2" h="62">
                    <a:moveTo>
                      <a:pt x="42" y="0"/>
                    </a:moveTo>
                    <a:lnTo>
                      <a:pt x="2" y="43"/>
                    </a:lnTo>
                    <a:lnTo>
                      <a:pt x="0" y="45"/>
                    </a:lnTo>
                    <a:lnTo>
                      <a:pt x="0" y="53"/>
                    </a:lnTo>
                    <a:lnTo>
                      <a:pt x="0" y="61"/>
                    </a:lnTo>
                    <a:lnTo>
                      <a:pt x="0" y="62"/>
                    </a:lnTo>
                    <a:lnTo>
                      <a:pt x="6" y="51"/>
                    </a:lnTo>
                    <a:lnTo>
                      <a:pt x="21" y="34"/>
                    </a:lnTo>
                    <a:lnTo>
                      <a:pt x="34" y="19"/>
                    </a:lnTo>
                    <a:lnTo>
                      <a:pt x="42" y="13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4" name="Freeform 317"/>
              <p:cNvSpPr>
                <a:spLocks/>
              </p:cNvSpPr>
              <p:nvPr/>
            </p:nvSpPr>
            <p:spPr bwMode="auto">
              <a:xfrm>
                <a:off x="885" y="3061"/>
                <a:ext cx="20" cy="30"/>
              </a:xfrm>
              <a:custGeom>
                <a:avLst/>
                <a:gdLst>
                  <a:gd name="T0" fmla="*/ 0 w 42"/>
                  <a:gd name="T1" fmla="*/ 0 h 63"/>
                  <a:gd name="T2" fmla="*/ 0 w 42"/>
                  <a:gd name="T3" fmla="*/ 0 h 63"/>
                  <a:gd name="T4" fmla="*/ 0 w 42"/>
                  <a:gd name="T5" fmla="*/ 0 h 63"/>
                  <a:gd name="T6" fmla="*/ 0 w 42"/>
                  <a:gd name="T7" fmla="*/ 0 h 63"/>
                  <a:gd name="T8" fmla="*/ 0 w 42"/>
                  <a:gd name="T9" fmla="*/ 0 h 63"/>
                  <a:gd name="T10" fmla="*/ 0 w 42"/>
                  <a:gd name="T11" fmla="*/ 0 h 63"/>
                  <a:gd name="T12" fmla="*/ 0 w 42"/>
                  <a:gd name="T13" fmla="*/ 0 h 63"/>
                  <a:gd name="T14" fmla="*/ 0 w 42"/>
                  <a:gd name="T15" fmla="*/ 0 h 63"/>
                  <a:gd name="T16" fmla="*/ 0 w 42"/>
                  <a:gd name="T17" fmla="*/ 0 h 63"/>
                  <a:gd name="T18" fmla="*/ 0 w 42"/>
                  <a:gd name="T19" fmla="*/ 0 h 63"/>
                  <a:gd name="T20" fmla="*/ 0 w 42"/>
                  <a:gd name="T21" fmla="*/ 0 h 63"/>
                  <a:gd name="T22" fmla="*/ 0 w 42"/>
                  <a:gd name="T23" fmla="*/ 0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2" h="63">
                    <a:moveTo>
                      <a:pt x="42" y="0"/>
                    </a:moveTo>
                    <a:lnTo>
                      <a:pt x="6" y="42"/>
                    </a:lnTo>
                    <a:lnTo>
                      <a:pt x="4" y="44"/>
                    </a:lnTo>
                    <a:lnTo>
                      <a:pt x="2" y="53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8" y="51"/>
                    </a:lnTo>
                    <a:lnTo>
                      <a:pt x="21" y="36"/>
                    </a:lnTo>
                    <a:lnTo>
                      <a:pt x="35" y="19"/>
                    </a:lnTo>
                    <a:lnTo>
                      <a:pt x="42" y="13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5" name="Freeform 318"/>
              <p:cNvSpPr>
                <a:spLocks/>
              </p:cNvSpPr>
              <p:nvPr/>
            </p:nvSpPr>
            <p:spPr bwMode="auto">
              <a:xfrm>
                <a:off x="883" y="3097"/>
                <a:ext cx="21" cy="32"/>
              </a:xfrm>
              <a:custGeom>
                <a:avLst/>
                <a:gdLst>
                  <a:gd name="T0" fmla="*/ 0 w 45"/>
                  <a:gd name="T1" fmla="*/ 0 h 66"/>
                  <a:gd name="T2" fmla="*/ 0 w 45"/>
                  <a:gd name="T3" fmla="*/ 0 h 66"/>
                  <a:gd name="T4" fmla="*/ 0 w 45"/>
                  <a:gd name="T5" fmla="*/ 0 h 66"/>
                  <a:gd name="T6" fmla="*/ 0 w 45"/>
                  <a:gd name="T7" fmla="*/ 0 h 66"/>
                  <a:gd name="T8" fmla="*/ 0 w 45"/>
                  <a:gd name="T9" fmla="*/ 0 h 66"/>
                  <a:gd name="T10" fmla="*/ 0 w 45"/>
                  <a:gd name="T11" fmla="*/ 0 h 66"/>
                  <a:gd name="T12" fmla="*/ 0 w 45"/>
                  <a:gd name="T13" fmla="*/ 0 h 66"/>
                  <a:gd name="T14" fmla="*/ 0 w 45"/>
                  <a:gd name="T15" fmla="*/ 0 h 66"/>
                  <a:gd name="T16" fmla="*/ 0 w 45"/>
                  <a:gd name="T17" fmla="*/ 0 h 66"/>
                  <a:gd name="T18" fmla="*/ 0 w 45"/>
                  <a:gd name="T19" fmla="*/ 0 h 66"/>
                  <a:gd name="T20" fmla="*/ 0 w 45"/>
                  <a:gd name="T21" fmla="*/ 0 h 66"/>
                  <a:gd name="T22" fmla="*/ 0 w 45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" h="66">
                    <a:moveTo>
                      <a:pt x="45" y="0"/>
                    </a:moveTo>
                    <a:lnTo>
                      <a:pt x="3" y="45"/>
                    </a:lnTo>
                    <a:lnTo>
                      <a:pt x="2" y="47"/>
                    </a:lnTo>
                    <a:lnTo>
                      <a:pt x="2" y="57"/>
                    </a:lnTo>
                    <a:lnTo>
                      <a:pt x="0" y="65"/>
                    </a:lnTo>
                    <a:lnTo>
                      <a:pt x="2" y="66"/>
                    </a:lnTo>
                    <a:lnTo>
                      <a:pt x="7" y="55"/>
                    </a:lnTo>
                    <a:lnTo>
                      <a:pt x="22" y="38"/>
                    </a:lnTo>
                    <a:lnTo>
                      <a:pt x="38" y="19"/>
                    </a:lnTo>
                    <a:lnTo>
                      <a:pt x="45" y="1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6" name="Freeform 319"/>
              <p:cNvSpPr>
                <a:spLocks/>
              </p:cNvSpPr>
              <p:nvPr/>
            </p:nvSpPr>
            <p:spPr bwMode="auto">
              <a:xfrm>
                <a:off x="879" y="3137"/>
                <a:ext cx="23" cy="33"/>
              </a:xfrm>
              <a:custGeom>
                <a:avLst/>
                <a:gdLst>
                  <a:gd name="T0" fmla="*/ 0 w 49"/>
                  <a:gd name="T1" fmla="*/ 0 h 70"/>
                  <a:gd name="T2" fmla="*/ 0 w 49"/>
                  <a:gd name="T3" fmla="*/ 0 h 70"/>
                  <a:gd name="T4" fmla="*/ 0 w 49"/>
                  <a:gd name="T5" fmla="*/ 0 h 70"/>
                  <a:gd name="T6" fmla="*/ 0 w 49"/>
                  <a:gd name="T7" fmla="*/ 0 h 70"/>
                  <a:gd name="T8" fmla="*/ 0 w 49"/>
                  <a:gd name="T9" fmla="*/ 0 h 70"/>
                  <a:gd name="T10" fmla="*/ 0 w 49"/>
                  <a:gd name="T11" fmla="*/ 0 h 70"/>
                  <a:gd name="T12" fmla="*/ 0 w 49"/>
                  <a:gd name="T13" fmla="*/ 0 h 70"/>
                  <a:gd name="T14" fmla="*/ 0 w 49"/>
                  <a:gd name="T15" fmla="*/ 0 h 70"/>
                  <a:gd name="T16" fmla="*/ 0 w 49"/>
                  <a:gd name="T17" fmla="*/ 0 h 70"/>
                  <a:gd name="T18" fmla="*/ 0 w 49"/>
                  <a:gd name="T19" fmla="*/ 0 h 70"/>
                  <a:gd name="T20" fmla="*/ 0 w 49"/>
                  <a:gd name="T21" fmla="*/ 0 h 70"/>
                  <a:gd name="T22" fmla="*/ 0 w 49"/>
                  <a:gd name="T23" fmla="*/ 0 h 70"/>
                  <a:gd name="T24" fmla="*/ 0 w 49"/>
                  <a:gd name="T25" fmla="*/ 0 h 70"/>
                  <a:gd name="T26" fmla="*/ 0 w 49"/>
                  <a:gd name="T27" fmla="*/ 0 h 7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9" h="70">
                    <a:moveTo>
                      <a:pt x="49" y="0"/>
                    </a:moveTo>
                    <a:lnTo>
                      <a:pt x="4" y="49"/>
                    </a:lnTo>
                    <a:lnTo>
                      <a:pt x="2" y="51"/>
                    </a:lnTo>
                    <a:lnTo>
                      <a:pt x="2" y="60"/>
                    </a:lnTo>
                    <a:lnTo>
                      <a:pt x="0" y="68"/>
                    </a:lnTo>
                    <a:lnTo>
                      <a:pt x="2" y="70"/>
                    </a:lnTo>
                    <a:lnTo>
                      <a:pt x="2" y="64"/>
                    </a:lnTo>
                    <a:lnTo>
                      <a:pt x="8" y="58"/>
                    </a:lnTo>
                    <a:lnTo>
                      <a:pt x="15" y="49"/>
                    </a:lnTo>
                    <a:lnTo>
                      <a:pt x="25" y="39"/>
                    </a:lnTo>
                    <a:lnTo>
                      <a:pt x="40" y="20"/>
                    </a:lnTo>
                    <a:lnTo>
                      <a:pt x="49" y="13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7" name="Freeform 320"/>
              <p:cNvSpPr>
                <a:spLocks/>
              </p:cNvSpPr>
              <p:nvPr/>
            </p:nvSpPr>
            <p:spPr bwMode="auto">
              <a:xfrm>
                <a:off x="893" y="2905"/>
                <a:ext cx="21" cy="28"/>
              </a:xfrm>
              <a:custGeom>
                <a:avLst/>
                <a:gdLst>
                  <a:gd name="T0" fmla="*/ 0 w 44"/>
                  <a:gd name="T1" fmla="*/ 0 h 61"/>
                  <a:gd name="T2" fmla="*/ 0 w 44"/>
                  <a:gd name="T3" fmla="*/ 0 h 61"/>
                  <a:gd name="T4" fmla="*/ 0 w 44"/>
                  <a:gd name="T5" fmla="*/ 0 h 61"/>
                  <a:gd name="T6" fmla="*/ 0 w 44"/>
                  <a:gd name="T7" fmla="*/ 0 h 61"/>
                  <a:gd name="T8" fmla="*/ 0 w 44"/>
                  <a:gd name="T9" fmla="*/ 0 h 61"/>
                  <a:gd name="T10" fmla="*/ 0 w 44"/>
                  <a:gd name="T11" fmla="*/ 0 h 61"/>
                  <a:gd name="T12" fmla="*/ 0 w 44"/>
                  <a:gd name="T13" fmla="*/ 0 h 61"/>
                  <a:gd name="T14" fmla="*/ 0 w 44"/>
                  <a:gd name="T15" fmla="*/ 0 h 61"/>
                  <a:gd name="T16" fmla="*/ 0 w 44"/>
                  <a:gd name="T17" fmla="*/ 0 h 61"/>
                  <a:gd name="T18" fmla="*/ 0 w 44"/>
                  <a:gd name="T19" fmla="*/ 0 h 61"/>
                  <a:gd name="T20" fmla="*/ 0 w 44"/>
                  <a:gd name="T21" fmla="*/ 0 h 61"/>
                  <a:gd name="T22" fmla="*/ 0 w 44"/>
                  <a:gd name="T23" fmla="*/ 0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4" h="61">
                    <a:moveTo>
                      <a:pt x="42" y="0"/>
                    </a:moveTo>
                    <a:lnTo>
                      <a:pt x="4" y="42"/>
                    </a:lnTo>
                    <a:lnTo>
                      <a:pt x="2" y="44"/>
                    </a:lnTo>
                    <a:lnTo>
                      <a:pt x="2" y="53"/>
                    </a:lnTo>
                    <a:lnTo>
                      <a:pt x="0" y="59"/>
                    </a:lnTo>
                    <a:lnTo>
                      <a:pt x="0" y="61"/>
                    </a:lnTo>
                    <a:lnTo>
                      <a:pt x="6" y="49"/>
                    </a:lnTo>
                    <a:lnTo>
                      <a:pt x="21" y="34"/>
                    </a:lnTo>
                    <a:lnTo>
                      <a:pt x="37" y="17"/>
                    </a:lnTo>
                    <a:lnTo>
                      <a:pt x="44" y="1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8" name="Freeform 321"/>
              <p:cNvSpPr>
                <a:spLocks/>
              </p:cNvSpPr>
              <p:nvPr/>
            </p:nvSpPr>
            <p:spPr bwMode="auto">
              <a:xfrm>
                <a:off x="519" y="2774"/>
                <a:ext cx="73" cy="82"/>
              </a:xfrm>
              <a:custGeom>
                <a:avLst/>
                <a:gdLst>
                  <a:gd name="T0" fmla="*/ 0 w 155"/>
                  <a:gd name="T1" fmla="*/ 0 h 173"/>
                  <a:gd name="T2" fmla="*/ 0 w 155"/>
                  <a:gd name="T3" fmla="*/ 0 h 173"/>
                  <a:gd name="T4" fmla="*/ 0 w 155"/>
                  <a:gd name="T5" fmla="*/ 0 h 173"/>
                  <a:gd name="T6" fmla="*/ 0 w 155"/>
                  <a:gd name="T7" fmla="*/ 0 h 173"/>
                  <a:gd name="T8" fmla="*/ 0 w 155"/>
                  <a:gd name="T9" fmla="*/ 0 h 173"/>
                  <a:gd name="T10" fmla="*/ 0 w 155"/>
                  <a:gd name="T11" fmla="*/ 0 h 173"/>
                  <a:gd name="T12" fmla="*/ 0 w 155"/>
                  <a:gd name="T13" fmla="*/ 0 h 173"/>
                  <a:gd name="T14" fmla="*/ 0 w 155"/>
                  <a:gd name="T15" fmla="*/ 0 h 173"/>
                  <a:gd name="T16" fmla="*/ 0 w 155"/>
                  <a:gd name="T17" fmla="*/ 0 h 173"/>
                  <a:gd name="T18" fmla="*/ 0 w 155"/>
                  <a:gd name="T19" fmla="*/ 0 h 1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5" h="173">
                    <a:moveTo>
                      <a:pt x="0" y="151"/>
                    </a:moveTo>
                    <a:lnTo>
                      <a:pt x="4" y="173"/>
                    </a:lnTo>
                    <a:lnTo>
                      <a:pt x="155" y="173"/>
                    </a:lnTo>
                    <a:lnTo>
                      <a:pt x="155" y="0"/>
                    </a:lnTo>
                    <a:lnTo>
                      <a:pt x="4" y="0"/>
                    </a:lnTo>
                    <a:lnTo>
                      <a:pt x="4" y="21"/>
                    </a:lnTo>
                    <a:lnTo>
                      <a:pt x="130" y="21"/>
                    </a:lnTo>
                    <a:lnTo>
                      <a:pt x="130" y="154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9" name="Freeform 322"/>
              <p:cNvSpPr>
                <a:spLocks/>
              </p:cNvSpPr>
              <p:nvPr/>
            </p:nvSpPr>
            <p:spPr bwMode="auto">
              <a:xfrm>
                <a:off x="447" y="2774"/>
                <a:ext cx="74" cy="82"/>
              </a:xfrm>
              <a:custGeom>
                <a:avLst/>
                <a:gdLst>
                  <a:gd name="T0" fmla="*/ 0 w 158"/>
                  <a:gd name="T1" fmla="*/ 0 h 173"/>
                  <a:gd name="T2" fmla="*/ 0 w 158"/>
                  <a:gd name="T3" fmla="*/ 0 h 173"/>
                  <a:gd name="T4" fmla="*/ 0 w 158"/>
                  <a:gd name="T5" fmla="*/ 0 h 173"/>
                  <a:gd name="T6" fmla="*/ 0 w 158"/>
                  <a:gd name="T7" fmla="*/ 0 h 173"/>
                  <a:gd name="T8" fmla="*/ 0 w 158"/>
                  <a:gd name="T9" fmla="*/ 0 h 173"/>
                  <a:gd name="T10" fmla="*/ 0 w 158"/>
                  <a:gd name="T11" fmla="*/ 0 h 173"/>
                  <a:gd name="T12" fmla="*/ 0 w 158"/>
                  <a:gd name="T13" fmla="*/ 0 h 173"/>
                  <a:gd name="T14" fmla="*/ 0 w 158"/>
                  <a:gd name="T15" fmla="*/ 0 h 173"/>
                  <a:gd name="T16" fmla="*/ 0 w 158"/>
                  <a:gd name="T17" fmla="*/ 0 h 173"/>
                  <a:gd name="T18" fmla="*/ 0 w 158"/>
                  <a:gd name="T19" fmla="*/ 0 h 1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8" h="173">
                    <a:moveTo>
                      <a:pt x="158" y="21"/>
                    </a:moveTo>
                    <a:lnTo>
                      <a:pt x="158" y="0"/>
                    </a:lnTo>
                    <a:lnTo>
                      <a:pt x="0" y="0"/>
                    </a:lnTo>
                    <a:lnTo>
                      <a:pt x="0" y="173"/>
                    </a:lnTo>
                    <a:lnTo>
                      <a:pt x="158" y="173"/>
                    </a:lnTo>
                    <a:lnTo>
                      <a:pt x="158" y="151"/>
                    </a:lnTo>
                    <a:lnTo>
                      <a:pt x="19" y="152"/>
                    </a:lnTo>
                    <a:lnTo>
                      <a:pt x="19" y="21"/>
                    </a:lnTo>
                    <a:lnTo>
                      <a:pt x="15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0" name="Freeform 323"/>
              <p:cNvSpPr>
                <a:spLocks/>
              </p:cNvSpPr>
              <p:nvPr/>
            </p:nvSpPr>
            <p:spPr bwMode="auto">
              <a:xfrm>
                <a:off x="1108" y="3019"/>
                <a:ext cx="56" cy="62"/>
              </a:xfrm>
              <a:custGeom>
                <a:avLst/>
                <a:gdLst>
                  <a:gd name="T0" fmla="*/ 0 w 118"/>
                  <a:gd name="T1" fmla="*/ 0 h 132"/>
                  <a:gd name="T2" fmla="*/ 0 w 118"/>
                  <a:gd name="T3" fmla="*/ 0 h 132"/>
                  <a:gd name="T4" fmla="*/ 0 w 118"/>
                  <a:gd name="T5" fmla="*/ 0 h 132"/>
                  <a:gd name="T6" fmla="*/ 0 w 118"/>
                  <a:gd name="T7" fmla="*/ 0 h 132"/>
                  <a:gd name="T8" fmla="*/ 0 w 118"/>
                  <a:gd name="T9" fmla="*/ 0 h 132"/>
                  <a:gd name="T10" fmla="*/ 0 w 118"/>
                  <a:gd name="T11" fmla="*/ 0 h 132"/>
                  <a:gd name="T12" fmla="*/ 0 w 118"/>
                  <a:gd name="T13" fmla="*/ 0 h 132"/>
                  <a:gd name="T14" fmla="*/ 0 w 118"/>
                  <a:gd name="T15" fmla="*/ 0 h 132"/>
                  <a:gd name="T16" fmla="*/ 0 w 118"/>
                  <a:gd name="T17" fmla="*/ 0 h 132"/>
                  <a:gd name="T18" fmla="*/ 0 w 118"/>
                  <a:gd name="T19" fmla="*/ 0 h 1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8" h="132">
                    <a:moveTo>
                      <a:pt x="118" y="115"/>
                    </a:moveTo>
                    <a:lnTo>
                      <a:pt x="116" y="132"/>
                    </a:lnTo>
                    <a:lnTo>
                      <a:pt x="0" y="132"/>
                    </a:lnTo>
                    <a:lnTo>
                      <a:pt x="0" y="0"/>
                    </a:lnTo>
                    <a:lnTo>
                      <a:pt x="116" y="0"/>
                    </a:lnTo>
                    <a:lnTo>
                      <a:pt x="116" y="16"/>
                    </a:lnTo>
                    <a:lnTo>
                      <a:pt x="19" y="16"/>
                    </a:lnTo>
                    <a:lnTo>
                      <a:pt x="19" y="116"/>
                    </a:lnTo>
                    <a:lnTo>
                      <a:pt x="118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1" name="Freeform 324"/>
              <p:cNvSpPr>
                <a:spLocks/>
              </p:cNvSpPr>
              <p:nvPr/>
            </p:nvSpPr>
            <p:spPr bwMode="auto">
              <a:xfrm>
                <a:off x="1162" y="3019"/>
                <a:ext cx="58" cy="62"/>
              </a:xfrm>
              <a:custGeom>
                <a:avLst/>
                <a:gdLst>
                  <a:gd name="T0" fmla="*/ 0 w 122"/>
                  <a:gd name="T1" fmla="*/ 0 h 132"/>
                  <a:gd name="T2" fmla="*/ 0 w 122"/>
                  <a:gd name="T3" fmla="*/ 0 h 132"/>
                  <a:gd name="T4" fmla="*/ 0 w 122"/>
                  <a:gd name="T5" fmla="*/ 0 h 132"/>
                  <a:gd name="T6" fmla="*/ 0 w 122"/>
                  <a:gd name="T7" fmla="*/ 0 h 132"/>
                  <a:gd name="T8" fmla="*/ 0 w 122"/>
                  <a:gd name="T9" fmla="*/ 0 h 132"/>
                  <a:gd name="T10" fmla="*/ 0 w 122"/>
                  <a:gd name="T11" fmla="*/ 0 h 132"/>
                  <a:gd name="T12" fmla="*/ 0 w 122"/>
                  <a:gd name="T13" fmla="*/ 0 h 132"/>
                  <a:gd name="T14" fmla="*/ 0 w 122"/>
                  <a:gd name="T15" fmla="*/ 0 h 132"/>
                  <a:gd name="T16" fmla="*/ 0 w 122"/>
                  <a:gd name="T17" fmla="*/ 0 h 132"/>
                  <a:gd name="T18" fmla="*/ 0 w 122"/>
                  <a:gd name="T19" fmla="*/ 0 h 1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2" h="132">
                    <a:moveTo>
                      <a:pt x="0" y="16"/>
                    </a:moveTo>
                    <a:lnTo>
                      <a:pt x="2" y="0"/>
                    </a:lnTo>
                    <a:lnTo>
                      <a:pt x="122" y="0"/>
                    </a:lnTo>
                    <a:lnTo>
                      <a:pt x="122" y="132"/>
                    </a:lnTo>
                    <a:lnTo>
                      <a:pt x="2" y="132"/>
                    </a:lnTo>
                    <a:lnTo>
                      <a:pt x="0" y="115"/>
                    </a:lnTo>
                    <a:lnTo>
                      <a:pt x="106" y="115"/>
                    </a:lnTo>
                    <a:lnTo>
                      <a:pt x="10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2" name="Freeform 325"/>
              <p:cNvSpPr>
                <a:spLocks/>
              </p:cNvSpPr>
              <p:nvPr/>
            </p:nvSpPr>
            <p:spPr bwMode="auto">
              <a:xfrm>
                <a:off x="1160" y="3060"/>
                <a:ext cx="24" cy="21"/>
              </a:xfrm>
              <a:custGeom>
                <a:avLst/>
                <a:gdLst>
                  <a:gd name="T0" fmla="*/ 0 w 52"/>
                  <a:gd name="T1" fmla="*/ 0 h 44"/>
                  <a:gd name="T2" fmla="*/ 0 w 52"/>
                  <a:gd name="T3" fmla="*/ 0 h 44"/>
                  <a:gd name="T4" fmla="*/ 0 w 52"/>
                  <a:gd name="T5" fmla="*/ 0 h 44"/>
                  <a:gd name="T6" fmla="*/ 0 w 52"/>
                  <a:gd name="T7" fmla="*/ 0 h 44"/>
                  <a:gd name="T8" fmla="*/ 0 w 52"/>
                  <a:gd name="T9" fmla="*/ 0 h 44"/>
                  <a:gd name="T10" fmla="*/ 0 w 52"/>
                  <a:gd name="T11" fmla="*/ 0 h 44"/>
                  <a:gd name="T12" fmla="*/ 0 w 52"/>
                  <a:gd name="T13" fmla="*/ 0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" h="44">
                    <a:moveTo>
                      <a:pt x="10" y="44"/>
                    </a:moveTo>
                    <a:lnTo>
                      <a:pt x="6" y="44"/>
                    </a:lnTo>
                    <a:lnTo>
                      <a:pt x="0" y="44"/>
                    </a:lnTo>
                    <a:lnTo>
                      <a:pt x="44" y="0"/>
                    </a:lnTo>
                    <a:lnTo>
                      <a:pt x="52" y="4"/>
                    </a:lnTo>
                    <a:lnTo>
                      <a:pt x="1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" name="Freeform 326"/>
              <p:cNvSpPr>
                <a:spLocks/>
              </p:cNvSpPr>
              <p:nvPr/>
            </p:nvSpPr>
            <p:spPr bwMode="auto">
              <a:xfrm>
                <a:off x="1145" y="3053"/>
                <a:ext cx="31" cy="28"/>
              </a:xfrm>
              <a:custGeom>
                <a:avLst/>
                <a:gdLst>
                  <a:gd name="T0" fmla="*/ 0 w 64"/>
                  <a:gd name="T1" fmla="*/ 0 h 59"/>
                  <a:gd name="T2" fmla="*/ 0 w 64"/>
                  <a:gd name="T3" fmla="*/ 0 h 59"/>
                  <a:gd name="T4" fmla="*/ 0 w 64"/>
                  <a:gd name="T5" fmla="*/ 0 h 59"/>
                  <a:gd name="T6" fmla="*/ 0 w 64"/>
                  <a:gd name="T7" fmla="*/ 0 h 59"/>
                  <a:gd name="T8" fmla="*/ 0 w 64"/>
                  <a:gd name="T9" fmla="*/ 0 h 59"/>
                  <a:gd name="T10" fmla="*/ 0 w 64"/>
                  <a:gd name="T11" fmla="*/ 0 h 59"/>
                  <a:gd name="T12" fmla="*/ 0 w 6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59">
                    <a:moveTo>
                      <a:pt x="11" y="59"/>
                    </a:moveTo>
                    <a:lnTo>
                      <a:pt x="2" y="59"/>
                    </a:lnTo>
                    <a:lnTo>
                      <a:pt x="0" y="59"/>
                    </a:lnTo>
                    <a:lnTo>
                      <a:pt x="59" y="0"/>
                    </a:lnTo>
                    <a:lnTo>
                      <a:pt x="64" y="2"/>
                    </a:lnTo>
                    <a:lnTo>
                      <a:pt x="11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4" name="Freeform 327"/>
              <p:cNvSpPr>
                <a:spLocks/>
              </p:cNvSpPr>
              <p:nvPr/>
            </p:nvSpPr>
            <p:spPr bwMode="auto">
              <a:xfrm>
                <a:off x="1130" y="3047"/>
                <a:ext cx="40" cy="33"/>
              </a:xfrm>
              <a:custGeom>
                <a:avLst/>
                <a:gdLst>
                  <a:gd name="T0" fmla="*/ 0 w 83"/>
                  <a:gd name="T1" fmla="*/ 0 h 71"/>
                  <a:gd name="T2" fmla="*/ 0 w 83"/>
                  <a:gd name="T3" fmla="*/ 0 h 71"/>
                  <a:gd name="T4" fmla="*/ 0 w 83"/>
                  <a:gd name="T5" fmla="*/ 0 h 71"/>
                  <a:gd name="T6" fmla="*/ 0 w 83"/>
                  <a:gd name="T7" fmla="*/ 0 h 71"/>
                  <a:gd name="T8" fmla="*/ 0 w 83"/>
                  <a:gd name="T9" fmla="*/ 0 h 71"/>
                  <a:gd name="T10" fmla="*/ 0 w 83"/>
                  <a:gd name="T11" fmla="*/ 0 h 71"/>
                  <a:gd name="T12" fmla="*/ 0 w 83"/>
                  <a:gd name="T13" fmla="*/ 0 h 7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3" h="71">
                    <a:moveTo>
                      <a:pt x="11" y="71"/>
                    </a:moveTo>
                    <a:lnTo>
                      <a:pt x="5" y="71"/>
                    </a:lnTo>
                    <a:lnTo>
                      <a:pt x="0" y="71"/>
                    </a:lnTo>
                    <a:lnTo>
                      <a:pt x="77" y="0"/>
                    </a:lnTo>
                    <a:lnTo>
                      <a:pt x="83" y="4"/>
                    </a:lnTo>
                    <a:lnTo>
                      <a:pt x="11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5" name="Freeform 328"/>
              <p:cNvSpPr>
                <a:spLocks/>
              </p:cNvSpPr>
              <p:nvPr/>
            </p:nvSpPr>
            <p:spPr bwMode="auto">
              <a:xfrm>
                <a:off x="1117" y="3040"/>
                <a:ext cx="46" cy="40"/>
              </a:xfrm>
              <a:custGeom>
                <a:avLst/>
                <a:gdLst>
                  <a:gd name="T0" fmla="*/ 0 w 99"/>
                  <a:gd name="T1" fmla="*/ 0 h 86"/>
                  <a:gd name="T2" fmla="*/ 0 w 99"/>
                  <a:gd name="T3" fmla="*/ 0 h 86"/>
                  <a:gd name="T4" fmla="*/ 0 w 99"/>
                  <a:gd name="T5" fmla="*/ 0 h 86"/>
                  <a:gd name="T6" fmla="*/ 0 w 99"/>
                  <a:gd name="T7" fmla="*/ 0 h 86"/>
                  <a:gd name="T8" fmla="*/ 0 w 99"/>
                  <a:gd name="T9" fmla="*/ 0 h 86"/>
                  <a:gd name="T10" fmla="*/ 0 w 99"/>
                  <a:gd name="T11" fmla="*/ 0 h 86"/>
                  <a:gd name="T12" fmla="*/ 0 w 99"/>
                  <a:gd name="T13" fmla="*/ 0 h 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9" h="86">
                    <a:moveTo>
                      <a:pt x="10" y="86"/>
                    </a:moveTo>
                    <a:lnTo>
                      <a:pt x="6" y="86"/>
                    </a:lnTo>
                    <a:lnTo>
                      <a:pt x="0" y="86"/>
                    </a:lnTo>
                    <a:lnTo>
                      <a:pt x="89" y="0"/>
                    </a:lnTo>
                    <a:lnTo>
                      <a:pt x="99" y="4"/>
                    </a:lnTo>
                    <a:lnTo>
                      <a:pt x="10" y="8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6" name="Freeform 329"/>
              <p:cNvSpPr>
                <a:spLocks/>
              </p:cNvSpPr>
              <p:nvPr/>
            </p:nvSpPr>
            <p:spPr bwMode="auto">
              <a:xfrm>
                <a:off x="1110" y="3033"/>
                <a:ext cx="46" cy="46"/>
              </a:xfrm>
              <a:custGeom>
                <a:avLst/>
                <a:gdLst>
                  <a:gd name="T0" fmla="*/ 0 w 95"/>
                  <a:gd name="T1" fmla="*/ 0 h 99"/>
                  <a:gd name="T2" fmla="*/ 0 w 95"/>
                  <a:gd name="T3" fmla="*/ 0 h 99"/>
                  <a:gd name="T4" fmla="*/ 0 w 95"/>
                  <a:gd name="T5" fmla="*/ 0 h 99"/>
                  <a:gd name="T6" fmla="*/ 0 w 95"/>
                  <a:gd name="T7" fmla="*/ 0 h 99"/>
                  <a:gd name="T8" fmla="*/ 0 w 95"/>
                  <a:gd name="T9" fmla="*/ 0 h 99"/>
                  <a:gd name="T10" fmla="*/ 0 w 95"/>
                  <a:gd name="T11" fmla="*/ 0 h 99"/>
                  <a:gd name="T12" fmla="*/ 0 w 95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5" h="99">
                    <a:moveTo>
                      <a:pt x="0" y="99"/>
                    </a:moveTo>
                    <a:lnTo>
                      <a:pt x="0" y="93"/>
                    </a:lnTo>
                    <a:lnTo>
                      <a:pt x="0" y="87"/>
                    </a:lnTo>
                    <a:lnTo>
                      <a:pt x="87" y="0"/>
                    </a:lnTo>
                    <a:lnTo>
                      <a:pt x="95" y="4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7" name="Freeform 330"/>
              <p:cNvSpPr>
                <a:spLocks/>
              </p:cNvSpPr>
              <p:nvPr/>
            </p:nvSpPr>
            <p:spPr bwMode="auto">
              <a:xfrm>
                <a:off x="1108" y="3027"/>
                <a:ext cx="38" cy="38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0" h="79">
                    <a:moveTo>
                      <a:pt x="0" y="79"/>
                    </a:moveTo>
                    <a:lnTo>
                      <a:pt x="0" y="74"/>
                    </a:lnTo>
                    <a:lnTo>
                      <a:pt x="0" y="70"/>
                    </a:lnTo>
                    <a:lnTo>
                      <a:pt x="72" y="0"/>
                    </a:lnTo>
                    <a:lnTo>
                      <a:pt x="80" y="3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8" name="Freeform 331"/>
              <p:cNvSpPr>
                <a:spLocks/>
              </p:cNvSpPr>
              <p:nvPr/>
            </p:nvSpPr>
            <p:spPr bwMode="auto">
              <a:xfrm>
                <a:off x="463" y="2787"/>
                <a:ext cx="68" cy="53"/>
              </a:xfrm>
              <a:custGeom>
                <a:avLst/>
                <a:gdLst>
                  <a:gd name="T0" fmla="*/ 0 w 144"/>
                  <a:gd name="T1" fmla="*/ 0 h 110"/>
                  <a:gd name="T2" fmla="*/ 0 w 144"/>
                  <a:gd name="T3" fmla="*/ 0 h 110"/>
                  <a:gd name="T4" fmla="*/ 0 w 144"/>
                  <a:gd name="T5" fmla="*/ 0 h 110"/>
                  <a:gd name="T6" fmla="*/ 0 w 144"/>
                  <a:gd name="T7" fmla="*/ 0 h 110"/>
                  <a:gd name="T8" fmla="*/ 0 w 144"/>
                  <a:gd name="T9" fmla="*/ 0 h 110"/>
                  <a:gd name="T10" fmla="*/ 0 w 144"/>
                  <a:gd name="T11" fmla="*/ 0 h 110"/>
                  <a:gd name="T12" fmla="*/ 0 w 144"/>
                  <a:gd name="T13" fmla="*/ 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4" h="110">
                    <a:moveTo>
                      <a:pt x="0" y="0"/>
                    </a:moveTo>
                    <a:lnTo>
                      <a:pt x="3" y="110"/>
                    </a:lnTo>
                    <a:lnTo>
                      <a:pt x="68" y="110"/>
                    </a:lnTo>
                    <a:lnTo>
                      <a:pt x="43" y="89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9" name="Freeform 332"/>
              <p:cNvSpPr>
                <a:spLocks/>
              </p:cNvSpPr>
              <p:nvPr/>
            </p:nvSpPr>
            <p:spPr bwMode="auto">
              <a:xfrm>
                <a:off x="1161" y="3031"/>
                <a:ext cx="47" cy="39"/>
              </a:xfrm>
              <a:custGeom>
                <a:avLst/>
                <a:gdLst>
                  <a:gd name="T0" fmla="*/ 0 w 99"/>
                  <a:gd name="T1" fmla="*/ 0 h 82"/>
                  <a:gd name="T2" fmla="*/ 0 w 99"/>
                  <a:gd name="T3" fmla="*/ 0 h 82"/>
                  <a:gd name="T4" fmla="*/ 0 w 99"/>
                  <a:gd name="T5" fmla="*/ 0 h 82"/>
                  <a:gd name="T6" fmla="*/ 0 w 99"/>
                  <a:gd name="T7" fmla="*/ 0 h 82"/>
                  <a:gd name="T8" fmla="*/ 0 w 99"/>
                  <a:gd name="T9" fmla="*/ 0 h 82"/>
                  <a:gd name="T10" fmla="*/ 0 w 99"/>
                  <a:gd name="T11" fmla="*/ 0 h 82"/>
                  <a:gd name="T12" fmla="*/ 0 w 99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9" h="82">
                    <a:moveTo>
                      <a:pt x="0" y="0"/>
                    </a:moveTo>
                    <a:lnTo>
                      <a:pt x="99" y="0"/>
                    </a:lnTo>
                    <a:lnTo>
                      <a:pt x="97" y="78"/>
                    </a:lnTo>
                    <a:lnTo>
                      <a:pt x="50" y="82"/>
                    </a:lnTo>
                    <a:lnTo>
                      <a:pt x="59" y="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0" name="Freeform 333"/>
              <p:cNvSpPr>
                <a:spLocks/>
              </p:cNvSpPr>
              <p:nvPr/>
            </p:nvSpPr>
            <p:spPr bwMode="auto">
              <a:xfrm>
                <a:off x="1144" y="3038"/>
                <a:ext cx="26" cy="24"/>
              </a:xfrm>
              <a:custGeom>
                <a:avLst/>
                <a:gdLst>
                  <a:gd name="T0" fmla="*/ 0 w 53"/>
                  <a:gd name="T1" fmla="*/ 0 h 52"/>
                  <a:gd name="T2" fmla="*/ 0 w 53"/>
                  <a:gd name="T3" fmla="*/ 0 h 52"/>
                  <a:gd name="T4" fmla="*/ 0 w 53"/>
                  <a:gd name="T5" fmla="*/ 0 h 52"/>
                  <a:gd name="T6" fmla="*/ 0 w 53"/>
                  <a:gd name="T7" fmla="*/ 0 h 52"/>
                  <a:gd name="T8" fmla="*/ 0 w 53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49" y="0"/>
                    </a:moveTo>
                    <a:lnTo>
                      <a:pt x="0" y="52"/>
                    </a:lnTo>
                    <a:lnTo>
                      <a:pt x="53" y="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1" name="Freeform 334"/>
              <p:cNvSpPr>
                <a:spLocks/>
              </p:cNvSpPr>
              <p:nvPr/>
            </p:nvSpPr>
            <p:spPr bwMode="auto">
              <a:xfrm>
                <a:off x="1152" y="3044"/>
                <a:ext cx="25" cy="26"/>
              </a:xfrm>
              <a:custGeom>
                <a:avLst/>
                <a:gdLst>
                  <a:gd name="T0" fmla="*/ 0 w 53"/>
                  <a:gd name="T1" fmla="*/ 0 h 53"/>
                  <a:gd name="T2" fmla="*/ 0 w 53"/>
                  <a:gd name="T3" fmla="*/ 0 h 53"/>
                  <a:gd name="T4" fmla="*/ 0 w 53"/>
                  <a:gd name="T5" fmla="*/ 0 h 53"/>
                  <a:gd name="T6" fmla="*/ 0 w 53"/>
                  <a:gd name="T7" fmla="*/ 0 h 53"/>
                  <a:gd name="T8" fmla="*/ 0 w 5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51" y="0"/>
                    </a:moveTo>
                    <a:lnTo>
                      <a:pt x="0" y="53"/>
                    </a:lnTo>
                    <a:lnTo>
                      <a:pt x="53" y="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2" name="Freeform 335"/>
              <p:cNvSpPr>
                <a:spLocks/>
              </p:cNvSpPr>
              <p:nvPr/>
            </p:nvSpPr>
            <p:spPr bwMode="auto">
              <a:xfrm>
                <a:off x="1138" y="3031"/>
                <a:ext cx="25" cy="23"/>
              </a:xfrm>
              <a:custGeom>
                <a:avLst/>
                <a:gdLst>
                  <a:gd name="T0" fmla="*/ 0 w 55"/>
                  <a:gd name="T1" fmla="*/ 0 h 50"/>
                  <a:gd name="T2" fmla="*/ 0 w 55"/>
                  <a:gd name="T3" fmla="*/ 0 h 50"/>
                  <a:gd name="T4" fmla="*/ 0 w 55"/>
                  <a:gd name="T5" fmla="*/ 0 h 50"/>
                  <a:gd name="T6" fmla="*/ 0 w 55"/>
                  <a:gd name="T7" fmla="*/ 0 h 50"/>
                  <a:gd name="T8" fmla="*/ 0 w 55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0">
                    <a:moveTo>
                      <a:pt x="49" y="0"/>
                    </a:moveTo>
                    <a:lnTo>
                      <a:pt x="0" y="50"/>
                    </a:lnTo>
                    <a:lnTo>
                      <a:pt x="55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3" name="Freeform 336"/>
              <p:cNvSpPr>
                <a:spLocks/>
              </p:cNvSpPr>
              <p:nvPr/>
            </p:nvSpPr>
            <p:spPr bwMode="auto">
              <a:xfrm>
                <a:off x="1163" y="3048"/>
                <a:ext cx="26" cy="24"/>
              </a:xfrm>
              <a:custGeom>
                <a:avLst/>
                <a:gdLst>
                  <a:gd name="T0" fmla="*/ 0 w 53"/>
                  <a:gd name="T1" fmla="*/ 0 h 52"/>
                  <a:gd name="T2" fmla="*/ 0 w 53"/>
                  <a:gd name="T3" fmla="*/ 0 h 52"/>
                  <a:gd name="T4" fmla="*/ 0 w 53"/>
                  <a:gd name="T5" fmla="*/ 0 h 52"/>
                  <a:gd name="T6" fmla="*/ 0 w 53"/>
                  <a:gd name="T7" fmla="*/ 0 h 52"/>
                  <a:gd name="T8" fmla="*/ 0 w 53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47" y="0"/>
                    </a:moveTo>
                    <a:lnTo>
                      <a:pt x="0" y="52"/>
                    </a:lnTo>
                    <a:lnTo>
                      <a:pt x="53" y="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4" name="Freeform 337"/>
              <p:cNvSpPr>
                <a:spLocks/>
              </p:cNvSpPr>
              <p:nvPr/>
            </p:nvSpPr>
            <p:spPr bwMode="auto">
              <a:xfrm>
                <a:off x="1127" y="3027"/>
                <a:ext cx="27" cy="25"/>
              </a:xfrm>
              <a:custGeom>
                <a:avLst/>
                <a:gdLst>
                  <a:gd name="T0" fmla="*/ 0 w 55"/>
                  <a:gd name="T1" fmla="*/ 0 h 51"/>
                  <a:gd name="T2" fmla="*/ 0 w 55"/>
                  <a:gd name="T3" fmla="*/ 0 h 51"/>
                  <a:gd name="T4" fmla="*/ 0 w 55"/>
                  <a:gd name="T5" fmla="*/ 0 h 51"/>
                  <a:gd name="T6" fmla="*/ 0 w 55"/>
                  <a:gd name="T7" fmla="*/ 0 h 51"/>
                  <a:gd name="T8" fmla="*/ 0 w 55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1">
                    <a:moveTo>
                      <a:pt x="49" y="0"/>
                    </a:moveTo>
                    <a:lnTo>
                      <a:pt x="0" y="51"/>
                    </a:lnTo>
                    <a:lnTo>
                      <a:pt x="55" y="5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5" name="Freeform 338"/>
              <p:cNvSpPr>
                <a:spLocks/>
              </p:cNvSpPr>
              <p:nvPr/>
            </p:nvSpPr>
            <p:spPr bwMode="auto">
              <a:xfrm>
                <a:off x="511" y="2800"/>
                <a:ext cx="34" cy="32"/>
              </a:xfrm>
              <a:custGeom>
                <a:avLst/>
                <a:gdLst>
                  <a:gd name="T0" fmla="*/ 0 w 73"/>
                  <a:gd name="T1" fmla="*/ 0 h 68"/>
                  <a:gd name="T2" fmla="*/ 0 w 73"/>
                  <a:gd name="T3" fmla="*/ 0 h 68"/>
                  <a:gd name="T4" fmla="*/ 0 w 73"/>
                  <a:gd name="T5" fmla="*/ 0 h 68"/>
                  <a:gd name="T6" fmla="*/ 0 w 73"/>
                  <a:gd name="T7" fmla="*/ 0 h 68"/>
                  <a:gd name="T8" fmla="*/ 0 w 73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" h="68">
                    <a:moveTo>
                      <a:pt x="0" y="11"/>
                    </a:moveTo>
                    <a:lnTo>
                      <a:pt x="73" y="68"/>
                    </a:lnTo>
                    <a:lnTo>
                      <a:pt x="1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6" name="Freeform 339"/>
              <p:cNvSpPr>
                <a:spLocks/>
              </p:cNvSpPr>
              <p:nvPr/>
            </p:nvSpPr>
            <p:spPr bwMode="auto">
              <a:xfrm>
                <a:off x="520" y="2791"/>
                <a:ext cx="34" cy="32"/>
              </a:xfrm>
              <a:custGeom>
                <a:avLst/>
                <a:gdLst>
                  <a:gd name="T0" fmla="*/ 0 w 73"/>
                  <a:gd name="T1" fmla="*/ 0 h 68"/>
                  <a:gd name="T2" fmla="*/ 0 w 73"/>
                  <a:gd name="T3" fmla="*/ 0 h 68"/>
                  <a:gd name="T4" fmla="*/ 0 w 73"/>
                  <a:gd name="T5" fmla="*/ 0 h 68"/>
                  <a:gd name="T6" fmla="*/ 0 w 73"/>
                  <a:gd name="T7" fmla="*/ 0 h 68"/>
                  <a:gd name="T8" fmla="*/ 0 w 73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" h="68">
                    <a:moveTo>
                      <a:pt x="0" y="11"/>
                    </a:moveTo>
                    <a:lnTo>
                      <a:pt x="73" y="68"/>
                    </a:lnTo>
                    <a:lnTo>
                      <a:pt x="1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7" name="Freeform 340"/>
              <p:cNvSpPr>
                <a:spLocks/>
              </p:cNvSpPr>
              <p:nvPr/>
            </p:nvSpPr>
            <p:spPr bwMode="auto">
              <a:xfrm>
                <a:off x="531" y="2784"/>
                <a:ext cx="34" cy="33"/>
              </a:xfrm>
              <a:custGeom>
                <a:avLst/>
                <a:gdLst>
                  <a:gd name="T0" fmla="*/ 0 w 72"/>
                  <a:gd name="T1" fmla="*/ 0 h 69"/>
                  <a:gd name="T2" fmla="*/ 0 w 72"/>
                  <a:gd name="T3" fmla="*/ 0 h 69"/>
                  <a:gd name="T4" fmla="*/ 0 w 72"/>
                  <a:gd name="T5" fmla="*/ 0 h 69"/>
                  <a:gd name="T6" fmla="*/ 0 w 72"/>
                  <a:gd name="T7" fmla="*/ 0 h 69"/>
                  <a:gd name="T8" fmla="*/ 0 w 72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69">
                    <a:moveTo>
                      <a:pt x="0" y="10"/>
                    </a:moveTo>
                    <a:lnTo>
                      <a:pt x="72" y="69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8" name="Freeform 341"/>
              <p:cNvSpPr>
                <a:spLocks/>
              </p:cNvSpPr>
              <p:nvPr/>
            </p:nvSpPr>
            <p:spPr bwMode="auto">
              <a:xfrm>
                <a:off x="467" y="2793"/>
                <a:ext cx="43" cy="44"/>
              </a:xfrm>
              <a:custGeom>
                <a:avLst/>
                <a:gdLst>
                  <a:gd name="T0" fmla="*/ 0 w 91"/>
                  <a:gd name="T1" fmla="*/ 0 h 92"/>
                  <a:gd name="T2" fmla="*/ 0 w 91"/>
                  <a:gd name="T3" fmla="*/ 0 h 92"/>
                  <a:gd name="T4" fmla="*/ 0 w 91"/>
                  <a:gd name="T5" fmla="*/ 0 h 92"/>
                  <a:gd name="T6" fmla="*/ 0 w 91"/>
                  <a:gd name="T7" fmla="*/ 0 h 92"/>
                  <a:gd name="T8" fmla="*/ 0 w 91"/>
                  <a:gd name="T9" fmla="*/ 0 h 92"/>
                  <a:gd name="T10" fmla="*/ 0 w 91"/>
                  <a:gd name="T11" fmla="*/ 0 h 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" h="92">
                    <a:moveTo>
                      <a:pt x="0" y="2"/>
                    </a:moveTo>
                    <a:lnTo>
                      <a:pt x="0" y="92"/>
                    </a:lnTo>
                    <a:lnTo>
                      <a:pt x="21" y="19"/>
                    </a:lnTo>
                    <a:lnTo>
                      <a:pt x="9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9" name="Freeform 342"/>
              <p:cNvSpPr>
                <a:spLocks/>
              </p:cNvSpPr>
              <p:nvPr/>
            </p:nvSpPr>
            <p:spPr bwMode="auto">
              <a:xfrm>
                <a:off x="1172" y="3034"/>
                <a:ext cx="33" cy="30"/>
              </a:xfrm>
              <a:custGeom>
                <a:avLst/>
                <a:gdLst>
                  <a:gd name="T0" fmla="*/ 0 w 70"/>
                  <a:gd name="T1" fmla="*/ 0 h 65"/>
                  <a:gd name="T2" fmla="*/ 0 w 70"/>
                  <a:gd name="T3" fmla="*/ 0 h 65"/>
                  <a:gd name="T4" fmla="*/ 0 w 70"/>
                  <a:gd name="T5" fmla="*/ 0 h 65"/>
                  <a:gd name="T6" fmla="*/ 0 w 70"/>
                  <a:gd name="T7" fmla="*/ 0 h 65"/>
                  <a:gd name="T8" fmla="*/ 0 w 70"/>
                  <a:gd name="T9" fmla="*/ 0 h 65"/>
                  <a:gd name="T10" fmla="*/ 0 w 70"/>
                  <a:gd name="T11" fmla="*/ 0 h 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0" h="65">
                    <a:moveTo>
                      <a:pt x="0" y="2"/>
                    </a:moveTo>
                    <a:lnTo>
                      <a:pt x="67" y="0"/>
                    </a:lnTo>
                    <a:lnTo>
                      <a:pt x="70" y="65"/>
                    </a:lnTo>
                    <a:lnTo>
                      <a:pt x="49" y="1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0" name="Freeform 343"/>
              <p:cNvSpPr>
                <a:spLocks/>
              </p:cNvSpPr>
              <p:nvPr/>
            </p:nvSpPr>
            <p:spPr bwMode="auto">
              <a:xfrm>
                <a:off x="911" y="2856"/>
                <a:ext cx="10" cy="25"/>
              </a:xfrm>
              <a:custGeom>
                <a:avLst/>
                <a:gdLst>
                  <a:gd name="T0" fmla="*/ 0 w 21"/>
                  <a:gd name="T1" fmla="*/ 0 h 55"/>
                  <a:gd name="T2" fmla="*/ 0 w 21"/>
                  <a:gd name="T3" fmla="*/ 0 h 55"/>
                  <a:gd name="T4" fmla="*/ 0 w 21"/>
                  <a:gd name="T5" fmla="*/ 0 h 55"/>
                  <a:gd name="T6" fmla="*/ 0 w 21"/>
                  <a:gd name="T7" fmla="*/ 0 h 55"/>
                  <a:gd name="T8" fmla="*/ 0 w 21"/>
                  <a:gd name="T9" fmla="*/ 0 h 55"/>
                  <a:gd name="T10" fmla="*/ 0 w 21"/>
                  <a:gd name="T11" fmla="*/ 0 h 55"/>
                  <a:gd name="T12" fmla="*/ 0 w 21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" h="55">
                    <a:moveTo>
                      <a:pt x="2" y="0"/>
                    </a:moveTo>
                    <a:lnTo>
                      <a:pt x="0" y="55"/>
                    </a:lnTo>
                    <a:lnTo>
                      <a:pt x="21" y="55"/>
                    </a:lnTo>
                    <a:lnTo>
                      <a:pt x="16" y="0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1" name="Freeform 344"/>
              <p:cNvSpPr>
                <a:spLocks/>
              </p:cNvSpPr>
              <p:nvPr/>
            </p:nvSpPr>
            <p:spPr bwMode="auto">
              <a:xfrm>
                <a:off x="825" y="2597"/>
                <a:ext cx="13" cy="34"/>
              </a:xfrm>
              <a:custGeom>
                <a:avLst/>
                <a:gdLst>
                  <a:gd name="T0" fmla="*/ 0 w 28"/>
                  <a:gd name="T1" fmla="*/ 0 h 72"/>
                  <a:gd name="T2" fmla="*/ 0 w 28"/>
                  <a:gd name="T3" fmla="*/ 0 h 72"/>
                  <a:gd name="T4" fmla="*/ 0 w 28"/>
                  <a:gd name="T5" fmla="*/ 0 h 72"/>
                  <a:gd name="T6" fmla="*/ 0 w 28"/>
                  <a:gd name="T7" fmla="*/ 0 h 72"/>
                  <a:gd name="T8" fmla="*/ 0 w 28"/>
                  <a:gd name="T9" fmla="*/ 0 h 72"/>
                  <a:gd name="T10" fmla="*/ 0 w 28"/>
                  <a:gd name="T11" fmla="*/ 0 h 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8" h="72">
                    <a:moveTo>
                      <a:pt x="27" y="0"/>
                    </a:moveTo>
                    <a:lnTo>
                      <a:pt x="28" y="72"/>
                    </a:lnTo>
                    <a:lnTo>
                      <a:pt x="0" y="68"/>
                    </a:lnTo>
                    <a:lnTo>
                      <a:pt x="4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E6E6FF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2" name="Freeform 345"/>
              <p:cNvSpPr>
                <a:spLocks/>
              </p:cNvSpPr>
              <p:nvPr/>
            </p:nvSpPr>
            <p:spPr bwMode="auto">
              <a:xfrm>
                <a:off x="900" y="2598"/>
                <a:ext cx="6" cy="20"/>
              </a:xfrm>
              <a:custGeom>
                <a:avLst/>
                <a:gdLst>
                  <a:gd name="T0" fmla="*/ 0 w 13"/>
                  <a:gd name="T1" fmla="*/ 0 h 42"/>
                  <a:gd name="T2" fmla="*/ 0 w 13"/>
                  <a:gd name="T3" fmla="*/ 0 h 42"/>
                  <a:gd name="T4" fmla="*/ 0 w 13"/>
                  <a:gd name="T5" fmla="*/ 0 h 42"/>
                  <a:gd name="T6" fmla="*/ 0 w 13"/>
                  <a:gd name="T7" fmla="*/ 0 h 42"/>
                  <a:gd name="T8" fmla="*/ 0 w 13"/>
                  <a:gd name="T9" fmla="*/ 0 h 42"/>
                  <a:gd name="T10" fmla="*/ 0 w 13"/>
                  <a:gd name="T11" fmla="*/ 0 h 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42">
                    <a:moveTo>
                      <a:pt x="0" y="0"/>
                    </a:moveTo>
                    <a:lnTo>
                      <a:pt x="0" y="42"/>
                    </a:lnTo>
                    <a:lnTo>
                      <a:pt x="13" y="42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3" name="Freeform 346"/>
              <p:cNvSpPr>
                <a:spLocks/>
              </p:cNvSpPr>
              <p:nvPr/>
            </p:nvSpPr>
            <p:spPr bwMode="auto">
              <a:xfrm>
                <a:off x="925" y="2599"/>
                <a:ext cx="8" cy="20"/>
              </a:xfrm>
              <a:custGeom>
                <a:avLst/>
                <a:gdLst>
                  <a:gd name="T0" fmla="*/ 0 w 17"/>
                  <a:gd name="T1" fmla="*/ 0 h 42"/>
                  <a:gd name="T2" fmla="*/ 0 w 17"/>
                  <a:gd name="T3" fmla="*/ 0 h 42"/>
                  <a:gd name="T4" fmla="*/ 0 w 17"/>
                  <a:gd name="T5" fmla="*/ 0 h 42"/>
                  <a:gd name="T6" fmla="*/ 0 w 17"/>
                  <a:gd name="T7" fmla="*/ 0 h 42"/>
                  <a:gd name="T8" fmla="*/ 0 w 17"/>
                  <a:gd name="T9" fmla="*/ 0 h 42"/>
                  <a:gd name="T10" fmla="*/ 0 w 17"/>
                  <a:gd name="T11" fmla="*/ 0 h 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42">
                    <a:moveTo>
                      <a:pt x="2" y="0"/>
                    </a:moveTo>
                    <a:lnTo>
                      <a:pt x="0" y="42"/>
                    </a:lnTo>
                    <a:lnTo>
                      <a:pt x="15" y="42"/>
                    </a:lnTo>
                    <a:lnTo>
                      <a:pt x="1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4" name="Freeform 347"/>
              <p:cNvSpPr>
                <a:spLocks/>
              </p:cNvSpPr>
              <p:nvPr/>
            </p:nvSpPr>
            <p:spPr bwMode="auto">
              <a:xfrm>
                <a:off x="952" y="2600"/>
                <a:ext cx="8" cy="19"/>
              </a:xfrm>
              <a:custGeom>
                <a:avLst/>
                <a:gdLst>
                  <a:gd name="T0" fmla="*/ 0 w 17"/>
                  <a:gd name="T1" fmla="*/ 0 h 40"/>
                  <a:gd name="T2" fmla="*/ 0 w 17"/>
                  <a:gd name="T3" fmla="*/ 0 h 40"/>
                  <a:gd name="T4" fmla="*/ 0 w 17"/>
                  <a:gd name="T5" fmla="*/ 0 h 40"/>
                  <a:gd name="T6" fmla="*/ 0 w 17"/>
                  <a:gd name="T7" fmla="*/ 0 h 40"/>
                  <a:gd name="T8" fmla="*/ 0 w 17"/>
                  <a:gd name="T9" fmla="*/ 0 h 40"/>
                  <a:gd name="T10" fmla="*/ 0 w 17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40">
                    <a:moveTo>
                      <a:pt x="2" y="0"/>
                    </a:moveTo>
                    <a:lnTo>
                      <a:pt x="0" y="40"/>
                    </a:lnTo>
                    <a:lnTo>
                      <a:pt x="15" y="40"/>
                    </a:lnTo>
                    <a:lnTo>
                      <a:pt x="1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solidFill>
                  <a:srgbClr val="4885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0" name="Group 348"/>
            <p:cNvGrpSpPr>
              <a:grpSpLocks noChangeAspect="1"/>
            </p:cNvGrpSpPr>
            <p:nvPr/>
          </p:nvGrpSpPr>
          <p:grpSpPr bwMode="auto">
            <a:xfrm>
              <a:off x="5422900" y="4464050"/>
              <a:ext cx="1058863" cy="582613"/>
              <a:chOff x="1518" y="4662"/>
              <a:chExt cx="1149" cy="1055"/>
            </a:xfrm>
          </p:grpSpPr>
          <p:sp>
            <p:nvSpPr>
              <p:cNvPr id="221" name="AutoShape 349"/>
              <p:cNvSpPr>
                <a:spLocks noChangeAspect="1" noChangeArrowheads="1" noTextEdit="1"/>
              </p:cNvSpPr>
              <p:nvPr/>
            </p:nvSpPr>
            <p:spPr bwMode="auto">
              <a:xfrm>
                <a:off x="1518" y="4662"/>
                <a:ext cx="1149" cy="1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2" name="Freeform 350"/>
              <p:cNvSpPr>
                <a:spLocks/>
              </p:cNvSpPr>
              <p:nvPr/>
            </p:nvSpPr>
            <p:spPr bwMode="auto">
              <a:xfrm>
                <a:off x="2018" y="5155"/>
                <a:ext cx="350" cy="507"/>
              </a:xfrm>
              <a:custGeom>
                <a:avLst/>
                <a:gdLst>
                  <a:gd name="T0" fmla="*/ 0 w 701"/>
                  <a:gd name="T1" fmla="*/ 0 h 1015"/>
                  <a:gd name="T2" fmla="*/ 0 w 701"/>
                  <a:gd name="T3" fmla="*/ 0 h 1015"/>
                  <a:gd name="T4" fmla="*/ 0 w 701"/>
                  <a:gd name="T5" fmla="*/ 0 h 1015"/>
                  <a:gd name="T6" fmla="*/ 0 w 701"/>
                  <a:gd name="T7" fmla="*/ 0 h 1015"/>
                  <a:gd name="T8" fmla="*/ 0 w 701"/>
                  <a:gd name="T9" fmla="*/ 0 h 1015"/>
                  <a:gd name="T10" fmla="*/ 0 w 701"/>
                  <a:gd name="T11" fmla="*/ 0 h 1015"/>
                  <a:gd name="T12" fmla="*/ 0 w 701"/>
                  <a:gd name="T13" fmla="*/ 0 h 1015"/>
                  <a:gd name="T14" fmla="*/ 0 w 701"/>
                  <a:gd name="T15" fmla="*/ 0 h 1015"/>
                  <a:gd name="T16" fmla="*/ 0 w 701"/>
                  <a:gd name="T17" fmla="*/ 0 h 1015"/>
                  <a:gd name="T18" fmla="*/ 0 w 701"/>
                  <a:gd name="T19" fmla="*/ 0 h 1015"/>
                  <a:gd name="T20" fmla="*/ 0 w 701"/>
                  <a:gd name="T21" fmla="*/ 0 h 1015"/>
                  <a:gd name="T22" fmla="*/ 0 w 701"/>
                  <a:gd name="T23" fmla="*/ 0 h 1015"/>
                  <a:gd name="T24" fmla="*/ 0 w 701"/>
                  <a:gd name="T25" fmla="*/ 0 h 1015"/>
                  <a:gd name="T26" fmla="*/ 0 w 701"/>
                  <a:gd name="T27" fmla="*/ 0 h 1015"/>
                  <a:gd name="T28" fmla="*/ 0 w 701"/>
                  <a:gd name="T29" fmla="*/ 0 h 1015"/>
                  <a:gd name="T30" fmla="*/ 0 w 701"/>
                  <a:gd name="T31" fmla="*/ 0 h 1015"/>
                  <a:gd name="T32" fmla="*/ 0 w 701"/>
                  <a:gd name="T33" fmla="*/ 0 h 1015"/>
                  <a:gd name="T34" fmla="*/ 0 w 701"/>
                  <a:gd name="T35" fmla="*/ 0 h 1015"/>
                  <a:gd name="T36" fmla="*/ 0 w 701"/>
                  <a:gd name="T37" fmla="*/ 0 h 1015"/>
                  <a:gd name="T38" fmla="*/ 0 w 701"/>
                  <a:gd name="T39" fmla="*/ 0 h 1015"/>
                  <a:gd name="T40" fmla="*/ 0 w 701"/>
                  <a:gd name="T41" fmla="*/ 0 h 1015"/>
                  <a:gd name="T42" fmla="*/ 0 w 701"/>
                  <a:gd name="T43" fmla="*/ 0 h 1015"/>
                  <a:gd name="T44" fmla="*/ 0 w 701"/>
                  <a:gd name="T45" fmla="*/ 0 h 1015"/>
                  <a:gd name="T46" fmla="*/ 0 w 701"/>
                  <a:gd name="T47" fmla="*/ 0 h 1015"/>
                  <a:gd name="T48" fmla="*/ 0 w 701"/>
                  <a:gd name="T49" fmla="*/ 0 h 1015"/>
                  <a:gd name="T50" fmla="*/ 0 w 701"/>
                  <a:gd name="T51" fmla="*/ 0 h 1015"/>
                  <a:gd name="T52" fmla="*/ 0 w 701"/>
                  <a:gd name="T53" fmla="*/ 0 h 1015"/>
                  <a:gd name="T54" fmla="*/ 0 w 701"/>
                  <a:gd name="T55" fmla="*/ 0 h 1015"/>
                  <a:gd name="T56" fmla="*/ 0 w 701"/>
                  <a:gd name="T57" fmla="*/ 0 h 1015"/>
                  <a:gd name="T58" fmla="*/ 0 w 701"/>
                  <a:gd name="T59" fmla="*/ 0 h 1015"/>
                  <a:gd name="T60" fmla="*/ 0 w 701"/>
                  <a:gd name="T61" fmla="*/ 0 h 1015"/>
                  <a:gd name="T62" fmla="*/ 0 w 701"/>
                  <a:gd name="T63" fmla="*/ 0 h 1015"/>
                  <a:gd name="T64" fmla="*/ 0 w 701"/>
                  <a:gd name="T65" fmla="*/ 0 h 1015"/>
                  <a:gd name="T66" fmla="*/ 0 w 701"/>
                  <a:gd name="T67" fmla="*/ 0 h 1015"/>
                  <a:gd name="T68" fmla="*/ 0 w 701"/>
                  <a:gd name="T69" fmla="*/ 0 h 1015"/>
                  <a:gd name="T70" fmla="*/ 0 w 701"/>
                  <a:gd name="T71" fmla="*/ 0 h 1015"/>
                  <a:gd name="T72" fmla="*/ 0 w 701"/>
                  <a:gd name="T73" fmla="*/ 0 h 1015"/>
                  <a:gd name="T74" fmla="*/ 0 w 701"/>
                  <a:gd name="T75" fmla="*/ 0 h 1015"/>
                  <a:gd name="T76" fmla="*/ 0 w 701"/>
                  <a:gd name="T77" fmla="*/ 0 h 1015"/>
                  <a:gd name="T78" fmla="*/ 0 w 701"/>
                  <a:gd name="T79" fmla="*/ 0 h 1015"/>
                  <a:gd name="T80" fmla="*/ 0 w 701"/>
                  <a:gd name="T81" fmla="*/ 0 h 1015"/>
                  <a:gd name="T82" fmla="*/ 0 w 701"/>
                  <a:gd name="T83" fmla="*/ 0 h 1015"/>
                  <a:gd name="T84" fmla="*/ 0 w 701"/>
                  <a:gd name="T85" fmla="*/ 0 h 1015"/>
                  <a:gd name="T86" fmla="*/ 0 w 701"/>
                  <a:gd name="T87" fmla="*/ 0 h 1015"/>
                  <a:gd name="T88" fmla="*/ 0 w 701"/>
                  <a:gd name="T89" fmla="*/ 0 h 1015"/>
                  <a:gd name="T90" fmla="*/ 0 w 701"/>
                  <a:gd name="T91" fmla="*/ 0 h 1015"/>
                  <a:gd name="T92" fmla="*/ 0 w 701"/>
                  <a:gd name="T93" fmla="*/ 0 h 1015"/>
                  <a:gd name="T94" fmla="*/ 0 w 701"/>
                  <a:gd name="T95" fmla="*/ 0 h 1015"/>
                  <a:gd name="T96" fmla="*/ 0 w 701"/>
                  <a:gd name="T97" fmla="*/ 0 h 1015"/>
                  <a:gd name="T98" fmla="*/ 0 w 701"/>
                  <a:gd name="T99" fmla="*/ 0 h 1015"/>
                  <a:gd name="T100" fmla="*/ 0 w 701"/>
                  <a:gd name="T101" fmla="*/ 0 h 101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01" h="1015">
                    <a:moveTo>
                      <a:pt x="148" y="246"/>
                    </a:moveTo>
                    <a:lnTo>
                      <a:pt x="140" y="251"/>
                    </a:lnTo>
                    <a:lnTo>
                      <a:pt x="120" y="266"/>
                    </a:lnTo>
                    <a:lnTo>
                      <a:pt x="92" y="290"/>
                    </a:lnTo>
                    <a:lnTo>
                      <a:pt x="61" y="326"/>
                    </a:lnTo>
                    <a:lnTo>
                      <a:pt x="32" y="371"/>
                    </a:lnTo>
                    <a:lnTo>
                      <a:pt x="11" y="427"/>
                    </a:lnTo>
                    <a:lnTo>
                      <a:pt x="0" y="494"/>
                    </a:lnTo>
                    <a:lnTo>
                      <a:pt x="5" y="572"/>
                    </a:lnTo>
                    <a:lnTo>
                      <a:pt x="8" y="576"/>
                    </a:lnTo>
                    <a:lnTo>
                      <a:pt x="16" y="585"/>
                    </a:lnTo>
                    <a:lnTo>
                      <a:pt x="30" y="600"/>
                    </a:lnTo>
                    <a:lnTo>
                      <a:pt x="46" y="618"/>
                    </a:lnTo>
                    <a:lnTo>
                      <a:pt x="66" y="641"/>
                    </a:lnTo>
                    <a:lnTo>
                      <a:pt x="85" y="668"/>
                    </a:lnTo>
                    <a:lnTo>
                      <a:pt x="107" y="696"/>
                    </a:lnTo>
                    <a:lnTo>
                      <a:pt x="127" y="725"/>
                    </a:lnTo>
                    <a:lnTo>
                      <a:pt x="145" y="757"/>
                    </a:lnTo>
                    <a:lnTo>
                      <a:pt x="162" y="787"/>
                    </a:lnTo>
                    <a:lnTo>
                      <a:pt x="173" y="816"/>
                    </a:lnTo>
                    <a:lnTo>
                      <a:pt x="180" y="845"/>
                    </a:lnTo>
                    <a:lnTo>
                      <a:pt x="181" y="872"/>
                    </a:lnTo>
                    <a:lnTo>
                      <a:pt x="175" y="895"/>
                    </a:lnTo>
                    <a:lnTo>
                      <a:pt x="162" y="914"/>
                    </a:lnTo>
                    <a:lnTo>
                      <a:pt x="138" y="929"/>
                    </a:lnTo>
                    <a:lnTo>
                      <a:pt x="136" y="931"/>
                    </a:lnTo>
                    <a:lnTo>
                      <a:pt x="129" y="934"/>
                    </a:lnTo>
                    <a:lnTo>
                      <a:pt x="119" y="937"/>
                    </a:lnTo>
                    <a:lnTo>
                      <a:pt x="106" y="940"/>
                    </a:lnTo>
                    <a:lnTo>
                      <a:pt x="91" y="941"/>
                    </a:lnTo>
                    <a:lnTo>
                      <a:pt x="74" y="939"/>
                    </a:lnTo>
                    <a:lnTo>
                      <a:pt x="58" y="932"/>
                    </a:lnTo>
                    <a:lnTo>
                      <a:pt x="41" y="920"/>
                    </a:lnTo>
                    <a:lnTo>
                      <a:pt x="41" y="924"/>
                    </a:lnTo>
                    <a:lnTo>
                      <a:pt x="41" y="933"/>
                    </a:lnTo>
                    <a:lnTo>
                      <a:pt x="44" y="944"/>
                    </a:lnTo>
                    <a:lnTo>
                      <a:pt x="52" y="957"/>
                    </a:lnTo>
                    <a:lnTo>
                      <a:pt x="66" y="966"/>
                    </a:lnTo>
                    <a:lnTo>
                      <a:pt x="89" y="971"/>
                    </a:lnTo>
                    <a:lnTo>
                      <a:pt x="123" y="969"/>
                    </a:lnTo>
                    <a:lnTo>
                      <a:pt x="170" y="956"/>
                    </a:lnTo>
                    <a:lnTo>
                      <a:pt x="170" y="958"/>
                    </a:lnTo>
                    <a:lnTo>
                      <a:pt x="168" y="964"/>
                    </a:lnTo>
                    <a:lnTo>
                      <a:pt x="165" y="972"/>
                    </a:lnTo>
                    <a:lnTo>
                      <a:pt x="159" y="980"/>
                    </a:lnTo>
                    <a:lnTo>
                      <a:pt x="150" y="989"/>
                    </a:lnTo>
                    <a:lnTo>
                      <a:pt x="135" y="997"/>
                    </a:lnTo>
                    <a:lnTo>
                      <a:pt x="115" y="1003"/>
                    </a:lnTo>
                    <a:lnTo>
                      <a:pt x="89" y="1005"/>
                    </a:lnTo>
                    <a:lnTo>
                      <a:pt x="90" y="1005"/>
                    </a:lnTo>
                    <a:lnTo>
                      <a:pt x="94" y="1007"/>
                    </a:lnTo>
                    <a:lnTo>
                      <a:pt x="99" y="1009"/>
                    </a:lnTo>
                    <a:lnTo>
                      <a:pt x="107" y="1010"/>
                    </a:lnTo>
                    <a:lnTo>
                      <a:pt x="118" y="1012"/>
                    </a:lnTo>
                    <a:lnTo>
                      <a:pt x="129" y="1013"/>
                    </a:lnTo>
                    <a:lnTo>
                      <a:pt x="142" y="1015"/>
                    </a:lnTo>
                    <a:lnTo>
                      <a:pt x="156" y="1015"/>
                    </a:lnTo>
                    <a:lnTo>
                      <a:pt x="171" y="1013"/>
                    </a:lnTo>
                    <a:lnTo>
                      <a:pt x="187" y="1011"/>
                    </a:lnTo>
                    <a:lnTo>
                      <a:pt x="204" y="1008"/>
                    </a:lnTo>
                    <a:lnTo>
                      <a:pt x="221" y="1002"/>
                    </a:lnTo>
                    <a:lnTo>
                      <a:pt x="239" y="994"/>
                    </a:lnTo>
                    <a:lnTo>
                      <a:pt x="256" y="983"/>
                    </a:lnTo>
                    <a:lnTo>
                      <a:pt x="273" y="971"/>
                    </a:lnTo>
                    <a:lnTo>
                      <a:pt x="291" y="956"/>
                    </a:lnTo>
                    <a:lnTo>
                      <a:pt x="293" y="951"/>
                    </a:lnTo>
                    <a:lnTo>
                      <a:pt x="301" y="942"/>
                    </a:lnTo>
                    <a:lnTo>
                      <a:pt x="312" y="929"/>
                    </a:lnTo>
                    <a:lnTo>
                      <a:pt x="330" y="917"/>
                    </a:lnTo>
                    <a:lnTo>
                      <a:pt x="351" y="909"/>
                    </a:lnTo>
                    <a:lnTo>
                      <a:pt x="376" y="907"/>
                    </a:lnTo>
                    <a:lnTo>
                      <a:pt x="405" y="917"/>
                    </a:lnTo>
                    <a:lnTo>
                      <a:pt x="438" y="940"/>
                    </a:lnTo>
                    <a:lnTo>
                      <a:pt x="440" y="942"/>
                    </a:lnTo>
                    <a:lnTo>
                      <a:pt x="446" y="948"/>
                    </a:lnTo>
                    <a:lnTo>
                      <a:pt x="455" y="954"/>
                    </a:lnTo>
                    <a:lnTo>
                      <a:pt x="470" y="958"/>
                    </a:lnTo>
                    <a:lnTo>
                      <a:pt x="490" y="959"/>
                    </a:lnTo>
                    <a:lnTo>
                      <a:pt x="514" y="955"/>
                    </a:lnTo>
                    <a:lnTo>
                      <a:pt x="544" y="943"/>
                    </a:lnTo>
                    <a:lnTo>
                      <a:pt x="580" y="920"/>
                    </a:lnTo>
                    <a:lnTo>
                      <a:pt x="582" y="919"/>
                    </a:lnTo>
                    <a:lnTo>
                      <a:pt x="590" y="916"/>
                    </a:lnTo>
                    <a:lnTo>
                      <a:pt x="603" y="912"/>
                    </a:lnTo>
                    <a:lnTo>
                      <a:pt x="619" y="909"/>
                    </a:lnTo>
                    <a:lnTo>
                      <a:pt x="637" y="906"/>
                    </a:lnTo>
                    <a:lnTo>
                      <a:pt x="658" y="905"/>
                    </a:lnTo>
                    <a:lnTo>
                      <a:pt x="679" y="909"/>
                    </a:lnTo>
                    <a:lnTo>
                      <a:pt x="701" y="916"/>
                    </a:lnTo>
                    <a:lnTo>
                      <a:pt x="700" y="911"/>
                    </a:lnTo>
                    <a:lnTo>
                      <a:pt x="695" y="902"/>
                    </a:lnTo>
                    <a:lnTo>
                      <a:pt x="686" y="888"/>
                    </a:lnTo>
                    <a:lnTo>
                      <a:pt x="671" y="875"/>
                    </a:lnTo>
                    <a:lnTo>
                      <a:pt x="648" y="866"/>
                    </a:lnTo>
                    <a:lnTo>
                      <a:pt x="616" y="863"/>
                    </a:lnTo>
                    <a:lnTo>
                      <a:pt x="573" y="869"/>
                    </a:lnTo>
                    <a:lnTo>
                      <a:pt x="518" y="889"/>
                    </a:lnTo>
                    <a:lnTo>
                      <a:pt x="516" y="890"/>
                    </a:lnTo>
                    <a:lnTo>
                      <a:pt x="512" y="892"/>
                    </a:lnTo>
                    <a:lnTo>
                      <a:pt x="504" y="892"/>
                    </a:lnTo>
                    <a:lnTo>
                      <a:pt x="493" y="889"/>
                    </a:lnTo>
                    <a:lnTo>
                      <a:pt x="478" y="879"/>
                    </a:lnTo>
                    <a:lnTo>
                      <a:pt x="461" y="859"/>
                    </a:lnTo>
                    <a:lnTo>
                      <a:pt x="440" y="828"/>
                    </a:lnTo>
                    <a:lnTo>
                      <a:pt x="415" y="782"/>
                    </a:lnTo>
                    <a:lnTo>
                      <a:pt x="392" y="735"/>
                    </a:lnTo>
                    <a:lnTo>
                      <a:pt x="375" y="699"/>
                    </a:lnTo>
                    <a:lnTo>
                      <a:pt x="361" y="673"/>
                    </a:lnTo>
                    <a:lnTo>
                      <a:pt x="349" y="652"/>
                    </a:lnTo>
                    <a:lnTo>
                      <a:pt x="337" y="635"/>
                    </a:lnTo>
                    <a:lnTo>
                      <a:pt x="323" y="620"/>
                    </a:lnTo>
                    <a:lnTo>
                      <a:pt x="303" y="602"/>
                    </a:lnTo>
                    <a:lnTo>
                      <a:pt x="277" y="582"/>
                    </a:lnTo>
                    <a:lnTo>
                      <a:pt x="276" y="577"/>
                    </a:lnTo>
                    <a:lnTo>
                      <a:pt x="271" y="565"/>
                    </a:lnTo>
                    <a:lnTo>
                      <a:pt x="269" y="547"/>
                    </a:lnTo>
                    <a:lnTo>
                      <a:pt x="268" y="525"/>
                    </a:lnTo>
                    <a:lnTo>
                      <a:pt x="270" y="501"/>
                    </a:lnTo>
                    <a:lnTo>
                      <a:pt x="280" y="474"/>
                    </a:lnTo>
                    <a:lnTo>
                      <a:pt x="298" y="449"/>
                    </a:lnTo>
                    <a:lnTo>
                      <a:pt x="326" y="426"/>
                    </a:lnTo>
                    <a:lnTo>
                      <a:pt x="360" y="401"/>
                    </a:lnTo>
                    <a:lnTo>
                      <a:pt x="389" y="370"/>
                    </a:lnTo>
                    <a:lnTo>
                      <a:pt x="413" y="334"/>
                    </a:lnTo>
                    <a:lnTo>
                      <a:pt x="430" y="291"/>
                    </a:lnTo>
                    <a:lnTo>
                      <a:pt x="439" y="245"/>
                    </a:lnTo>
                    <a:lnTo>
                      <a:pt x="438" y="195"/>
                    </a:lnTo>
                    <a:lnTo>
                      <a:pt x="428" y="140"/>
                    </a:lnTo>
                    <a:lnTo>
                      <a:pt x="406" y="82"/>
                    </a:lnTo>
                    <a:lnTo>
                      <a:pt x="391" y="55"/>
                    </a:lnTo>
                    <a:lnTo>
                      <a:pt x="372" y="33"/>
                    </a:lnTo>
                    <a:lnTo>
                      <a:pt x="353" y="18"/>
                    </a:lnTo>
                    <a:lnTo>
                      <a:pt x="332" y="8"/>
                    </a:lnTo>
                    <a:lnTo>
                      <a:pt x="310" y="1"/>
                    </a:lnTo>
                    <a:lnTo>
                      <a:pt x="288" y="0"/>
                    </a:lnTo>
                    <a:lnTo>
                      <a:pt x="265" y="1"/>
                    </a:lnTo>
                    <a:lnTo>
                      <a:pt x="243" y="6"/>
                    </a:lnTo>
                    <a:lnTo>
                      <a:pt x="223" y="14"/>
                    </a:lnTo>
                    <a:lnTo>
                      <a:pt x="203" y="23"/>
                    </a:lnTo>
                    <a:lnTo>
                      <a:pt x="186" y="34"/>
                    </a:lnTo>
                    <a:lnTo>
                      <a:pt x="170" y="47"/>
                    </a:lnTo>
                    <a:lnTo>
                      <a:pt x="157" y="61"/>
                    </a:lnTo>
                    <a:lnTo>
                      <a:pt x="147" y="76"/>
                    </a:lnTo>
                    <a:lnTo>
                      <a:pt x="141" y="90"/>
                    </a:lnTo>
                    <a:lnTo>
                      <a:pt x="138" y="104"/>
                    </a:lnTo>
                    <a:lnTo>
                      <a:pt x="141" y="128"/>
                    </a:lnTo>
                    <a:lnTo>
                      <a:pt x="147" y="148"/>
                    </a:lnTo>
                    <a:lnTo>
                      <a:pt x="153" y="166"/>
                    </a:lnTo>
                    <a:lnTo>
                      <a:pt x="159" y="182"/>
                    </a:lnTo>
                    <a:lnTo>
                      <a:pt x="164" y="197"/>
                    </a:lnTo>
                    <a:lnTo>
                      <a:pt x="165" y="212"/>
                    </a:lnTo>
                    <a:lnTo>
                      <a:pt x="160" y="228"/>
                    </a:lnTo>
                    <a:lnTo>
                      <a:pt x="148" y="2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3" name="Freeform 351"/>
              <p:cNvSpPr>
                <a:spLocks/>
              </p:cNvSpPr>
              <p:nvPr/>
            </p:nvSpPr>
            <p:spPr bwMode="auto">
              <a:xfrm>
                <a:off x="1561" y="4674"/>
                <a:ext cx="1100" cy="699"/>
              </a:xfrm>
              <a:custGeom>
                <a:avLst/>
                <a:gdLst>
                  <a:gd name="T0" fmla="*/ 1 w 2199"/>
                  <a:gd name="T1" fmla="*/ 1 h 1398"/>
                  <a:gd name="T2" fmla="*/ 1 w 2199"/>
                  <a:gd name="T3" fmla="*/ 1 h 1398"/>
                  <a:gd name="T4" fmla="*/ 1 w 2199"/>
                  <a:gd name="T5" fmla="*/ 1 h 1398"/>
                  <a:gd name="T6" fmla="*/ 1 w 2199"/>
                  <a:gd name="T7" fmla="*/ 1 h 1398"/>
                  <a:gd name="T8" fmla="*/ 1 w 2199"/>
                  <a:gd name="T9" fmla="*/ 1 h 1398"/>
                  <a:gd name="T10" fmla="*/ 1 w 2199"/>
                  <a:gd name="T11" fmla="*/ 1 h 1398"/>
                  <a:gd name="T12" fmla="*/ 1 w 2199"/>
                  <a:gd name="T13" fmla="*/ 1 h 1398"/>
                  <a:gd name="T14" fmla="*/ 1 w 2199"/>
                  <a:gd name="T15" fmla="*/ 1 h 1398"/>
                  <a:gd name="T16" fmla="*/ 0 w 2199"/>
                  <a:gd name="T17" fmla="*/ 1 h 1398"/>
                  <a:gd name="T18" fmla="*/ 1 w 2199"/>
                  <a:gd name="T19" fmla="*/ 1 h 1398"/>
                  <a:gd name="T20" fmla="*/ 1 w 2199"/>
                  <a:gd name="T21" fmla="*/ 1 h 1398"/>
                  <a:gd name="T22" fmla="*/ 1 w 2199"/>
                  <a:gd name="T23" fmla="*/ 1 h 1398"/>
                  <a:gd name="T24" fmla="*/ 1 w 2199"/>
                  <a:gd name="T25" fmla="*/ 1 h 1398"/>
                  <a:gd name="T26" fmla="*/ 1 w 2199"/>
                  <a:gd name="T27" fmla="*/ 1 h 1398"/>
                  <a:gd name="T28" fmla="*/ 1 w 2199"/>
                  <a:gd name="T29" fmla="*/ 1 h 1398"/>
                  <a:gd name="T30" fmla="*/ 1 w 2199"/>
                  <a:gd name="T31" fmla="*/ 1 h 1398"/>
                  <a:gd name="T32" fmla="*/ 1 w 2199"/>
                  <a:gd name="T33" fmla="*/ 1 h 1398"/>
                  <a:gd name="T34" fmla="*/ 1 w 2199"/>
                  <a:gd name="T35" fmla="*/ 1 h 1398"/>
                  <a:gd name="T36" fmla="*/ 1 w 2199"/>
                  <a:gd name="T37" fmla="*/ 1 h 1398"/>
                  <a:gd name="T38" fmla="*/ 1 w 2199"/>
                  <a:gd name="T39" fmla="*/ 1 h 1398"/>
                  <a:gd name="T40" fmla="*/ 1 w 2199"/>
                  <a:gd name="T41" fmla="*/ 1 h 1398"/>
                  <a:gd name="T42" fmla="*/ 1 w 2199"/>
                  <a:gd name="T43" fmla="*/ 1 h 1398"/>
                  <a:gd name="T44" fmla="*/ 1 w 2199"/>
                  <a:gd name="T45" fmla="*/ 1 h 1398"/>
                  <a:gd name="T46" fmla="*/ 1 w 2199"/>
                  <a:gd name="T47" fmla="*/ 1 h 1398"/>
                  <a:gd name="T48" fmla="*/ 1 w 2199"/>
                  <a:gd name="T49" fmla="*/ 1 h 1398"/>
                  <a:gd name="T50" fmla="*/ 1 w 2199"/>
                  <a:gd name="T51" fmla="*/ 1 h 1398"/>
                  <a:gd name="T52" fmla="*/ 1 w 2199"/>
                  <a:gd name="T53" fmla="*/ 1 h 1398"/>
                  <a:gd name="T54" fmla="*/ 1 w 2199"/>
                  <a:gd name="T55" fmla="*/ 1 h 1398"/>
                  <a:gd name="T56" fmla="*/ 1 w 2199"/>
                  <a:gd name="T57" fmla="*/ 1 h 1398"/>
                  <a:gd name="T58" fmla="*/ 1 w 2199"/>
                  <a:gd name="T59" fmla="*/ 1 h 1398"/>
                  <a:gd name="T60" fmla="*/ 1 w 2199"/>
                  <a:gd name="T61" fmla="*/ 1 h 1398"/>
                  <a:gd name="T62" fmla="*/ 1 w 2199"/>
                  <a:gd name="T63" fmla="*/ 1 h 1398"/>
                  <a:gd name="T64" fmla="*/ 1 w 2199"/>
                  <a:gd name="T65" fmla="*/ 1 h 1398"/>
                  <a:gd name="T66" fmla="*/ 1 w 2199"/>
                  <a:gd name="T67" fmla="*/ 1 h 1398"/>
                  <a:gd name="T68" fmla="*/ 1 w 2199"/>
                  <a:gd name="T69" fmla="*/ 1 h 1398"/>
                  <a:gd name="T70" fmla="*/ 1 w 2199"/>
                  <a:gd name="T71" fmla="*/ 1 h 1398"/>
                  <a:gd name="T72" fmla="*/ 1 w 2199"/>
                  <a:gd name="T73" fmla="*/ 1 h 1398"/>
                  <a:gd name="T74" fmla="*/ 1 w 2199"/>
                  <a:gd name="T75" fmla="*/ 1 h 1398"/>
                  <a:gd name="T76" fmla="*/ 1 w 2199"/>
                  <a:gd name="T77" fmla="*/ 1 h 1398"/>
                  <a:gd name="T78" fmla="*/ 1 w 2199"/>
                  <a:gd name="T79" fmla="*/ 1 h 1398"/>
                  <a:gd name="T80" fmla="*/ 1 w 2199"/>
                  <a:gd name="T81" fmla="*/ 1 h 1398"/>
                  <a:gd name="T82" fmla="*/ 1 w 2199"/>
                  <a:gd name="T83" fmla="*/ 1 h 1398"/>
                  <a:gd name="T84" fmla="*/ 1 w 2199"/>
                  <a:gd name="T85" fmla="*/ 1 h 1398"/>
                  <a:gd name="T86" fmla="*/ 1 w 2199"/>
                  <a:gd name="T87" fmla="*/ 1 h 1398"/>
                  <a:gd name="T88" fmla="*/ 1 w 2199"/>
                  <a:gd name="T89" fmla="*/ 1 h 1398"/>
                  <a:gd name="T90" fmla="*/ 1 w 2199"/>
                  <a:gd name="T91" fmla="*/ 1 h 1398"/>
                  <a:gd name="T92" fmla="*/ 1 w 2199"/>
                  <a:gd name="T93" fmla="*/ 1 h 1398"/>
                  <a:gd name="T94" fmla="*/ 1 w 2199"/>
                  <a:gd name="T95" fmla="*/ 1 h 1398"/>
                  <a:gd name="T96" fmla="*/ 1 w 2199"/>
                  <a:gd name="T97" fmla="*/ 1 h 1398"/>
                  <a:gd name="T98" fmla="*/ 1 w 2199"/>
                  <a:gd name="T99" fmla="*/ 1 h 1398"/>
                  <a:gd name="T100" fmla="*/ 1 w 2199"/>
                  <a:gd name="T101" fmla="*/ 1 h 1398"/>
                  <a:gd name="T102" fmla="*/ 1 w 2199"/>
                  <a:gd name="T103" fmla="*/ 1 h 1398"/>
                  <a:gd name="T104" fmla="*/ 1 w 2199"/>
                  <a:gd name="T105" fmla="*/ 1 h 1398"/>
                  <a:gd name="T106" fmla="*/ 1 w 2199"/>
                  <a:gd name="T107" fmla="*/ 1 h 1398"/>
                  <a:gd name="T108" fmla="*/ 1 w 2199"/>
                  <a:gd name="T109" fmla="*/ 1 h 1398"/>
                  <a:gd name="T110" fmla="*/ 1 w 2199"/>
                  <a:gd name="T111" fmla="*/ 1 h 1398"/>
                  <a:gd name="T112" fmla="*/ 1 w 2199"/>
                  <a:gd name="T113" fmla="*/ 0 h 1398"/>
                  <a:gd name="T114" fmla="*/ 1 w 2199"/>
                  <a:gd name="T115" fmla="*/ 1 h 1398"/>
                  <a:gd name="T116" fmla="*/ 1 w 2199"/>
                  <a:gd name="T117" fmla="*/ 1 h 139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99" h="1398">
                    <a:moveTo>
                      <a:pt x="479" y="207"/>
                    </a:moveTo>
                    <a:lnTo>
                      <a:pt x="480" y="210"/>
                    </a:lnTo>
                    <a:lnTo>
                      <a:pt x="481" y="214"/>
                    </a:lnTo>
                    <a:lnTo>
                      <a:pt x="483" y="222"/>
                    </a:lnTo>
                    <a:lnTo>
                      <a:pt x="487" y="233"/>
                    </a:lnTo>
                    <a:lnTo>
                      <a:pt x="489" y="245"/>
                    </a:lnTo>
                    <a:lnTo>
                      <a:pt x="490" y="259"/>
                    </a:lnTo>
                    <a:lnTo>
                      <a:pt x="490" y="274"/>
                    </a:lnTo>
                    <a:lnTo>
                      <a:pt x="489" y="290"/>
                    </a:lnTo>
                    <a:lnTo>
                      <a:pt x="486" y="306"/>
                    </a:lnTo>
                    <a:lnTo>
                      <a:pt x="480" y="321"/>
                    </a:lnTo>
                    <a:lnTo>
                      <a:pt x="471" y="337"/>
                    </a:lnTo>
                    <a:lnTo>
                      <a:pt x="457" y="351"/>
                    </a:lnTo>
                    <a:lnTo>
                      <a:pt x="441" y="364"/>
                    </a:lnTo>
                    <a:lnTo>
                      <a:pt x="419" y="374"/>
                    </a:lnTo>
                    <a:lnTo>
                      <a:pt x="393" y="382"/>
                    </a:lnTo>
                    <a:lnTo>
                      <a:pt x="361" y="388"/>
                    </a:lnTo>
                    <a:lnTo>
                      <a:pt x="357" y="386"/>
                    </a:lnTo>
                    <a:lnTo>
                      <a:pt x="345" y="382"/>
                    </a:lnTo>
                    <a:lnTo>
                      <a:pt x="327" y="380"/>
                    </a:lnTo>
                    <a:lnTo>
                      <a:pt x="304" y="380"/>
                    </a:lnTo>
                    <a:lnTo>
                      <a:pt x="278" y="386"/>
                    </a:lnTo>
                    <a:lnTo>
                      <a:pt x="252" y="401"/>
                    </a:lnTo>
                    <a:lnTo>
                      <a:pt x="226" y="425"/>
                    </a:lnTo>
                    <a:lnTo>
                      <a:pt x="202" y="463"/>
                    </a:lnTo>
                    <a:lnTo>
                      <a:pt x="201" y="466"/>
                    </a:lnTo>
                    <a:lnTo>
                      <a:pt x="199" y="473"/>
                    </a:lnTo>
                    <a:lnTo>
                      <a:pt x="193" y="484"/>
                    </a:lnTo>
                    <a:lnTo>
                      <a:pt x="184" y="495"/>
                    </a:lnTo>
                    <a:lnTo>
                      <a:pt x="170" y="507"/>
                    </a:lnTo>
                    <a:lnTo>
                      <a:pt x="150" y="515"/>
                    </a:lnTo>
                    <a:lnTo>
                      <a:pt x="125" y="519"/>
                    </a:lnTo>
                    <a:lnTo>
                      <a:pt x="93" y="518"/>
                    </a:lnTo>
                    <a:lnTo>
                      <a:pt x="95" y="522"/>
                    </a:lnTo>
                    <a:lnTo>
                      <a:pt x="102" y="531"/>
                    </a:lnTo>
                    <a:lnTo>
                      <a:pt x="115" y="545"/>
                    </a:lnTo>
                    <a:lnTo>
                      <a:pt x="131" y="560"/>
                    </a:lnTo>
                    <a:lnTo>
                      <a:pt x="151" y="576"/>
                    </a:lnTo>
                    <a:lnTo>
                      <a:pt x="178" y="590"/>
                    </a:lnTo>
                    <a:lnTo>
                      <a:pt x="208" y="599"/>
                    </a:lnTo>
                    <a:lnTo>
                      <a:pt x="244" y="602"/>
                    </a:lnTo>
                    <a:lnTo>
                      <a:pt x="237" y="605"/>
                    </a:lnTo>
                    <a:lnTo>
                      <a:pt x="219" y="610"/>
                    </a:lnTo>
                    <a:lnTo>
                      <a:pt x="194" y="621"/>
                    </a:lnTo>
                    <a:lnTo>
                      <a:pt x="165" y="636"/>
                    </a:lnTo>
                    <a:lnTo>
                      <a:pt x="135" y="655"/>
                    </a:lnTo>
                    <a:lnTo>
                      <a:pt x="108" y="680"/>
                    </a:lnTo>
                    <a:lnTo>
                      <a:pt x="87" y="710"/>
                    </a:lnTo>
                    <a:lnTo>
                      <a:pt x="76" y="745"/>
                    </a:lnTo>
                    <a:lnTo>
                      <a:pt x="78" y="745"/>
                    </a:lnTo>
                    <a:lnTo>
                      <a:pt x="82" y="745"/>
                    </a:lnTo>
                    <a:lnTo>
                      <a:pt x="88" y="745"/>
                    </a:lnTo>
                    <a:lnTo>
                      <a:pt x="96" y="746"/>
                    </a:lnTo>
                    <a:lnTo>
                      <a:pt x="106" y="748"/>
                    </a:lnTo>
                    <a:lnTo>
                      <a:pt x="118" y="750"/>
                    </a:lnTo>
                    <a:lnTo>
                      <a:pt x="132" y="752"/>
                    </a:lnTo>
                    <a:lnTo>
                      <a:pt x="146" y="756"/>
                    </a:lnTo>
                    <a:lnTo>
                      <a:pt x="161" y="760"/>
                    </a:lnTo>
                    <a:lnTo>
                      <a:pt x="177" y="766"/>
                    </a:lnTo>
                    <a:lnTo>
                      <a:pt x="193" y="772"/>
                    </a:lnTo>
                    <a:lnTo>
                      <a:pt x="209" y="780"/>
                    </a:lnTo>
                    <a:lnTo>
                      <a:pt x="225" y="790"/>
                    </a:lnTo>
                    <a:lnTo>
                      <a:pt x="240" y="800"/>
                    </a:lnTo>
                    <a:lnTo>
                      <a:pt x="255" y="813"/>
                    </a:lnTo>
                    <a:lnTo>
                      <a:pt x="269" y="828"/>
                    </a:lnTo>
                    <a:lnTo>
                      <a:pt x="267" y="828"/>
                    </a:lnTo>
                    <a:lnTo>
                      <a:pt x="262" y="827"/>
                    </a:lnTo>
                    <a:lnTo>
                      <a:pt x="253" y="826"/>
                    </a:lnTo>
                    <a:lnTo>
                      <a:pt x="241" y="826"/>
                    </a:lnTo>
                    <a:lnTo>
                      <a:pt x="227" y="826"/>
                    </a:lnTo>
                    <a:lnTo>
                      <a:pt x="211" y="826"/>
                    </a:lnTo>
                    <a:lnTo>
                      <a:pt x="194" y="828"/>
                    </a:lnTo>
                    <a:lnTo>
                      <a:pt x="174" y="830"/>
                    </a:lnTo>
                    <a:lnTo>
                      <a:pt x="154" y="835"/>
                    </a:lnTo>
                    <a:lnTo>
                      <a:pt x="132" y="841"/>
                    </a:lnTo>
                    <a:lnTo>
                      <a:pt x="109" y="849"/>
                    </a:lnTo>
                    <a:lnTo>
                      <a:pt x="87" y="860"/>
                    </a:lnTo>
                    <a:lnTo>
                      <a:pt x="64" y="874"/>
                    </a:lnTo>
                    <a:lnTo>
                      <a:pt x="42" y="890"/>
                    </a:lnTo>
                    <a:lnTo>
                      <a:pt x="21" y="910"/>
                    </a:lnTo>
                    <a:lnTo>
                      <a:pt x="0" y="933"/>
                    </a:lnTo>
                    <a:lnTo>
                      <a:pt x="4" y="935"/>
                    </a:lnTo>
                    <a:lnTo>
                      <a:pt x="14" y="941"/>
                    </a:lnTo>
                    <a:lnTo>
                      <a:pt x="28" y="951"/>
                    </a:lnTo>
                    <a:lnTo>
                      <a:pt x="45" y="966"/>
                    </a:lnTo>
                    <a:lnTo>
                      <a:pt x="62" y="986"/>
                    </a:lnTo>
                    <a:lnTo>
                      <a:pt x="75" y="1010"/>
                    </a:lnTo>
                    <a:lnTo>
                      <a:pt x="86" y="1040"/>
                    </a:lnTo>
                    <a:lnTo>
                      <a:pt x="89" y="1075"/>
                    </a:lnTo>
                    <a:lnTo>
                      <a:pt x="90" y="1071"/>
                    </a:lnTo>
                    <a:lnTo>
                      <a:pt x="94" y="1060"/>
                    </a:lnTo>
                    <a:lnTo>
                      <a:pt x="101" y="1046"/>
                    </a:lnTo>
                    <a:lnTo>
                      <a:pt x="113" y="1029"/>
                    </a:lnTo>
                    <a:lnTo>
                      <a:pt x="132" y="1011"/>
                    </a:lnTo>
                    <a:lnTo>
                      <a:pt x="159" y="996"/>
                    </a:lnTo>
                    <a:lnTo>
                      <a:pt x="196" y="986"/>
                    </a:lnTo>
                    <a:lnTo>
                      <a:pt x="244" y="982"/>
                    </a:lnTo>
                    <a:lnTo>
                      <a:pt x="290" y="1117"/>
                    </a:lnTo>
                    <a:lnTo>
                      <a:pt x="292" y="1114"/>
                    </a:lnTo>
                    <a:lnTo>
                      <a:pt x="297" y="1105"/>
                    </a:lnTo>
                    <a:lnTo>
                      <a:pt x="307" y="1091"/>
                    </a:lnTo>
                    <a:lnTo>
                      <a:pt x="323" y="1075"/>
                    </a:lnTo>
                    <a:lnTo>
                      <a:pt x="345" y="1060"/>
                    </a:lnTo>
                    <a:lnTo>
                      <a:pt x="374" y="1046"/>
                    </a:lnTo>
                    <a:lnTo>
                      <a:pt x="410" y="1037"/>
                    </a:lnTo>
                    <a:lnTo>
                      <a:pt x="453" y="1033"/>
                    </a:lnTo>
                    <a:lnTo>
                      <a:pt x="452" y="1035"/>
                    </a:lnTo>
                    <a:lnTo>
                      <a:pt x="450" y="1041"/>
                    </a:lnTo>
                    <a:lnTo>
                      <a:pt x="446" y="1050"/>
                    </a:lnTo>
                    <a:lnTo>
                      <a:pt x="441" y="1062"/>
                    </a:lnTo>
                    <a:lnTo>
                      <a:pt x="434" y="1076"/>
                    </a:lnTo>
                    <a:lnTo>
                      <a:pt x="425" y="1092"/>
                    </a:lnTo>
                    <a:lnTo>
                      <a:pt x="413" y="1108"/>
                    </a:lnTo>
                    <a:lnTo>
                      <a:pt x="401" y="1125"/>
                    </a:lnTo>
                    <a:lnTo>
                      <a:pt x="387" y="1143"/>
                    </a:lnTo>
                    <a:lnTo>
                      <a:pt x="370" y="1159"/>
                    </a:lnTo>
                    <a:lnTo>
                      <a:pt x="353" y="1175"/>
                    </a:lnTo>
                    <a:lnTo>
                      <a:pt x="333" y="1189"/>
                    </a:lnTo>
                    <a:lnTo>
                      <a:pt x="312" y="1200"/>
                    </a:lnTo>
                    <a:lnTo>
                      <a:pt x="289" y="1209"/>
                    </a:lnTo>
                    <a:lnTo>
                      <a:pt x="263" y="1215"/>
                    </a:lnTo>
                    <a:lnTo>
                      <a:pt x="236" y="1217"/>
                    </a:lnTo>
                    <a:lnTo>
                      <a:pt x="242" y="1219"/>
                    </a:lnTo>
                    <a:lnTo>
                      <a:pt x="259" y="1224"/>
                    </a:lnTo>
                    <a:lnTo>
                      <a:pt x="283" y="1234"/>
                    </a:lnTo>
                    <a:lnTo>
                      <a:pt x="310" y="1250"/>
                    </a:lnTo>
                    <a:lnTo>
                      <a:pt x="339" y="1273"/>
                    </a:lnTo>
                    <a:lnTo>
                      <a:pt x="365" y="1305"/>
                    </a:lnTo>
                    <a:lnTo>
                      <a:pt x="384" y="1345"/>
                    </a:lnTo>
                    <a:lnTo>
                      <a:pt x="395" y="1398"/>
                    </a:lnTo>
                    <a:lnTo>
                      <a:pt x="399" y="1396"/>
                    </a:lnTo>
                    <a:lnTo>
                      <a:pt x="412" y="1388"/>
                    </a:lnTo>
                    <a:lnTo>
                      <a:pt x="430" y="1374"/>
                    </a:lnTo>
                    <a:lnTo>
                      <a:pt x="452" y="1356"/>
                    </a:lnTo>
                    <a:lnTo>
                      <a:pt x="476" y="1330"/>
                    </a:lnTo>
                    <a:lnTo>
                      <a:pt x="499" y="1299"/>
                    </a:lnTo>
                    <a:lnTo>
                      <a:pt x="520" y="1261"/>
                    </a:lnTo>
                    <a:lnTo>
                      <a:pt x="537" y="1217"/>
                    </a:lnTo>
                    <a:lnTo>
                      <a:pt x="541" y="1217"/>
                    </a:lnTo>
                    <a:lnTo>
                      <a:pt x="550" y="1217"/>
                    </a:lnTo>
                    <a:lnTo>
                      <a:pt x="563" y="1220"/>
                    </a:lnTo>
                    <a:lnTo>
                      <a:pt x="576" y="1224"/>
                    </a:lnTo>
                    <a:lnTo>
                      <a:pt x="588" y="1235"/>
                    </a:lnTo>
                    <a:lnTo>
                      <a:pt x="596" y="1250"/>
                    </a:lnTo>
                    <a:lnTo>
                      <a:pt x="599" y="1272"/>
                    </a:lnTo>
                    <a:lnTo>
                      <a:pt x="593" y="1302"/>
                    </a:lnTo>
                    <a:lnTo>
                      <a:pt x="736" y="1398"/>
                    </a:lnTo>
                    <a:lnTo>
                      <a:pt x="735" y="1397"/>
                    </a:lnTo>
                    <a:lnTo>
                      <a:pt x="732" y="1392"/>
                    </a:lnTo>
                    <a:lnTo>
                      <a:pt x="728" y="1387"/>
                    </a:lnTo>
                    <a:lnTo>
                      <a:pt x="724" y="1378"/>
                    </a:lnTo>
                    <a:lnTo>
                      <a:pt x="720" y="1367"/>
                    </a:lnTo>
                    <a:lnTo>
                      <a:pt x="716" y="1354"/>
                    </a:lnTo>
                    <a:lnTo>
                      <a:pt x="714" y="1342"/>
                    </a:lnTo>
                    <a:lnTo>
                      <a:pt x="714" y="1326"/>
                    </a:lnTo>
                    <a:lnTo>
                      <a:pt x="716" y="1311"/>
                    </a:lnTo>
                    <a:lnTo>
                      <a:pt x="721" y="1293"/>
                    </a:lnTo>
                    <a:lnTo>
                      <a:pt x="730" y="1276"/>
                    </a:lnTo>
                    <a:lnTo>
                      <a:pt x="743" y="1258"/>
                    </a:lnTo>
                    <a:lnTo>
                      <a:pt x="760" y="1240"/>
                    </a:lnTo>
                    <a:lnTo>
                      <a:pt x="784" y="1223"/>
                    </a:lnTo>
                    <a:lnTo>
                      <a:pt x="813" y="1206"/>
                    </a:lnTo>
                    <a:lnTo>
                      <a:pt x="849" y="1189"/>
                    </a:lnTo>
                    <a:lnTo>
                      <a:pt x="853" y="1185"/>
                    </a:lnTo>
                    <a:lnTo>
                      <a:pt x="867" y="1177"/>
                    </a:lnTo>
                    <a:lnTo>
                      <a:pt x="886" y="1167"/>
                    </a:lnTo>
                    <a:lnTo>
                      <a:pt x="907" y="1160"/>
                    </a:lnTo>
                    <a:lnTo>
                      <a:pt x="928" y="1158"/>
                    </a:lnTo>
                    <a:lnTo>
                      <a:pt x="947" y="1166"/>
                    </a:lnTo>
                    <a:lnTo>
                      <a:pt x="960" y="1185"/>
                    </a:lnTo>
                    <a:lnTo>
                      <a:pt x="965" y="1222"/>
                    </a:lnTo>
                    <a:lnTo>
                      <a:pt x="970" y="1221"/>
                    </a:lnTo>
                    <a:lnTo>
                      <a:pt x="982" y="1221"/>
                    </a:lnTo>
                    <a:lnTo>
                      <a:pt x="1000" y="1220"/>
                    </a:lnTo>
                    <a:lnTo>
                      <a:pt x="1020" y="1222"/>
                    </a:lnTo>
                    <a:lnTo>
                      <a:pt x="1040" y="1227"/>
                    </a:lnTo>
                    <a:lnTo>
                      <a:pt x="1057" y="1236"/>
                    </a:lnTo>
                    <a:lnTo>
                      <a:pt x="1070" y="1251"/>
                    </a:lnTo>
                    <a:lnTo>
                      <a:pt x="1075" y="1273"/>
                    </a:lnTo>
                    <a:lnTo>
                      <a:pt x="1251" y="1205"/>
                    </a:lnTo>
                    <a:lnTo>
                      <a:pt x="1246" y="1200"/>
                    </a:lnTo>
                    <a:lnTo>
                      <a:pt x="1234" y="1189"/>
                    </a:lnTo>
                    <a:lnTo>
                      <a:pt x="1219" y="1170"/>
                    </a:lnTo>
                    <a:lnTo>
                      <a:pt x="1204" y="1148"/>
                    </a:lnTo>
                    <a:lnTo>
                      <a:pt x="1193" y="1124"/>
                    </a:lnTo>
                    <a:lnTo>
                      <a:pt x="1191" y="1099"/>
                    </a:lnTo>
                    <a:lnTo>
                      <a:pt x="1200" y="1075"/>
                    </a:lnTo>
                    <a:lnTo>
                      <a:pt x="1225" y="1054"/>
                    </a:lnTo>
                    <a:lnTo>
                      <a:pt x="1228" y="1053"/>
                    </a:lnTo>
                    <a:lnTo>
                      <a:pt x="1234" y="1052"/>
                    </a:lnTo>
                    <a:lnTo>
                      <a:pt x="1245" y="1049"/>
                    </a:lnTo>
                    <a:lnTo>
                      <a:pt x="1259" y="1047"/>
                    </a:lnTo>
                    <a:lnTo>
                      <a:pt x="1276" y="1046"/>
                    </a:lnTo>
                    <a:lnTo>
                      <a:pt x="1298" y="1045"/>
                    </a:lnTo>
                    <a:lnTo>
                      <a:pt x="1322" y="1047"/>
                    </a:lnTo>
                    <a:lnTo>
                      <a:pt x="1350" y="1050"/>
                    </a:lnTo>
                    <a:lnTo>
                      <a:pt x="1381" y="1057"/>
                    </a:lnTo>
                    <a:lnTo>
                      <a:pt x="1414" y="1069"/>
                    </a:lnTo>
                    <a:lnTo>
                      <a:pt x="1450" y="1084"/>
                    </a:lnTo>
                    <a:lnTo>
                      <a:pt x="1487" y="1103"/>
                    </a:lnTo>
                    <a:lnTo>
                      <a:pt x="1527" y="1129"/>
                    </a:lnTo>
                    <a:lnTo>
                      <a:pt x="1569" y="1160"/>
                    </a:lnTo>
                    <a:lnTo>
                      <a:pt x="1613" y="1198"/>
                    </a:lnTo>
                    <a:lnTo>
                      <a:pt x="1658" y="1243"/>
                    </a:lnTo>
                    <a:lnTo>
                      <a:pt x="1659" y="1243"/>
                    </a:lnTo>
                    <a:lnTo>
                      <a:pt x="1660" y="1243"/>
                    </a:lnTo>
                    <a:lnTo>
                      <a:pt x="1661" y="1242"/>
                    </a:lnTo>
                    <a:lnTo>
                      <a:pt x="1665" y="1242"/>
                    </a:lnTo>
                    <a:lnTo>
                      <a:pt x="1669" y="1240"/>
                    </a:lnTo>
                    <a:lnTo>
                      <a:pt x="1676" y="1240"/>
                    </a:lnTo>
                    <a:lnTo>
                      <a:pt x="1684" y="1239"/>
                    </a:lnTo>
                    <a:lnTo>
                      <a:pt x="1695" y="1238"/>
                    </a:lnTo>
                    <a:lnTo>
                      <a:pt x="1707" y="1237"/>
                    </a:lnTo>
                    <a:lnTo>
                      <a:pt x="1723" y="1236"/>
                    </a:lnTo>
                    <a:lnTo>
                      <a:pt x="1742" y="1235"/>
                    </a:lnTo>
                    <a:lnTo>
                      <a:pt x="1763" y="1232"/>
                    </a:lnTo>
                    <a:lnTo>
                      <a:pt x="1788" y="1231"/>
                    </a:lnTo>
                    <a:lnTo>
                      <a:pt x="1817" y="1229"/>
                    </a:lnTo>
                    <a:lnTo>
                      <a:pt x="1849" y="1227"/>
                    </a:lnTo>
                    <a:lnTo>
                      <a:pt x="1851" y="1224"/>
                    </a:lnTo>
                    <a:lnTo>
                      <a:pt x="1857" y="1216"/>
                    </a:lnTo>
                    <a:lnTo>
                      <a:pt x="1867" y="1206"/>
                    </a:lnTo>
                    <a:lnTo>
                      <a:pt x="1884" y="1193"/>
                    </a:lnTo>
                    <a:lnTo>
                      <a:pt x="1905" y="1181"/>
                    </a:lnTo>
                    <a:lnTo>
                      <a:pt x="1934" y="1168"/>
                    </a:lnTo>
                    <a:lnTo>
                      <a:pt x="1970" y="1158"/>
                    </a:lnTo>
                    <a:lnTo>
                      <a:pt x="2015" y="1151"/>
                    </a:lnTo>
                    <a:lnTo>
                      <a:pt x="2010" y="1144"/>
                    </a:lnTo>
                    <a:lnTo>
                      <a:pt x="1995" y="1125"/>
                    </a:lnTo>
                    <a:lnTo>
                      <a:pt x="1975" y="1100"/>
                    </a:lnTo>
                    <a:lnTo>
                      <a:pt x="1950" y="1071"/>
                    </a:lnTo>
                    <a:lnTo>
                      <a:pt x="1923" y="1042"/>
                    </a:lnTo>
                    <a:lnTo>
                      <a:pt x="1894" y="1017"/>
                    </a:lnTo>
                    <a:lnTo>
                      <a:pt x="1869" y="999"/>
                    </a:lnTo>
                    <a:lnTo>
                      <a:pt x="1847" y="992"/>
                    </a:lnTo>
                    <a:lnTo>
                      <a:pt x="1849" y="992"/>
                    </a:lnTo>
                    <a:lnTo>
                      <a:pt x="1854" y="989"/>
                    </a:lnTo>
                    <a:lnTo>
                      <a:pt x="1862" y="988"/>
                    </a:lnTo>
                    <a:lnTo>
                      <a:pt x="1873" y="986"/>
                    </a:lnTo>
                    <a:lnTo>
                      <a:pt x="1887" y="985"/>
                    </a:lnTo>
                    <a:lnTo>
                      <a:pt x="1903" y="984"/>
                    </a:lnTo>
                    <a:lnTo>
                      <a:pt x="1922" y="982"/>
                    </a:lnTo>
                    <a:lnTo>
                      <a:pt x="1941" y="984"/>
                    </a:lnTo>
                    <a:lnTo>
                      <a:pt x="1963" y="986"/>
                    </a:lnTo>
                    <a:lnTo>
                      <a:pt x="1985" y="989"/>
                    </a:lnTo>
                    <a:lnTo>
                      <a:pt x="2008" y="995"/>
                    </a:lnTo>
                    <a:lnTo>
                      <a:pt x="2032" y="1003"/>
                    </a:lnTo>
                    <a:lnTo>
                      <a:pt x="2056" y="1015"/>
                    </a:lnTo>
                    <a:lnTo>
                      <a:pt x="2081" y="1029"/>
                    </a:lnTo>
                    <a:lnTo>
                      <a:pt x="2105" y="1046"/>
                    </a:lnTo>
                    <a:lnTo>
                      <a:pt x="2128" y="1067"/>
                    </a:lnTo>
                    <a:lnTo>
                      <a:pt x="2199" y="1029"/>
                    </a:lnTo>
                    <a:lnTo>
                      <a:pt x="2198" y="1027"/>
                    </a:lnTo>
                    <a:lnTo>
                      <a:pt x="2194" y="1024"/>
                    </a:lnTo>
                    <a:lnTo>
                      <a:pt x="2188" y="1019"/>
                    </a:lnTo>
                    <a:lnTo>
                      <a:pt x="2179" y="1012"/>
                    </a:lnTo>
                    <a:lnTo>
                      <a:pt x="2167" y="1004"/>
                    </a:lnTo>
                    <a:lnTo>
                      <a:pt x="2153" y="995"/>
                    </a:lnTo>
                    <a:lnTo>
                      <a:pt x="2137" y="985"/>
                    </a:lnTo>
                    <a:lnTo>
                      <a:pt x="2120" y="974"/>
                    </a:lnTo>
                    <a:lnTo>
                      <a:pt x="2099" y="964"/>
                    </a:lnTo>
                    <a:lnTo>
                      <a:pt x="2076" y="954"/>
                    </a:lnTo>
                    <a:lnTo>
                      <a:pt x="2051" y="944"/>
                    </a:lnTo>
                    <a:lnTo>
                      <a:pt x="2024" y="935"/>
                    </a:lnTo>
                    <a:lnTo>
                      <a:pt x="1995" y="926"/>
                    </a:lnTo>
                    <a:lnTo>
                      <a:pt x="1964" y="920"/>
                    </a:lnTo>
                    <a:lnTo>
                      <a:pt x="1932" y="915"/>
                    </a:lnTo>
                    <a:lnTo>
                      <a:pt x="1897" y="911"/>
                    </a:lnTo>
                    <a:lnTo>
                      <a:pt x="1899" y="911"/>
                    </a:lnTo>
                    <a:lnTo>
                      <a:pt x="1903" y="911"/>
                    </a:lnTo>
                    <a:lnTo>
                      <a:pt x="1910" y="912"/>
                    </a:lnTo>
                    <a:lnTo>
                      <a:pt x="1920" y="912"/>
                    </a:lnTo>
                    <a:lnTo>
                      <a:pt x="1932" y="912"/>
                    </a:lnTo>
                    <a:lnTo>
                      <a:pt x="1947" y="911"/>
                    </a:lnTo>
                    <a:lnTo>
                      <a:pt x="1962" y="910"/>
                    </a:lnTo>
                    <a:lnTo>
                      <a:pt x="1980" y="909"/>
                    </a:lnTo>
                    <a:lnTo>
                      <a:pt x="1999" y="906"/>
                    </a:lnTo>
                    <a:lnTo>
                      <a:pt x="2020" y="903"/>
                    </a:lnTo>
                    <a:lnTo>
                      <a:pt x="2041" y="898"/>
                    </a:lnTo>
                    <a:lnTo>
                      <a:pt x="2063" y="893"/>
                    </a:lnTo>
                    <a:lnTo>
                      <a:pt x="2086" y="885"/>
                    </a:lnTo>
                    <a:lnTo>
                      <a:pt x="2111" y="877"/>
                    </a:lnTo>
                    <a:lnTo>
                      <a:pt x="2134" y="866"/>
                    </a:lnTo>
                    <a:lnTo>
                      <a:pt x="2158" y="853"/>
                    </a:lnTo>
                    <a:lnTo>
                      <a:pt x="2158" y="851"/>
                    </a:lnTo>
                    <a:lnTo>
                      <a:pt x="2156" y="844"/>
                    </a:lnTo>
                    <a:lnTo>
                      <a:pt x="2152" y="832"/>
                    </a:lnTo>
                    <a:lnTo>
                      <a:pt x="2146" y="815"/>
                    </a:lnTo>
                    <a:lnTo>
                      <a:pt x="2136" y="796"/>
                    </a:lnTo>
                    <a:lnTo>
                      <a:pt x="2122" y="773"/>
                    </a:lnTo>
                    <a:lnTo>
                      <a:pt x="2103" y="745"/>
                    </a:lnTo>
                    <a:lnTo>
                      <a:pt x="2077" y="715"/>
                    </a:lnTo>
                    <a:lnTo>
                      <a:pt x="2076" y="716"/>
                    </a:lnTo>
                    <a:lnTo>
                      <a:pt x="2073" y="719"/>
                    </a:lnTo>
                    <a:lnTo>
                      <a:pt x="2067" y="723"/>
                    </a:lnTo>
                    <a:lnTo>
                      <a:pt x="2060" y="729"/>
                    </a:lnTo>
                    <a:lnTo>
                      <a:pt x="2050" y="735"/>
                    </a:lnTo>
                    <a:lnTo>
                      <a:pt x="2039" y="742"/>
                    </a:lnTo>
                    <a:lnTo>
                      <a:pt x="2025" y="749"/>
                    </a:lnTo>
                    <a:lnTo>
                      <a:pt x="2011" y="757"/>
                    </a:lnTo>
                    <a:lnTo>
                      <a:pt x="1995" y="764"/>
                    </a:lnTo>
                    <a:lnTo>
                      <a:pt x="1978" y="769"/>
                    </a:lnTo>
                    <a:lnTo>
                      <a:pt x="1960" y="775"/>
                    </a:lnTo>
                    <a:lnTo>
                      <a:pt x="1940" y="780"/>
                    </a:lnTo>
                    <a:lnTo>
                      <a:pt x="1919" y="782"/>
                    </a:lnTo>
                    <a:lnTo>
                      <a:pt x="1897" y="783"/>
                    </a:lnTo>
                    <a:lnTo>
                      <a:pt x="1874" y="782"/>
                    </a:lnTo>
                    <a:lnTo>
                      <a:pt x="1851" y="779"/>
                    </a:lnTo>
                    <a:lnTo>
                      <a:pt x="1854" y="777"/>
                    </a:lnTo>
                    <a:lnTo>
                      <a:pt x="1859" y="773"/>
                    </a:lnTo>
                    <a:lnTo>
                      <a:pt x="1870" y="766"/>
                    </a:lnTo>
                    <a:lnTo>
                      <a:pt x="1884" y="758"/>
                    </a:lnTo>
                    <a:lnTo>
                      <a:pt x="1902" y="750"/>
                    </a:lnTo>
                    <a:lnTo>
                      <a:pt x="1925" y="742"/>
                    </a:lnTo>
                    <a:lnTo>
                      <a:pt x="1953" y="734"/>
                    </a:lnTo>
                    <a:lnTo>
                      <a:pt x="1985" y="728"/>
                    </a:lnTo>
                    <a:lnTo>
                      <a:pt x="1984" y="727"/>
                    </a:lnTo>
                    <a:lnTo>
                      <a:pt x="1979" y="722"/>
                    </a:lnTo>
                    <a:lnTo>
                      <a:pt x="1971" y="715"/>
                    </a:lnTo>
                    <a:lnTo>
                      <a:pt x="1960" y="707"/>
                    </a:lnTo>
                    <a:lnTo>
                      <a:pt x="1943" y="699"/>
                    </a:lnTo>
                    <a:lnTo>
                      <a:pt x="1923" y="691"/>
                    </a:lnTo>
                    <a:lnTo>
                      <a:pt x="1897" y="683"/>
                    </a:lnTo>
                    <a:lnTo>
                      <a:pt x="1867" y="677"/>
                    </a:lnTo>
                    <a:lnTo>
                      <a:pt x="1871" y="677"/>
                    </a:lnTo>
                    <a:lnTo>
                      <a:pt x="1880" y="676"/>
                    </a:lnTo>
                    <a:lnTo>
                      <a:pt x="1894" y="673"/>
                    </a:lnTo>
                    <a:lnTo>
                      <a:pt x="1909" y="668"/>
                    </a:lnTo>
                    <a:lnTo>
                      <a:pt x="1924" y="660"/>
                    </a:lnTo>
                    <a:lnTo>
                      <a:pt x="1937" y="650"/>
                    </a:lnTo>
                    <a:lnTo>
                      <a:pt x="1945" y="635"/>
                    </a:lnTo>
                    <a:lnTo>
                      <a:pt x="1947" y="615"/>
                    </a:lnTo>
                    <a:lnTo>
                      <a:pt x="1946" y="613"/>
                    </a:lnTo>
                    <a:lnTo>
                      <a:pt x="1941" y="606"/>
                    </a:lnTo>
                    <a:lnTo>
                      <a:pt x="1935" y="595"/>
                    </a:lnTo>
                    <a:lnTo>
                      <a:pt x="1926" y="583"/>
                    </a:lnTo>
                    <a:lnTo>
                      <a:pt x="1914" y="569"/>
                    </a:lnTo>
                    <a:lnTo>
                      <a:pt x="1900" y="556"/>
                    </a:lnTo>
                    <a:lnTo>
                      <a:pt x="1884" y="544"/>
                    </a:lnTo>
                    <a:lnTo>
                      <a:pt x="1864" y="534"/>
                    </a:lnTo>
                    <a:lnTo>
                      <a:pt x="1866" y="531"/>
                    </a:lnTo>
                    <a:lnTo>
                      <a:pt x="1873" y="523"/>
                    </a:lnTo>
                    <a:lnTo>
                      <a:pt x="1886" y="513"/>
                    </a:lnTo>
                    <a:lnTo>
                      <a:pt x="1904" y="503"/>
                    </a:lnTo>
                    <a:lnTo>
                      <a:pt x="1927" y="496"/>
                    </a:lnTo>
                    <a:lnTo>
                      <a:pt x="1957" y="495"/>
                    </a:lnTo>
                    <a:lnTo>
                      <a:pt x="1993" y="503"/>
                    </a:lnTo>
                    <a:lnTo>
                      <a:pt x="2036" y="522"/>
                    </a:lnTo>
                    <a:lnTo>
                      <a:pt x="2036" y="519"/>
                    </a:lnTo>
                    <a:lnTo>
                      <a:pt x="2033" y="513"/>
                    </a:lnTo>
                    <a:lnTo>
                      <a:pt x="2031" y="503"/>
                    </a:lnTo>
                    <a:lnTo>
                      <a:pt x="2028" y="491"/>
                    </a:lnTo>
                    <a:lnTo>
                      <a:pt x="2022" y="477"/>
                    </a:lnTo>
                    <a:lnTo>
                      <a:pt x="2014" y="462"/>
                    </a:lnTo>
                    <a:lnTo>
                      <a:pt x="2005" y="446"/>
                    </a:lnTo>
                    <a:lnTo>
                      <a:pt x="1993" y="431"/>
                    </a:lnTo>
                    <a:lnTo>
                      <a:pt x="1979" y="418"/>
                    </a:lnTo>
                    <a:lnTo>
                      <a:pt x="1962" y="407"/>
                    </a:lnTo>
                    <a:lnTo>
                      <a:pt x="1943" y="397"/>
                    </a:lnTo>
                    <a:lnTo>
                      <a:pt x="1920" y="393"/>
                    </a:lnTo>
                    <a:lnTo>
                      <a:pt x="1895" y="393"/>
                    </a:lnTo>
                    <a:lnTo>
                      <a:pt x="1865" y="397"/>
                    </a:lnTo>
                    <a:lnTo>
                      <a:pt x="1833" y="409"/>
                    </a:lnTo>
                    <a:lnTo>
                      <a:pt x="1796" y="426"/>
                    </a:lnTo>
                    <a:lnTo>
                      <a:pt x="1796" y="422"/>
                    </a:lnTo>
                    <a:lnTo>
                      <a:pt x="1797" y="408"/>
                    </a:lnTo>
                    <a:lnTo>
                      <a:pt x="1801" y="390"/>
                    </a:lnTo>
                    <a:lnTo>
                      <a:pt x="1810" y="370"/>
                    </a:lnTo>
                    <a:lnTo>
                      <a:pt x="1826" y="350"/>
                    </a:lnTo>
                    <a:lnTo>
                      <a:pt x="1852" y="333"/>
                    </a:lnTo>
                    <a:lnTo>
                      <a:pt x="1889" y="323"/>
                    </a:lnTo>
                    <a:lnTo>
                      <a:pt x="1940" y="320"/>
                    </a:lnTo>
                    <a:lnTo>
                      <a:pt x="1939" y="318"/>
                    </a:lnTo>
                    <a:lnTo>
                      <a:pt x="1937" y="313"/>
                    </a:lnTo>
                    <a:lnTo>
                      <a:pt x="1933" y="304"/>
                    </a:lnTo>
                    <a:lnTo>
                      <a:pt x="1927" y="295"/>
                    </a:lnTo>
                    <a:lnTo>
                      <a:pt x="1919" y="282"/>
                    </a:lnTo>
                    <a:lnTo>
                      <a:pt x="1910" y="271"/>
                    </a:lnTo>
                    <a:lnTo>
                      <a:pt x="1899" y="258"/>
                    </a:lnTo>
                    <a:lnTo>
                      <a:pt x="1885" y="248"/>
                    </a:lnTo>
                    <a:lnTo>
                      <a:pt x="1869" y="237"/>
                    </a:lnTo>
                    <a:lnTo>
                      <a:pt x="1851" y="230"/>
                    </a:lnTo>
                    <a:lnTo>
                      <a:pt x="1832" y="226"/>
                    </a:lnTo>
                    <a:lnTo>
                      <a:pt x="1809" y="225"/>
                    </a:lnTo>
                    <a:lnTo>
                      <a:pt x="1784" y="228"/>
                    </a:lnTo>
                    <a:lnTo>
                      <a:pt x="1757" y="236"/>
                    </a:lnTo>
                    <a:lnTo>
                      <a:pt x="1727" y="251"/>
                    </a:lnTo>
                    <a:lnTo>
                      <a:pt x="1695" y="272"/>
                    </a:lnTo>
                    <a:lnTo>
                      <a:pt x="1693" y="271"/>
                    </a:lnTo>
                    <a:lnTo>
                      <a:pt x="1689" y="268"/>
                    </a:lnTo>
                    <a:lnTo>
                      <a:pt x="1682" y="266"/>
                    </a:lnTo>
                    <a:lnTo>
                      <a:pt x="1673" y="261"/>
                    </a:lnTo>
                    <a:lnTo>
                      <a:pt x="1662" y="257"/>
                    </a:lnTo>
                    <a:lnTo>
                      <a:pt x="1648" y="253"/>
                    </a:lnTo>
                    <a:lnTo>
                      <a:pt x="1635" y="249"/>
                    </a:lnTo>
                    <a:lnTo>
                      <a:pt x="1618" y="245"/>
                    </a:lnTo>
                    <a:lnTo>
                      <a:pt x="1601" y="242"/>
                    </a:lnTo>
                    <a:lnTo>
                      <a:pt x="1584" y="241"/>
                    </a:lnTo>
                    <a:lnTo>
                      <a:pt x="1565" y="241"/>
                    </a:lnTo>
                    <a:lnTo>
                      <a:pt x="1547" y="243"/>
                    </a:lnTo>
                    <a:lnTo>
                      <a:pt x="1527" y="247"/>
                    </a:lnTo>
                    <a:lnTo>
                      <a:pt x="1509" y="253"/>
                    </a:lnTo>
                    <a:lnTo>
                      <a:pt x="1491" y="263"/>
                    </a:lnTo>
                    <a:lnTo>
                      <a:pt x="1473" y="275"/>
                    </a:lnTo>
                    <a:lnTo>
                      <a:pt x="1465" y="280"/>
                    </a:lnTo>
                    <a:lnTo>
                      <a:pt x="1446" y="290"/>
                    </a:lnTo>
                    <a:lnTo>
                      <a:pt x="1418" y="304"/>
                    </a:lnTo>
                    <a:lnTo>
                      <a:pt x="1387" y="316"/>
                    </a:lnTo>
                    <a:lnTo>
                      <a:pt x="1357" y="321"/>
                    </a:lnTo>
                    <a:lnTo>
                      <a:pt x="1330" y="319"/>
                    </a:lnTo>
                    <a:lnTo>
                      <a:pt x="1313" y="303"/>
                    </a:lnTo>
                    <a:lnTo>
                      <a:pt x="1310" y="271"/>
                    </a:lnTo>
                    <a:lnTo>
                      <a:pt x="1317" y="247"/>
                    </a:lnTo>
                    <a:lnTo>
                      <a:pt x="1330" y="223"/>
                    </a:lnTo>
                    <a:lnTo>
                      <a:pt x="1349" y="203"/>
                    </a:lnTo>
                    <a:lnTo>
                      <a:pt x="1372" y="185"/>
                    </a:lnTo>
                    <a:lnTo>
                      <a:pt x="1396" y="172"/>
                    </a:lnTo>
                    <a:lnTo>
                      <a:pt x="1423" y="160"/>
                    </a:lnTo>
                    <a:lnTo>
                      <a:pt x="1449" y="153"/>
                    </a:lnTo>
                    <a:lnTo>
                      <a:pt x="1474" y="150"/>
                    </a:lnTo>
                    <a:lnTo>
                      <a:pt x="1473" y="147"/>
                    </a:lnTo>
                    <a:lnTo>
                      <a:pt x="1471" y="139"/>
                    </a:lnTo>
                    <a:lnTo>
                      <a:pt x="1466" y="128"/>
                    </a:lnTo>
                    <a:lnTo>
                      <a:pt x="1459" y="114"/>
                    </a:lnTo>
                    <a:lnTo>
                      <a:pt x="1449" y="98"/>
                    </a:lnTo>
                    <a:lnTo>
                      <a:pt x="1434" y="80"/>
                    </a:lnTo>
                    <a:lnTo>
                      <a:pt x="1417" y="61"/>
                    </a:lnTo>
                    <a:lnTo>
                      <a:pt x="1394" y="44"/>
                    </a:lnTo>
                    <a:lnTo>
                      <a:pt x="1387" y="46"/>
                    </a:lnTo>
                    <a:lnTo>
                      <a:pt x="1371" y="52"/>
                    </a:lnTo>
                    <a:lnTo>
                      <a:pt x="1345" y="63"/>
                    </a:lnTo>
                    <a:lnTo>
                      <a:pt x="1315" y="81"/>
                    </a:lnTo>
                    <a:lnTo>
                      <a:pt x="1284" y="105"/>
                    </a:lnTo>
                    <a:lnTo>
                      <a:pt x="1255" y="136"/>
                    </a:lnTo>
                    <a:lnTo>
                      <a:pt x="1230" y="176"/>
                    </a:lnTo>
                    <a:lnTo>
                      <a:pt x="1213" y="225"/>
                    </a:lnTo>
                    <a:lnTo>
                      <a:pt x="1209" y="221"/>
                    </a:lnTo>
                    <a:lnTo>
                      <a:pt x="1199" y="212"/>
                    </a:lnTo>
                    <a:lnTo>
                      <a:pt x="1186" y="197"/>
                    </a:lnTo>
                    <a:lnTo>
                      <a:pt x="1174" y="177"/>
                    </a:lnTo>
                    <a:lnTo>
                      <a:pt x="1163" y="154"/>
                    </a:lnTo>
                    <a:lnTo>
                      <a:pt x="1158" y="127"/>
                    </a:lnTo>
                    <a:lnTo>
                      <a:pt x="1161" y="97"/>
                    </a:lnTo>
                    <a:lnTo>
                      <a:pt x="1175" y="65"/>
                    </a:lnTo>
                    <a:lnTo>
                      <a:pt x="1174" y="65"/>
                    </a:lnTo>
                    <a:lnTo>
                      <a:pt x="1171" y="66"/>
                    </a:lnTo>
                    <a:lnTo>
                      <a:pt x="1167" y="68"/>
                    </a:lnTo>
                    <a:lnTo>
                      <a:pt x="1160" y="70"/>
                    </a:lnTo>
                    <a:lnTo>
                      <a:pt x="1152" y="73"/>
                    </a:lnTo>
                    <a:lnTo>
                      <a:pt x="1143" y="76"/>
                    </a:lnTo>
                    <a:lnTo>
                      <a:pt x="1132" y="80"/>
                    </a:lnTo>
                    <a:lnTo>
                      <a:pt x="1121" y="82"/>
                    </a:lnTo>
                    <a:lnTo>
                      <a:pt x="1107" y="85"/>
                    </a:lnTo>
                    <a:lnTo>
                      <a:pt x="1093" y="88"/>
                    </a:lnTo>
                    <a:lnTo>
                      <a:pt x="1078" y="90"/>
                    </a:lnTo>
                    <a:lnTo>
                      <a:pt x="1062" y="91"/>
                    </a:lnTo>
                    <a:lnTo>
                      <a:pt x="1045" y="92"/>
                    </a:lnTo>
                    <a:lnTo>
                      <a:pt x="1027" y="92"/>
                    </a:lnTo>
                    <a:lnTo>
                      <a:pt x="1009" y="92"/>
                    </a:lnTo>
                    <a:lnTo>
                      <a:pt x="990" y="90"/>
                    </a:lnTo>
                    <a:lnTo>
                      <a:pt x="990" y="94"/>
                    </a:lnTo>
                    <a:lnTo>
                      <a:pt x="993" y="106"/>
                    </a:lnTo>
                    <a:lnTo>
                      <a:pt x="998" y="124"/>
                    </a:lnTo>
                    <a:lnTo>
                      <a:pt x="1010" y="147"/>
                    </a:lnTo>
                    <a:lnTo>
                      <a:pt x="1028" y="174"/>
                    </a:lnTo>
                    <a:lnTo>
                      <a:pt x="1055" y="203"/>
                    </a:lnTo>
                    <a:lnTo>
                      <a:pt x="1092" y="232"/>
                    </a:lnTo>
                    <a:lnTo>
                      <a:pt x="1140" y="260"/>
                    </a:lnTo>
                    <a:lnTo>
                      <a:pt x="1138" y="266"/>
                    </a:lnTo>
                    <a:lnTo>
                      <a:pt x="1129" y="281"/>
                    </a:lnTo>
                    <a:lnTo>
                      <a:pt x="1114" y="302"/>
                    </a:lnTo>
                    <a:lnTo>
                      <a:pt x="1098" y="325"/>
                    </a:lnTo>
                    <a:lnTo>
                      <a:pt x="1079" y="348"/>
                    </a:lnTo>
                    <a:lnTo>
                      <a:pt x="1064" y="367"/>
                    </a:lnTo>
                    <a:lnTo>
                      <a:pt x="1053" y="380"/>
                    </a:lnTo>
                    <a:lnTo>
                      <a:pt x="1047" y="385"/>
                    </a:lnTo>
                    <a:lnTo>
                      <a:pt x="1027" y="369"/>
                    </a:lnTo>
                    <a:lnTo>
                      <a:pt x="1007" y="349"/>
                    </a:lnTo>
                    <a:lnTo>
                      <a:pt x="986" y="327"/>
                    </a:lnTo>
                    <a:lnTo>
                      <a:pt x="966" y="304"/>
                    </a:lnTo>
                    <a:lnTo>
                      <a:pt x="949" y="276"/>
                    </a:lnTo>
                    <a:lnTo>
                      <a:pt x="936" y="248"/>
                    </a:lnTo>
                    <a:lnTo>
                      <a:pt x="927" y="214"/>
                    </a:lnTo>
                    <a:lnTo>
                      <a:pt x="924" y="179"/>
                    </a:lnTo>
                    <a:lnTo>
                      <a:pt x="918" y="179"/>
                    </a:lnTo>
                    <a:lnTo>
                      <a:pt x="902" y="179"/>
                    </a:lnTo>
                    <a:lnTo>
                      <a:pt x="880" y="176"/>
                    </a:lnTo>
                    <a:lnTo>
                      <a:pt x="854" y="172"/>
                    </a:lnTo>
                    <a:lnTo>
                      <a:pt x="829" y="162"/>
                    </a:lnTo>
                    <a:lnTo>
                      <a:pt x="807" y="149"/>
                    </a:lnTo>
                    <a:lnTo>
                      <a:pt x="791" y="128"/>
                    </a:lnTo>
                    <a:lnTo>
                      <a:pt x="785" y="99"/>
                    </a:lnTo>
                    <a:lnTo>
                      <a:pt x="782" y="99"/>
                    </a:lnTo>
                    <a:lnTo>
                      <a:pt x="774" y="100"/>
                    </a:lnTo>
                    <a:lnTo>
                      <a:pt x="761" y="103"/>
                    </a:lnTo>
                    <a:lnTo>
                      <a:pt x="745" y="106"/>
                    </a:lnTo>
                    <a:lnTo>
                      <a:pt x="726" y="113"/>
                    </a:lnTo>
                    <a:lnTo>
                      <a:pt x="708" y="122"/>
                    </a:lnTo>
                    <a:lnTo>
                      <a:pt x="691" y="135"/>
                    </a:lnTo>
                    <a:lnTo>
                      <a:pt x="675" y="152"/>
                    </a:lnTo>
                    <a:lnTo>
                      <a:pt x="672" y="149"/>
                    </a:lnTo>
                    <a:lnTo>
                      <a:pt x="667" y="138"/>
                    </a:lnTo>
                    <a:lnTo>
                      <a:pt x="658" y="123"/>
                    </a:lnTo>
                    <a:lnTo>
                      <a:pt x="653" y="105"/>
                    </a:lnTo>
                    <a:lnTo>
                      <a:pt x="649" y="82"/>
                    </a:lnTo>
                    <a:lnTo>
                      <a:pt x="652" y="58"/>
                    </a:lnTo>
                    <a:lnTo>
                      <a:pt x="661" y="31"/>
                    </a:lnTo>
                    <a:lnTo>
                      <a:pt x="680" y="6"/>
                    </a:lnTo>
                    <a:lnTo>
                      <a:pt x="677" y="5"/>
                    </a:lnTo>
                    <a:lnTo>
                      <a:pt x="668" y="2"/>
                    </a:lnTo>
                    <a:lnTo>
                      <a:pt x="654" y="0"/>
                    </a:lnTo>
                    <a:lnTo>
                      <a:pt x="637" y="0"/>
                    </a:lnTo>
                    <a:lnTo>
                      <a:pt x="618" y="2"/>
                    </a:lnTo>
                    <a:lnTo>
                      <a:pt x="600" y="9"/>
                    </a:lnTo>
                    <a:lnTo>
                      <a:pt x="582" y="23"/>
                    </a:lnTo>
                    <a:lnTo>
                      <a:pt x="567" y="44"/>
                    </a:lnTo>
                    <a:lnTo>
                      <a:pt x="567" y="47"/>
                    </a:lnTo>
                    <a:lnTo>
                      <a:pt x="567" y="55"/>
                    </a:lnTo>
                    <a:lnTo>
                      <a:pt x="567" y="69"/>
                    </a:lnTo>
                    <a:lnTo>
                      <a:pt x="570" y="86"/>
                    </a:lnTo>
                    <a:lnTo>
                      <a:pt x="576" y="106"/>
                    </a:lnTo>
                    <a:lnTo>
                      <a:pt x="584" y="127"/>
                    </a:lnTo>
                    <a:lnTo>
                      <a:pt x="596" y="149"/>
                    </a:lnTo>
                    <a:lnTo>
                      <a:pt x="614" y="169"/>
                    </a:lnTo>
                    <a:lnTo>
                      <a:pt x="610" y="167"/>
                    </a:lnTo>
                    <a:lnTo>
                      <a:pt x="601" y="164"/>
                    </a:lnTo>
                    <a:lnTo>
                      <a:pt x="587" y="159"/>
                    </a:lnTo>
                    <a:lnTo>
                      <a:pt x="570" y="157"/>
                    </a:lnTo>
                    <a:lnTo>
                      <a:pt x="549" y="158"/>
                    </a:lnTo>
                    <a:lnTo>
                      <a:pt x="526" y="166"/>
                    </a:lnTo>
                    <a:lnTo>
                      <a:pt x="503" y="182"/>
                    </a:lnTo>
                    <a:lnTo>
                      <a:pt x="479" y="207"/>
                    </a:lnTo>
                    <a:close/>
                  </a:path>
                </a:pathLst>
              </a:custGeom>
              <a:solidFill>
                <a:srgbClr val="7FB5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4" name="Freeform 352"/>
              <p:cNvSpPr>
                <a:spLocks/>
              </p:cNvSpPr>
              <p:nvPr/>
            </p:nvSpPr>
            <p:spPr bwMode="auto">
              <a:xfrm>
                <a:off x="1829" y="5009"/>
                <a:ext cx="119" cy="176"/>
              </a:xfrm>
              <a:custGeom>
                <a:avLst/>
                <a:gdLst>
                  <a:gd name="T0" fmla="*/ 1 w 238"/>
                  <a:gd name="T1" fmla="*/ 0 h 351"/>
                  <a:gd name="T2" fmla="*/ 1 w 238"/>
                  <a:gd name="T3" fmla="*/ 1 h 351"/>
                  <a:gd name="T4" fmla="*/ 1 w 238"/>
                  <a:gd name="T5" fmla="*/ 1 h 351"/>
                  <a:gd name="T6" fmla="*/ 1 w 238"/>
                  <a:gd name="T7" fmla="*/ 1 h 351"/>
                  <a:gd name="T8" fmla="*/ 1 w 238"/>
                  <a:gd name="T9" fmla="*/ 1 h 351"/>
                  <a:gd name="T10" fmla="*/ 1 w 238"/>
                  <a:gd name="T11" fmla="*/ 1 h 351"/>
                  <a:gd name="T12" fmla="*/ 1 w 238"/>
                  <a:gd name="T13" fmla="*/ 1 h 351"/>
                  <a:gd name="T14" fmla="*/ 1 w 238"/>
                  <a:gd name="T15" fmla="*/ 1 h 351"/>
                  <a:gd name="T16" fmla="*/ 1 w 238"/>
                  <a:gd name="T17" fmla="*/ 1 h 351"/>
                  <a:gd name="T18" fmla="*/ 1 w 238"/>
                  <a:gd name="T19" fmla="*/ 1 h 351"/>
                  <a:gd name="T20" fmla="*/ 1 w 238"/>
                  <a:gd name="T21" fmla="*/ 1 h 351"/>
                  <a:gd name="T22" fmla="*/ 1 w 238"/>
                  <a:gd name="T23" fmla="*/ 1 h 351"/>
                  <a:gd name="T24" fmla="*/ 1 w 238"/>
                  <a:gd name="T25" fmla="*/ 1 h 351"/>
                  <a:gd name="T26" fmla="*/ 1 w 238"/>
                  <a:gd name="T27" fmla="*/ 1 h 351"/>
                  <a:gd name="T28" fmla="*/ 1 w 238"/>
                  <a:gd name="T29" fmla="*/ 1 h 351"/>
                  <a:gd name="T30" fmla="*/ 0 w 238"/>
                  <a:gd name="T31" fmla="*/ 1 h 351"/>
                  <a:gd name="T32" fmla="*/ 0 w 238"/>
                  <a:gd name="T33" fmla="*/ 1 h 351"/>
                  <a:gd name="T34" fmla="*/ 1 w 238"/>
                  <a:gd name="T35" fmla="*/ 1 h 351"/>
                  <a:gd name="T36" fmla="*/ 1 w 238"/>
                  <a:gd name="T37" fmla="*/ 1 h 351"/>
                  <a:gd name="T38" fmla="*/ 1 w 238"/>
                  <a:gd name="T39" fmla="*/ 1 h 351"/>
                  <a:gd name="T40" fmla="*/ 1 w 238"/>
                  <a:gd name="T41" fmla="*/ 1 h 351"/>
                  <a:gd name="T42" fmla="*/ 1 w 238"/>
                  <a:gd name="T43" fmla="*/ 1 h 351"/>
                  <a:gd name="T44" fmla="*/ 1 w 238"/>
                  <a:gd name="T45" fmla="*/ 1 h 351"/>
                  <a:gd name="T46" fmla="*/ 1 w 238"/>
                  <a:gd name="T47" fmla="*/ 1 h 351"/>
                  <a:gd name="T48" fmla="*/ 1 w 238"/>
                  <a:gd name="T49" fmla="*/ 1 h 351"/>
                  <a:gd name="T50" fmla="*/ 1 w 238"/>
                  <a:gd name="T51" fmla="*/ 1 h 351"/>
                  <a:gd name="T52" fmla="*/ 1 w 238"/>
                  <a:gd name="T53" fmla="*/ 1 h 351"/>
                  <a:gd name="T54" fmla="*/ 1 w 238"/>
                  <a:gd name="T55" fmla="*/ 1 h 351"/>
                  <a:gd name="T56" fmla="*/ 1 w 238"/>
                  <a:gd name="T57" fmla="*/ 1 h 351"/>
                  <a:gd name="T58" fmla="*/ 1 w 238"/>
                  <a:gd name="T59" fmla="*/ 1 h 351"/>
                  <a:gd name="T60" fmla="*/ 1 w 238"/>
                  <a:gd name="T61" fmla="*/ 1 h 351"/>
                  <a:gd name="T62" fmla="*/ 1 w 238"/>
                  <a:gd name="T63" fmla="*/ 1 h 351"/>
                  <a:gd name="T64" fmla="*/ 1 w 238"/>
                  <a:gd name="T65" fmla="*/ 1 h 351"/>
                  <a:gd name="T66" fmla="*/ 1 w 238"/>
                  <a:gd name="T67" fmla="*/ 1 h 351"/>
                  <a:gd name="T68" fmla="*/ 1 w 238"/>
                  <a:gd name="T69" fmla="*/ 1 h 351"/>
                  <a:gd name="T70" fmla="*/ 1 w 238"/>
                  <a:gd name="T71" fmla="*/ 1 h 351"/>
                  <a:gd name="T72" fmla="*/ 1 w 238"/>
                  <a:gd name="T73" fmla="*/ 0 h 351"/>
                  <a:gd name="T74" fmla="*/ 1 w 238"/>
                  <a:gd name="T75" fmla="*/ 0 h 351"/>
                  <a:gd name="T76" fmla="*/ 1 w 238"/>
                  <a:gd name="T77" fmla="*/ 0 h 351"/>
                  <a:gd name="T78" fmla="*/ 1 w 238"/>
                  <a:gd name="T79" fmla="*/ 0 h 351"/>
                  <a:gd name="T80" fmla="*/ 1 w 238"/>
                  <a:gd name="T81" fmla="*/ 0 h 351"/>
                  <a:gd name="T82" fmla="*/ 1 w 238"/>
                  <a:gd name="T83" fmla="*/ 0 h 35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8" h="351">
                    <a:moveTo>
                      <a:pt x="238" y="0"/>
                    </a:moveTo>
                    <a:lnTo>
                      <a:pt x="217" y="14"/>
                    </a:lnTo>
                    <a:lnTo>
                      <a:pt x="196" y="31"/>
                    </a:lnTo>
                    <a:lnTo>
                      <a:pt x="176" y="48"/>
                    </a:lnTo>
                    <a:lnTo>
                      <a:pt x="155" y="65"/>
                    </a:lnTo>
                    <a:lnTo>
                      <a:pt x="134" y="84"/>
                    </a:lnTo>
                    <a:lnTo>
                      <a:pt x="114" y="103"/>
                    </a:lnTo>
                    <a:lnTo>
                      <a:pt x="95" y="124"/>
                    </a:lnTo>
                    <a:lnTo>
                      <a:pt x="76" y="146"/>
                    </a:lnTo>
                    <a:lnTo>
                      <a:pt x="60" y="168"/>
                    </a:lnTo>
                    <a:lnTo>
                      <a:pt x="44" y="191"/>
                    </a:lnTo>
                    <a:lnTo>
                      <a:pt x="31" y="214"/>
                    </a:lnTo>
                    <a:lnTo>
                      <a:pt x="20" y="238"/>
                    </a:lnTo>
                    <a:lnTo>
                      <a:pt x="11" y="263"/>
                    </a:lnTo>
                    <a:lnTo>
                      <a:pt x="4" y="289"/>
                    </a:lnTo>
                    <a:lnTo>
                      <a:pt x="0" y="315"/>
                    </a:lnTo>
                    <a:lnTo>
                      <a:pt x="0" y="342"/>
                    </a:lnTo>
                    <a:lnTo>
                      <a:pt x="6" y="351"/>
                    </a:lnTo>
                    <a:lnTo>
                      <a:pt x="16" y="348"/>
                    </a:lnTo>
                    <a:lnTo>
                      <a:pt x="28" y="340"/>
                    </a:lnTo>
                    <a:lnTo>
                      <a:pt x="34" y="331"/>
                    </a:lnTo>
                    <a:lnTo>
                      <a:pt x="40" y="307"/>
                    </a:lnTo>
                    <a:lnTo>
                      <a:pt x="45" y="284"/>
                    </a:lnTo>
                    <a:lnTo>
                      <a:pt x="50" y="261"/>
                    </a:lnTo>
                    <a:lnTo>
                      <a:pt x="56" y="238"/>
                    </a:lnTo>
                    <a:lnTo>
                      <a:pt x="63" y="215"/>
                    </a:lnTo>
                    <a:lnTo>
                      <a:pt x="69" y="192"/>
                    </a:lnTo>
                    <a:lnTo>
                      <a:pt x="80" y="170"/>
                    </a:lnTo>
                    <a:lnTo>
                      <a:pt x="91" y="147"/>
                    </a:lnTo>
                    <a:lnTo>
                      <a:pt x="105" y="125"/>
                    </a:lnTo>
                    <a:lnTo>
                      <a:pt x="121" y="104"/>
                    </a:lnTo>
                    <a:lnTo>
                      <a:pt x="139" y="85"/>
                    </a:lnTo>
                    <a:lnTo>
                      <a:pt x="157" y="66"/>
                    </a:lnTo>
                    <a:lnTo>
                      <a:pt x="177" y="49"/>
                    </a:lnTo>
                    <a:lnTo>
                      <a:pt x="197" y="32"/>
                    </a:lnTo>
                    <a:lnTo>
                      <a:pt x="217" y="16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5" name="Freeform 353"/>
              <p:cNvSpPr>
                <a:spLocks/>
              </p:cNvSpPr>
              <p:nvPr/>
            </p:nvSpPr>
            <p:spPr bwMode="auto">
              <a:xfrm>
                <a:off x="1743" y="4994"/>
                <a:ext cx="132" cy="137"/>
              </a:xfrm>
              <a:custGeom>
                <a:avLst/>
                <a:gdLst>
                  <a:gd name="T0" fmla="*/ 1 w 264"/>
                  <a:gd name="T1" fmla="*/ 0 h 274"/>
                  <a:gd name="T2" fmla="*/ 1 w 264"/>
                  <a:gd name="T3" fmla="*/ 1 h 274"/>
                  <a:gd name="T4" fmla="*/ 1 w 264"/>
                  <a:gd name="T5" fmla="*/ 1 h 274"/>
                  <a:gd name="T6" fmla="*/ 1 w 264"/>
                  <a:gd name="T7" fmla="*/ 1 h 274"/>
                  <a:gd name="T8" fmla="*/ 1 w 264"/>
                  <a:gd name="T9" fmla="*/ 1 h 274"/>
                  <a:gd name="T10" fmla="*/ 1 w 264"/>
                  <a:gd name="T11" fmla="*/ 1 h 274"/>
                  <a:gd name="T12" fmla="*/ 1 w 264"/>
                  <a:gd name="T13" fmla="*/ 1 h 274"/>
                  <a:gd name="T14" fmla="*/ 1 w 264"/>
                  <a:gd name="T15" fmla="*/ 1 h 274"/>
                  <a:gd name="T16" fmla="*/ 1 w 264"/>
                  <a:gd name="T17" fmla="*/ 1 h 274"/>
                  <a:gd name="T18" fmla="*/ 1 w 264"/>
                  <a:gd name="T19" fmla="*/ 1 h 274"/>
                  <a:gd name="T20" fmla="*/ 1 w 264"/>
                  <a:gd name="T21" fmla="*/ 1 h 274"/>
                  <a:gd name="T22" fmla="*/ 1 w 264"/>
                  <a:gd name="T23" fmla="*/ 1 h 274"/>
                  <a:gd name="T24" fmla="*/ 1 w 264"/>
                  <a:gd name="T25" fmla="*/ 1 h 274"/>
                  <a:gd name="T26" fmla="*/ 1 w 264"/>
                  <a:gd name="T27" fmla="*/ 1 h 274"/>
                  <a:gd name="T28" fmla="*/ 1 w 264"/>
                  <a:gd name="T29" fmla="*/ 1 h 274"/>
                  <a:gd name="T30" fmla="*/ 1 w 264"/>
                  <a:gd name="T31" fmla="*/ 1 h 274"/>
                  <a:gd name="T32" fmla="*/ 0 w 264"/>
                  <a:gd name="T33" fmla="*/ 1 h 274"/>
                  <a:gd name="T34" fmla="*/ 1 w 264"/>
                  <a:gd name="T35" fmla="*/ 1 h 274"/>
                  <a:gd name="T36" fmla="*/ 1 w 264"/>
                  <a:gd name="T37" fmla="*/ 1 h 274"/>
                  <a:gd name="T38" fmla="*/ 1 w 264"/>
                  <a:gd name="T39" fmla="*/ 1 h 274"/>
                  <a:gd name="T40" fmla="*/ 1 w 264"/>
                  <a:gd name="T41" fmla="*/ 1 h 274"/>
                  <a:gd name="T42" fmla="*/ 1 w 264"/>
                  <a:gd name="T43" fmla="*/ 1 h 274"/>
                  <a:gd name="T44" fmla="*/ 1 w 264"/>
                  <a:gd name="T45" fmla="*/ 1 h 274"/>
                  <a:gd name="T46" fmla="*/ 1 w 264"/>
                  <a:gd name="T47" fmla="*/ 1 h 274"/>
                  <a:gd name="T48" fmla="*/ 1 w 264"/>
                  <a:gd name="T49" fmla="*/ 1 h 274"/>
                  <a:gd name="T50" fmla="*/ 1 w 264"/>
                  <a:gd name="T51" fmla="*/ 1 h 274"/>
                  <a:gd name="T52" fmla="*/ 1 w 264"/>
                  <a:gd name="T53" fmla="*/ 1 h 274"/>
                  <a:gd name="T54" fmla="*/ 1 w 264"/>
                  <a:gd name="T55" fmla="*/ 1 h 274"/>
                  <a:gd name="T56" fmla="*/ 1 w 264"/>
                  <a:gd name="T57" fmla="*/ 1 h 274"/>
                  <a:gd name="T58" fmla="*/ 1 w 264"/>
                  <a:gd name="T59" fmla="*/ 1 h 274"/>
                  <a:gd name="T60" fmla="*/ 1 w 264"/>
                  <a:gd name="T61" fmla="*/ 1 h 274"/>
                  <a:gd name="T62" fmla="*/ 1 w 264"/>
                  <a:gd name="T63" fmla="*/ 1 h 274"/>
                  <a:gd name="T64" fmla="*/ 1 w 264"/>
                  <a:gd name="T65" fmla="*/ 1 h 274"/>
                  <a:gd name="T66" fmla="*/ 1 w 264"/>
                  <a:gd name="T67" fmla="*/ 1 h 274"/>
                  <a:gd name="T68" fmla="*/ 1 w 264"/>
                  <a:gd name="T69" fmla="*/ 1 h 274"/>
                  <a:gd name="T70" fmla="*/ 1 w 264"/>
                  <a:gd name="T71" fmla="*/ 1 h 274"/>
                  <a:gd name="T72" fmla="*/ 1 w 264"/>
                  <a:gd name="T73" fmla="*/ 1 h 274"/>
                  <a:gd name="T74" fmla="*/ 1 w 264"/>
                  <a:gd name="T75" fmla="*/ 1 h 274"/>
                  <a:gd name="T76" fmla="*/ 1 w 264"/>
                  <a:gd name="T77" fmla="*/ 0 h 274"/>
                  <a:gd name="T78" fmla="*/ 1 w 264"/>
                  <a:gd name="T79" fmla="*/ 0 h 274"/>
                  <a:gd name="T80" fmla="*/ 1 w 264"/>
                  <a:gd name="T81" fmla="*/ 0 h 274"/>
                  <a:gd name="T82" fmla="*/ 1 w 264"/>
                  <a:gd name="T83" fmla="*/ 0 h 27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4" h="274">
                    <a:moveTo>
                      <a:pt x="264" y="0"/>
                    </a:moveTo>
                    <a:lnTo>
                      <a:pt x="244" y="9"/>
                    </a:lnTo>
                    <a:lnTo>
                      <a:pt x="223" y="19"/>
                    </a:lnTo>
                    <a:lnTo>
                      <a:pt x="202" y="32"/>
                    </a:lnTo>
                    <a:lnTo>
                      <a:pt x="181" y="44"/>
                    </a:lnTo>
                    <a:lnTo>
                      <a:pt x="162" y="58"/>
                    </a:lnTo>
                    <a:lnTo>
                      <a:pt x="141" y="73"/>
                    </a:lnTo>
                    <a:lnTo>
                      <a:pt x="121" y="89"/>
                    </a:lnTo>
                    <a:lnTo>
                      <a:pt x="103" y="107"/>
                    </a:lnTo>
                    <a:lnTo>
                      <a:pt x="85" y="125"/>
                    </a:lnTo>
                    <a:lnTo>
                      <a:pt x="67" y="144"/>
                    </a:lnTo>
                    <a:lnTo>
                      <a:pt x="52" y="162"/>
                    </a:lnTo>
                    <a:lnTo>
                      <a:pt x="38" y="183"/>
                    </a:lnTo>
                    <a:lnTo>
                      <a:pt x="26" y="203"/>
                    </a:lnTo>
                    <a:lnTo>
                      <a:pt x="15" y="224"/>
                    </a:lnTo>
                    <a:lnTo>
                      <a:pt x="7" y="245"/>
                    </a:lnTo>
                    <a:lnTo>
                      <a:pt x="0" y="267"/>
                    </a:lnTo>
                    <a:lnTo>
                      <a:pt x="3" y="274"/>
                    </a:lnTo>
                    <a:lnTo>
                      <a:pt x="12" y="273"/>
                    </a:lnTo>
                    <a:lnTo>
                      <a:pt x="22" y="267"/>
                    </a:lnTo>
                    <a:lnTo>
                      <a:pt x="29" y="261"/>
                    </a:lnTo>
                    <a:lnTo>
                      <a:pt x="38" y="244"/>
                    </a:lnTo>
                    <a:lnTo>
                      <a:pt x="48" y="226"/>
                    </a:lnTo>
                    <a:lnTo>
                      <a:pt x="57" y="209"/>
                    </a:lnTo>
                    <a:lnTo>
                      <a:pt x="66" y="192"/>
                    </a:lnTo>
                    <a:lnTo>
                      <a:pt x="75" y="175"/>
                    </a:lnTo>
                    <a:lnTo>
                      <a:pt x="86" y="157"/>
                    </a:lnTo>
                    <a:lnTo>
                      <a:pt x="97" y="140"/>
                    </a:lnTo>
                    <a:lnTo>
                      <a:pt x="109" y="124"/>
                    </a:lnTo>
                    <a:lnTo>
                      <a:pt x="125" y="104"/>
                    </a:lnTo>
                    <a:lnTo>
                      <a:pt x="141" y="86"/>
                    </a:lnTo>
                    <a:lnTo>
                      <a:pt x="159" y="70"/>
                    </a:lnTo>
                    <a:lnTo>
                      <a:pt x="179" y="54"/>
                    </a:lnTo>
                    <a:lnTo>
                      <a:pt x="199" y="39"/>
                    </a:lnTo>
                    <a:lnTo>
                      <a:pt x="219" y="25"/>
                    </a:lnTo>
                    <a:lnTo>
                      <a:pt x="241" y="12"/>
                    </a:lnTo>
                    <a:lnTo>
                      <a:pt x="264" y="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6" name="Freeform 354"/>
              <p:cNvSpPr>
                <a:spLocks/>
              </p:cNvSpPr>
              <p:nvPr/>
            </p:nvSpPr>
            <p:spPr bwMode="auto">
              <a:xfrm>
                <a:off x="1721" y="5132"/>
                <a:ext cx="120" cy="62"/>
              </a:xfrm>
              <a:custGeom>
                <a:avLst/>
                <a:gdLst>
                  <a:gd name="T0" fmla="*/ 0 w 239"/>
                  <a:gd name="T1" fmla="*/ 1 h 123"/>
                  <a:gd name="T2" fmla="*/ 1 w 239"/>
                  <a:gd name="T3" fmla="*/ 1 h 123"/>
                  <a:gd name="T4" fmla="*/ 1 w 239"/>
                  <a:gd name="T5" fmla="*/ 1 h 123"/>
                  <a:gd name="T6" fmla="*/ 1 w 239"/>
                  <a:gd name="T7" fmla="*/ 1 h 123"/>
                  <a:gd name="T8" fmla="*/ 1 w 239"/>
                  <a:gd name="T9" fmla="*/ 1 h 123"/>
                  <a:gd name="T10" fmla="*/ 1 w 239"/>
                  <a:gd name="T11" fmla="*/ 1 h 123"/>
                  <a:gd name="T12" fmla="*/ 1 w 239"/>
                  <a:gd name="T13" fmla="*/ 1 h 123"/>
                  <a:gd name="T14" fmla="*/ 1 w 239"/>
                  <a:gd name="T15" fmla="*/ 1 h 123"/>
                  <a:gd name="T16" fmla="*/ 1 w 239"/>
                  <a:gd name="T17" fmla="*/ 1 h 123"/>
                  <a:gd name="T18" fmla="*/ 1 w 239"/>
                  <a:gd name="T19" fmla="*/ 1 h 123"/>
                  <a:gd name="T20" fmla="*/ 1 w 239"/>
                  <a:gd name="T21" fmla="*/ 1 h 123"/>
                  <a:gd name="T22" fmla="*/ 1 w 239"/>
                  <a:gd name="T23" fmla="*/ 1 h 123"/>
                  <a:gd name="T24" fmla="*/ 1 w 239"/>
                  <a:gd name="T25" fmla="*/ 1 h 123"/>
                  <a:gd name="T26" fmla="*/ 1 w 239"/>
                  <a:gd name="T27" fmla="*/ 1 h 123"/>
                  <a:gd name="T28" fmla="*/ 1 w 239"/>
                  <a:gd name="T29" fmla="*/ 1 h 123"/>
                  <a:gd name="T30" fmla="*/ 1 w 239"/>
                  <a:gd name="T31" fmla="*/ 1 h 123"/>
                  <a:gd name="T32" fmla="*/ 1 w 239"/>
                  <a:gd name="T33" fmla="*/ 1 h 123"/>
                  <a:gd name="T34" fmla="*/ 1 w 239"/>
                  <a:gd name="T35" fmla="*/ 1 h 123"/>
                  <a:gd name="T36" fmla="*/ 1 w 239"/>
                  <a:gd name="T37" fmla="*/ 1 h 123"/>
                  <a:gd name="T38" fmla="*/ 1 w 239"/>
                  <a:gd name="T39" fmla="*/ 1 h 123"/>
                  <a:gd name="T40" fmla="*/ 1 w 239"/>
                  <a:gd name="T41" fmla="*/ 1 h 123"/>
                  <a:gd name="T42" fmla="*/ 1 w 239"/>
                  <a:gd name="T43" fmla="*/ 1 h 123"/>
                  <a:gd name="T44" fmla="*/ 1 w 239"/>
                  <a:gd name="T45" fmla="*/ 1 h 123"/>
                  <a:gd name="T46" fmla="*/ 1 w 239"/>
                  <a:gd name="T47" fmla="*/ 1 h 123"/>
                  <a:gd name="T48" fmla="*/ 1 w 239"/>
                  <a:gd name="T49" fmla="*/ 1 h 123"/>
                  <a:gd name="T50" fmla="*/ 1 w 239"/>
                  <a:gd name="T51" fmla="*/ 1 h 123"/>
                  <a:gd name="T52" fmla="*/ 1 w 239"/>
                  <a:gd name="T53" fmla="*/ 1 h 123"/>
                  <a:gd name="T54" fmla="*/ 1 w 239"/>
                  <a:gd name="T55" fmla="*/ 1 h 123"/>
                  <a:gd name="T56" fmla="*/ 1 w 239"/>
                  <a:gd name="T57" fmla="*/ 1 h 123"/>
                  <a:gd name="T58" fmla="*/ 1 w 239"/>
                  <a:gd name="T59" fmla="*/ 1 h 123"/>
                  <a:gd name="T60" fmla="*/ 1 w 239"/>
                  <a:gd name="T61" fmla="*/ 1 h 123"/>
                  <a:gd name="T62" fmla="*/ 1 w 239"/>
                  <a:gd name="T63" fmla="*/ 1 h 123"/>
                  <a:gd name="T64" fmla="*/ 1 w 239"/>
                  <a:gd name="T65" fmla="*/ 1 h 123"/>
                  <a:gd name="T66" fmla="*/ 1 w 239"/>
                  <a:gd name="T67" fmla="*/ 1 h 123"/>
                  <a:gd name="T68" fmla="*/ 1 w 239"/>
                  <a:gd name="T69" fmla="*/ 1 h 123"/>
                  <a:gd name="T70" fmla="*/ 1 w 239"/>
                  <a:gd name="T71" fmla="*/ 0 h 123"/>
                  <a:gd name="T72" fmla="*/ 0 w 239"/>
                  <a:gd name="T73" fmla="*/ 0 h 123"/>
                  <a:gd name="T74" fmla="*/ 0 w 239"/>
                  <a:gd name="T75" fmla="*/ 0 h 123"/>
                  <a:gd name="T76" fmla="*/ 0 w 239"/>
                  <a:gd name="T77" fmla="*/ 0 h 123"/>
                  <a:gd name="T78" fmla="*/ 0 w 239"/>
                  <a:gd name="T79" fmla="*/ 1 h 123"/>
                  <a:gd name="T80" fmla="*/ 0 w 239"/>
                  <a:gd name="T81" fmla="*/ 1 h 123"/>
                  <a:gd name="T82" fmla="*/ 0 w 239"/>
                  <a:gd name="T83" fmla="*/ 1 h 12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9" h="123">
                    <a:moveTo>
                      <a:pt x="0" y="1"/>
                    </a:moveTo>
                    <a:lnTo>
                      <a:pt x="17" y="2"/>
                    </a:lnTo>
                    <a:lnTo>
                      <a:pt x="33" y="5"/>
                    </a:lnTo>
                    <a:lnTo>
                      <a:pt x="50" y="8"/>
                    </a:lnTo>
                    <a:lnTo>
                      <a:pt x="67" y="13"/>
                    </a:lnTo>
                    <a:lnTo>
                      <a:pt x="81" y="17"/>
                    </a:lnTo>
                    <a:lnTo>
                      <a:pt x="98" y="23"/>
                    </a:lnTo>
                    <a:lnTo>
                      <a:pt x="113" y="30"/>
                    </a:lnTo>
                    <a:lnTo>
                      <a:pt x="128" y="37"/>
                    </a:lnTo>
                    <a:lnTo>
                      <a:pt x="141" y="45"/>
                    </a:lnTo>
                    <a:lnTo>
                      <a:pt x="155" y="54"/>
                    </a:lnTo>
                    <a:lnTo>
                      <a:pt x="169" y="63"/>
                    </a:lnTo>
                    <a:lnTo>
                      <a:pt x="182" y="74"/>
                    </a:lnTo>
                    <a:lnTo>
                      <a:pt x="194" y="85"/>
                    </a:lnTo>
                    <a:lnTo>
                      <a:pt x="207" y="97"/>
                    </a:lnTo>
                    <a:lnTo>
                      <a:pt x="219" y="109"/>
                    </a:lnTo>
                    <a:lnTo>
                      <a:pt x="229" y="122"/>
                    </a:lnTo>
                    <a:lnTo>
                      <a:pt x="232" y="123"/>
                    </a:lnTo>
                    <a:lnTo>
                      <a:pt x="236" y="121"/>
                    </a:lnTo>
                    <a:lnTo>
                      <a:pt x="239" y="117"/>
                    </a:lnTo>
                    <a:lnTo>
                      <a:pt x="239" y="114"/>
                    </a:lnTo>
                    <a:lnTo>
                      <a:pt x="230" y="99"/>
                    </a:lnTo>
                    <a:lnTo>
                      <a:pt x="220" y="85"/>
                    </a:lnTo>
                    <a:lnTo>
                      <a:pt x="208" y="73"/>
                    </a:lnTo>
                    <a:lnTo>
                      <a:pt x="196" y="61"/>
                    </a:lnTo>
                    <a:lnTo>
                      <a:pt x="182" y="51"/>
                    </a:lnTo>
                    <a:lnTo>
                      <a:pt x="167" y="41"/>
                    </a:lnTo>
                    <a:lnTo>
                      <a:pt x="152" y="33"/>
                    </a:lnTo>
                    <a:lnTo>
                      <a:pt x="136" y="25"/>
                    </a:lnTo>
                    <a:lnTo>
                      <a:pt x="120" y="20"/>
                    </a:lnTo>
                    <a:lnTo>
                      <a:pt x="102" y="14"/>
                    </a:lnTo>
                    <a:lnTo>
                      <a:pt x="86" y="9"/>
                    </a:lnTo>
                    <a:lnTo>
                      <a:pt x="69" y="6"/>
                    </a:lnTo>
                    <a:lnTo>
                      <a:pt x="50" y="3"/>
                    </a:lnTo>
                    <a:lnTo>
                      <a:pt x="33" y="1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7" name="Freeform 355"/>
              <p:cNvSpPr>
                <a:spLocks/>
              </p:cNvSpPr>
              <p:nvPr/>
            </p:nvSpPr>
            <p:spPr bwMode="auto">
              <a:xfrm>
                <a:off x="1621" y="5067"/>
                <a:ext cx="129" cy="80"/>
              </a:xfrm>
              <a:custGeom>
                <a:avLst/>
                <a:gdLst>
                  <a:gd name="T0" fmla="*/ 0 w 259"/>
                  <a:gd name="T1" fmla="*/ 0 h 159"/>
                  <a:gd name="T2" fmla="*/ 0 w 259"/>
                  <a:gd name="T3" fmla="*/ 1 h 159"/>
                  <a:gd name="T4" fmla="*/ 0 w 259"/>
                  <a:gd name="T5" fmla="*/ 1 h 159"/>
                  <a:gd name="T6" fmla="*/ 0 w 259"/>
                  <a:gd name="T7" fmla="*/ 1 h 159"/>
                  <a:gd name="T8" fmla="*/ 0 w 259"/>
                  <a:gd name="T9" fmla="*/ 1 h 159"/>
                  <a:gd name="T10" fmla="*/ 0 w 259"/>
                  <a:gd name="T11" fmla="*/ 1 h 159"/>
                  <a:gd name="T12" fmla="*/ 0 w 259"/>
                  <a:gd name="T13" fmla="*/ 1 h 159"/>
                  <a:gd name="T14" fmla="*/ 0 w 259"/>
                  <a:gd name="T15" fmla="*/ 1 h 159"/>
                  <a:gd name="T16" fmla="*/ 0 w 259"/>
                  <a:gd name="T17" fmla="*/ 1 h 159"/>
                  <a:gd name="T18" fmla="*/ 0 w 259"/>
                  <a:gd name="T19" fmla="*/ 1 h 159"/>
                  <a:gd name="T20" fmla="*/ 0 w 259"/>
                  <a:gd name="T21" fmla="*/ 1 h 159"/>
                  <a:gd name="T22" fmla="*/ 0 w 259"/>
                  <a:gd name="T23" fmla="*/ 1 h 159"/>
                  <a:gd name="T24" fmla="*/ 0 w 259"/>
                  <a:gd name="T25" fmla="*/ 1 h 159"/>
                  <a:gd name="T26" fmla="*/ 0 w 259"/>
                  <a:gd name="T27" fmla="*/ 1 h 159"/>
                  <a:gd name="T28" fmla="*/ 0 w 259"/>
                  <a:gd name="T29" fmla="*/ 1 h 159"/>
                  <a:gd name="T30" fmla="*/ 0 w 259"/>
                  <a:gd name="T31" fmla="*/ 1 h 159"/>
                  <a:gd name="T32" fmla="*/ 0 w 259"/>
                  <a:gd name="T33" fmla="*/ 1 h 159"/>
                  <a:gd name="T34" fmla="*/ 0 w 259"/>
                  <a:gd name="T35" fmla="*/ 1 h 159"/>
                  <a:gd name="T36" fmla="*/ 0 w 259"/>
                  <a:gd name="T37" fmla="*/ 1 h 159"/>
                  <a:gd name="T38" fmla="*/ 0 w 259"/>
                  <a:gd name="T39" fmla="*/ 1 h 159"/>
                  <a:gd name="T40" fmla="*/ 0 w 259"/>
                  <a:gd name="T41" fmla="*/ 1 h 159"/>
                  <a:gd name="T42" fmla="*/ 0 w 259"/>
                  <a:gd name="T43" fmla="*/ 1 h 159"/>
                  <a:gd name="T44" fmla="*/ 0 w 259"/>
                  <a:gd name="T45" fmla="*/ 1 h 159"/>
                  <a:gd name="T46" fmla="*/ 0 w 259"/>
                  <a:gd name="T47" fmla="*/ 1 h 159"/>
                  <a:gd name="T48" fmla="*/ 0 w 259"/>
                  <a:gd name="T49" fmla="*/ 1 h 159"/>
                  <a:gd name="T50" fmla="*/ 0 w 259"/>
                  <a:gd name="T51" fmla="*/ 1 h 159"/>
                  <a:gd name="T52" fmla="*/ 0 w 259"/>
                  <a:gd name="T53" fmla="*/ 1 h 159"/>
                  <a:gd name="T54" fmla="*/ 0 w 259"/>
                  <a:gd name="T55" fmla="*/ 1 h 159"/>
                  <a:gd name="T56" fmla="*/ 0 w 259"/>
                  <a:gd name="T57" fmla="*/ 1 h 159"/>
                  <a:gd name="T58" fmla="*/ 0 w 259"/>
                  <a:gd name="T59" fmla="*/ 1 h 159"/>
                  <a:gd name="T60" fmla="*/ 0 w 259"/>
                  <a:gd name="T61" fmla="*/ 1 h 159"/>
                  <a:gd name="T62" fmla="*/ 0 w 259"/>
                  <a:gd name="T63" fmla="*/ 1 h 159"/>
                  <a:gd name="T64" fmla="*/ 0 w 259"/>
                  <a:gd name="T65" fmla="*/ 1 h 159"/>
                  <a:gd name="T66" fmla="*/ 0 w 259"/>
                  <a:gd name="T67" fmla="*/ 1 h 159"/>
                  <a:gd name="T68" fmla="*/ 0 w 259"/>
                  <a:gd name="T69" fmla="*/ 1 h 159"/>
                  <a:gd name="T70" fmla="*/ 0 w 259"/>
                  <a:gd name="T71" fmla="*/ 1 h 159"/>
                  <a:gd name="T72" fmla="*/ 0 w 259"/>
                  <a:gd name="T73" fmla="*/ 1 h 159"/>
                  <a:gd name="T74" fmla="*/ 0 w 259"/>
                  <a:gd name="T75" fmla="*/ 1 h 159"/>
                  <a:gd name="T76" fmla="*/ 0 w 259"/>
                  <a:gd name="T77" fmla="*/ 1 h 159"/>
                  <a:gd name="T78" fmla="*/ 0 w 259"/>
                  <a:gd name="T79" fmla="*/ 1 h 159"/>
                  <a:gd name="T80" fmla="*/ 0 w 259"/>
                  <a:gd name="T81" fmla="*/ 1 h 159"/>
                  <a:gd name="T82" fmla="*/ 0 w 259"/>
                  <a:gd name="T83" fmla="*/ 1 h 159"/>
                  <a:gd name="T84" fmla="*/ 0 w 259"/>
                  <a:gd name="T85" fmla="*/ 1 h 159"/>
                  <a:gd name="T86" fmla="*/ 0 w 259"/>
                  <a:gd name="T87" fmla="*/ 1 h 159"/>
                  <a:gd name="T88" fmla="*/ 0 w 259"/>
                  <a:gd name="T89" fmla="*/ 1 h 159"/>
                  <a:gd name="T90" fmla="*/ 0 w 259"/>
                  <a:gd name="T91" fmla="*/ 1 h 159"/>
                  <a:gd name="T92" fmla="*/ 0 w 259"/>
                  <a:gd name="T93" fmla="*/ 1 h 159"/>
                  <a:gd name="T94" fmla="*/ 0 w 259"/>
                  <a:gd name="T95" fmla="*/ 1 h 159"/>
                  <a:gd name="T96" fmla="*/ 0 w 259"/>
                  <a:gd name="T97" fmla="*/ 1 h 159"/>
                  <a:gd name="T98" fmla="*/ 0 w 259"/>
                  <a:gd name="T99" fmla="*/ 1 h 159"/>
                  <a:gd name="T100" fmla="*/ 0 w 259"/>
                  <a:gd name="T101" fmla="*/ 0 h 159"/>
                  <a:gd name="T102" fmla="*/ 0 w 259"/>
                  <a:gd name="T103" fmla="*/ 0 h 159"/>
                  <a:gd name="T104" fmla="*/ 0 w 259"/>
                  <a:gd name="T105" fmla="*/ 0 h 159"/>
                  <a:gd name="T106" fmla="*/ 0 w 259"/>
                  <a:gd name="T107" fmla="*/ 0 h 15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59" h="159">
                    <a:moveTo>
                      <a:pt x="259" y="0"/>
                    </a:moveTo>
                    <a:lnTo>
                      <a:pt x="240" y="3"/>
                    </a:lnTo>
                    <a:lnTo>
                      <a:pt x="219" y="7"/>
                    </a:lnTo>
                    <a:lnTo>
                      <a:pt x="196" y="10"/>
                    </a:lnTo>
                    <a:lnTo>
                      <a:pt x="174" y="15"/>
                    </a:lnTo>
                    <a:lnTo>
                      <a:pt x="152" y="21"/>
                    </a:lnTo>
                    <a:lnTo>
                      <a:pt x="130" y="27"/>
                    </a:lnTo>
                    <a:lnTo>
                      <a:pt x="112" y="37"/>
                    </a:lnTo>
                    <a:lnTo>
                      <a:pt x="95" y="47"/>
                    </a:lnTo>
                    <a:lnTo>
                      <a:pt x="88" y="52"/>
                    </a:lnTo>
                    <a:lnTo>
                      <a:pt x="79" y="57"/>
                    </a:lnTo>
                    <a:lnTo>
                      <a:pt x="70" y="62"/>
                    </a:lnTo>
                    <a:lnTo>
                      <a:pt x="61" y="67"/>
                    </a:lnTo>
                    <a:lnTo>
                      <a:pt x="53" y="72"/>
                    </a:lnTo>
                    <a:lnTo>
                      <a:pt x="45" y="78"/>
                    </a:lnTo>
                    <a:lnTo>
                      <a:pt x="37" y="84"/>
                    </a:lnTo>
                    <a:lnTo>
                      <a:pt x="31" y="91"/>
                    </a:lnTo>
                    <a:lnTo>
                      <a:pt x="27" y="100"/>
                    </a:lnTo>
                    <a:lnTo>
                      <a:pt x="21" y="114"/>
                    </a:lnTo>
                    <a:lnTo>
                      <a:pt x="15" y="127"/>
                    </a:lnTo>
                    <a:lnTo>
                      <a:pt x="11" y="133"/>
                    </a:lnTo>
                    <a:lnTo>
                      <a:pt x="6" y="139"/>
                    </a:lnTo>
                    <a:lnTo>
                      <a:pt x="1" y="148"/>
                    </a:lnTo>
                    <a:lnTo>
                      <a:pt x="0" y="156"/>
                    </a:lnTo>
                    <a:lnTo>
                      <a:pt x="7" y="159"/>
                    </a:lnTo>
                    <a:lnTo>
                      <a:pt x="17" y="155"/>
                    </a:lnTo>
                    <a:lnTo>
                      <a:pt x="25" y="148"/>
                    </a:lnTo>
                    <a:lnTo>
                      <a:pt x="32" y="141"/>
                    </a:lnTo>
                    <a:lnTo>
                      <a:pt x="39" y="132"/>
                    </a:lnTo>
                    <a:lnTo>
                      <a:pt x="45" y="123"/>
                    </a:lnTo>
                    <a:lnTo>
                      <a:pt x="52" y="114"/>
                    </a:lnTo>
                    <a:lnTo>
                      <a:pt x="58" y="106"/>
                    </a:lnTo>
                    <a:lnTo>
                      <a:pt x="66" y="99"/>
                    </a:lnTo>
                    <a:lnTo>
                      <a:pt x="77" y="91"/>
                    </a:lnTo>
                    <a:lnTo>
                      <a:pt x="89" y="83"/>
                    </a:lnTo>
                    <a:lnTo>
                      <a:pt x="99" y="75"/>
                    </a:lnTo>
                    <a:lnTo>
                      <a:pt x="111" y="68"/>
                    </a:lnTo>
                    <a:lnTo>
                      <a:pt x="122" y="61"/>
                    </a:lnTo>
                    <a:lnTo>
                      <a:pt x="134" y="55"/>
                    </a:lnTo>
                    <a:lnTo>
                      <a:pt x="146" y="48"/>
                    </a:lnTo>
                    <a:lnTo>
                      <a:pt x="158" y="42"/>
                    </a:lnTo>
                    <a:lnTo>
                      <a:pt x="170" y="37"/>
                    </a:lnTo>
                    <a:lnTo>
                      <a:pt x="182" y="31"/>
                    </a:lnTo>
                    <a:lnTo>
                      <a:pt x="195" y="25"/>
                    </a:lnTo>
                    <a:lnTo>
                      <a:pt x="206" y="21"/>
                    </a:lnTo>
                    <a:lnTo>
                      <a:pt x="220" y="15"/>
                    </a:lnTo>
                    <a:lnTo>
                      <a:pt x="233" y="10"/>
                    </a:lnTo>
                    <a:lnTo>
                      <a:pt x="246" y="6"/>
                    </a:lnTo>
                    <a:lnTo>
                      <a:pt x="259" y="1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8" name="Freeform 356"/>
              <p:cNvSpPr>
                <a:spLocks/>
              </p:cNvSpPr>
              <p:nvPr/>
            </p:nvSpPr>
            <p:spPr bwMode="auto">
              <a:xfrm>
                <a:off x="1611" y="5130"/>
                <a:ext cx="84" cy="80"/>
              </a:xfrm>
              <a:custGeom>
                <a:avLst/>
                <a:gdLst>
                  <a:gd name="T0" fmla="*/ 0 w 168"/>
                  <a:gd name="T1" fmla="*/ 1 h 159"/>
                  <a:gd name="T2" fmla="*/ 1 w 168"/>
                  <a:gd name="T3" fmla="*/ 1 h 159"/>
                  <a:gd name="T4" fmla="*/ 1 w 168"/>
                  <a:gd name="T5" fmla="*/ 1 h 159"/>
                  <a:gd name="T6" fmla="*/ 1 w 168"/>
                  <a:gd name="T7" fmla="*/ 1 h 159"/>
                  <a:gd name="T8" fmla="*/ 1 w 168"/>
                  <a:gd name="T9" fmla="*/ 1 h 159"/>
                  <a:gd name="T10" fmla="*/ 1 w 168"/>
                  <a:gd name="T11" fmla="*/ 1 h 159"/>
                  <a:gd name="T12" fmla="*/ 1 w 168"/>
                  <a:gd name="T13" fmla="*/ 1 h 159"/>
                  <a:gd name="T14" fmla="*/ 1 w 168"/>
                  <a:gd name="T15" fmla="*/ 1 h 159"/>
                  <a:gd name="T16" fmla="*/ 1 w 168"/>
                  <a:gd name="T17" fmla="*/ 1 h 159"/>
                  <a:gd name="T18" fmla="*/ 1 w 168"/>
                  <a:gd name="T19" fmla="*/ 1 h 159"/>
                  <a:gd name="T20" fmla="*/ 1 w 168"/>
                  <a:gd name="T21" fmla="*/ 1 h 159"/>
                  <a:gd name="T22" fmla="*/ 1 w 168"/>
                  <a:gd name="T23" fmla="*/ 1 h 159"/>
                  <a:gd name="T24" fmla="*/ 1 w 168"/>
                  <a:gd name="T25" fmla="*/ 1 h 159"/>
                  <a:gd name="T26" fmla="*/ 1 w 168"/>
                  <a:gd name="T27" fmla="*/ 1 h 159"/>
                  <a:gd name="T28" fmla="*/ 1 w 168"/>
                  <a:gd name="T29" fmla="*/ 1 h 159"/>
                  <a:gd name="T30" fmla="*/ 1 w 168"/>
                  <a:gd name="T31" fmla="*/ 1 h 159"/>
                  <a:gd name="T32" fmla="*/ 1 w 168"/>
                  <a:gd name="T33" fmla="*/ 1 h 159"/>
                  <a:gd name="T34" fmla="*/ 1 w 168"/>
                  <a:gd name="T35" fmla="*/ 1 h 159"/>
                  <a:gd name="T36" fmla="*/ 1 w 168"/>
                  <a:gd name="T37" fmla="*/ 1 h 159"/>
                  <a:gd name="T38" fmla="*/ 1 w 168"/>
                  <a:gd name="T39" fmla="*/ 1 h 159"/>
                  <a:gd name="T40" fmla="*/ 1 w 168"/>
                  <a:gd name="T41" fmla="*/ 1 h 159"/>
                  <a:gd name="T42" fmla="*/ 1 w 168"/>
                  <a:gd name="T43" fmla="*/ 1 h 159"/>
                  <a:gd name="T44" fmla="*/ 1 w 168"/>
                  <a:gd name="T45" fmla="*/ 1 h 159"/>
                  <a:gd name="T46" fmla="*/ 1 w 168"/>
                  <a:gd name="T47" fmla="*/ 1 h 159"/>
                  <a:gd name="T48" fmla="*/ 1 w 168"/>
                  <a:gd name="T49" fmla="*/ 1 h 159"/>
                  <a:gd name="T50" fmla="*/ 1 w 168"/>
                  <a:gd name="T51" fmla="*/ 1 h 159"/>
                  <a:gd name="T52" fmla="*/ 1 w 168"/>
                  <a:gd name="T53" fmla="*/ 1 h 159"/>
                  <a:gd name="T54" fmla="*/ 1 w 168"/>
                  <a:gd name="T55" fmla="*/ 1 h 159"/>
                  <a:gd name="T56" fmla="*/ 1 w 168"/>
                  <a:gd name="T57" fmla="*/ 1 h 159"/>
                  <a:gd name="T58" fmla="*/ 1 w 168"/>
                  <a:gd name="T59" fmla="*/ 1 h 159"/>
                  <a:gd name="T60" fmla="*/ 1 w 168"/>
                  <a:gd name="T61" fmla="*/ 1 h 159"/>
                  <a:gd name="T62" fmla="*/ 1 w 168"/>
                  <a:gd name="T63" fmla="*/ 1 h 159"/>
                  <a:gd name="T64" fmla="*/ 1 w 168"/>
                  <a:gd name="T65" fmla="*/ 1 h 159"/>
                  <a:gd name="T66" fmla="*/ 1 w 168"/>
                  <a:gd name="T67" fmla="*/ 1 h 159"/>
                  <a:gd name="T68" fmla="*/ 1 w 168"/>
                  <a:gd name="T69" fmla="*/ 0 h 159"/>
                  <a:gd name="T70" fmla="*/ 1 w 168"/>
                  <a:gd name="T71" fmla="*/ 0 h 159"/>
                  <a:gd name="T72" fmla="*/ 0 w 168"/>
                  <a:gd name="T73" fmla="*/ 1 h 159"/>
                  <a:gd name="T74" fmla="*/ 0 w 168"/>
                  <a:gd name="T75" fmla="*/ 1 h 159"/>
                  <a:gd name="T76" fmla="*/ 0 w 168"/>
                  <a:gd name="T77" fmla="*/ 1 h 159"/>
                  <a:gd name="T78" fmla="*/ 0 w 168"/>
                  <a:gd name="T79" fmla="*/ 1 h 159"/>
                  <a:gd name="T80" fmla="*/ 0 w 168"/>
                  <a:gd name="T81" fmla="*/ 1 h 159"/>
                  <a:gd name="T82" fmla="*/ 0 w 168"/>
                  <a:gd name="T83" fmla="*/ 1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8" h="159">
                    <a:moveTo>
                      <a:pt x="0" y="7"/>
                    </a:moveTo>
                    <a:lnTo>
                      <a:pt x="13" y="5"/>
                    </a:lnTo>
                    <a:lnTo>
                      <a:pt x="27" y="7"/>
                    </a:lnTo>
                    <a:lnTo>
                      <a:pt x="40" y="12"/>
                    </a:lnTo>
                    <a:lnTo>
                      <a:pt x="51" y="21"/>
                    </a:lnTo>
                    <a:lnTo>
                      <a:pt x="63" y="31"/>
                    </a:lnTo>
                    <a:lnTo>
                      <a:pt x="72" y="43"/>
                    </a:lnTo>
                    <a:lnTo>
                      <a:pt x="80" y="55"/>
                    </a:lnTo>
                    <a:lnTo>
                      <a:pt x="88" y="65"/>
                    </a:lnTo>
                    <a:lnTo>
                      <a:pt x="96" y="76"/>
                    </a:lnTo>
                    <a:lnTo>
                      <a:pt x="104" y="89"/>
                    </a:lnTo>
                    <a:lnTo>
                      <a:pt x="112" y="101"/>
                    </a:lnTo>
                    <a:lnTo>
                      <a:pt x="121" y="113"/>
                    </a:lnTo>
                    <a:lnTo>
                      <a:pt x="129" y="125"/>
                    </a:lnTo>
                    <a:lnTo>
                      <a:pt x="137" y="136"/>
                    </a:lnTo>
                    <a:lnTo>
                      <a:pt x="146" y="148"/>
                    </a:lnTo>
                    <a:lnTo>
                      <a:pt x="155" y="158"/>
                    </a:lnTo>
                    <a:lnTo>
                      <a:pt x="160" y="159"/>
                    </a:lnTo>
                    <a:lnTo>
                      <a:pt x="164" y="157"/>
                    </a:lnTo>
                    <a:lnTo>
                      <a:pt x="168" y="151"/>
                    </a:lnTo>
                    <a:lnTo>
                      <a:pt x="168" y="147"/>
                    </a:lnTo>
                    <a:lnTo>
                      <a:pt x="161" y="132"/>
                    </a:lnTo>
                    <a:lnTo>
                      <a:pt x="153" y="118"/>
                    </a:lnTo>
                    <a:lnTo>
                      <a:pt x="145" y="103"/>
                    </a:lnTo>
                    <a:lnTo>
                      <a:pt x="136" y="89"/>
                    </a:lnTo>
                    <a:lnTo>
                      <a:pt x="125" y="76"/>
                    </a:lnTo>
                    <a:lnTo>
                      <a:pt x="115" y="64"/>
                    </a:lnTo>
                    <a:lnTo>
                      <a:pt x="104" y="51"/>
                    </a:lnTo>
                    <a:lnTo>
                      <a:pt x="93" y="40"/>
                    </a:lnTo>
                    <a:lnTo>
                      <a:pt x="84" y="30"/>
                    </a:lnTo>
                    <a:lnTo>
                      <a:pt x="73" y="21"/>
                    </a:lnTo>
                    <a:lnTo>
                      <a:pt x="62" y="14"/>
                    </a:lnTo>
                    <a:lnTo>
                      <a:pt x="50" y="7"/>
                    </a:lnTo>
                    <a:lnTo>
                      <a:pt x="39" y="3"/>
                    </a:lnTo>
                    <a:lnTo>
                      <a:pt x="26" y="0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9" name="Freeform 357"/>
              <p:cNvSpPr>
                <a:spLocks/>
              </p:cNvSpPr>
              <p:nvPr/>
            </p:nvSpPr>
            <p:spPr bwMode="auto">
              <a:xfrm>
                <a:off x="1730" y="5199"/>
                <a:ext cx="101" cy="189"/>
              </a:xfrm>
              <a:custGeom>
                <a:avLst/>
                <a:gdLst>
                  <a:gd name="T0" fmla="*/ 1 w 202"/>
                  <a:gd name="T1" fmla="*/ 0 h 378"/>
                  <a:gd name="T2" fmla="*/ 1 w 202"/>
                  <a:gd name="T3" fmla="*/ 1 h 378"/>
                  <a:gd name="T4" fmla="*/ 1 w 202"/>
                  <a:gd name="T5" fmla="*/ 1 h 378"/>
                  <a:gd name="T6" fmla="*/ 1 w 202"/>
                  <a:gd name="T7" fmla="*/ 1 h 378"/>
                  <a:gd name="T8" fmla="*/ 1 w 202"/>
                  <a:gd name="T9" fmla="*/ 1 h 378"/>
                  <a:gd name="T10" fmla="*/ 1 w 202"/>
                  <a:gd name="T11" fmla="*/ 1 h 378"/>
                  <a:gd name="T12" fmla="*/ 1 w 202"/>
                  <a:gd name="T13" fmla="*/ 1 h 378"/>
                  <a:gd name="T14" fmla="*/ 1 w 202"/>
                  <a:gd name="T15" fmla="*/ 1 h 378"/>
                  <a:gd name="T16" fmla="*/ 1 w 202"/>
                  <a:gd name="T17" fmla="*/ 1 h 378"/>
                  <a:gd name="T18" fmla="*/ 1 w 202"/>
                  <a:gd name="T19" fmla="*/ 1 h 378"/>
                  <a:gd name="T20" fmla="*/ 1 w 202"/>
                  <a:gd name="T21" fmla="*/ 1 h 378"/>
                  <a:gd name="T22" fmla="*/ 1 w 202"/>
                  <a:gd name="T23" fmla="*/ 1 h 378"/>
                  <a:gd name="T24" fmla="*/ 1 w 202"/>
                  <a:gd name="T25" fmla="*/ 1 h 378"/>
                  <a:gd name="T26" fmla="*/ 1 w 202"/>
                  <a:gd name="T27" fmla="*/ 1 h 378"/>
                  <a:gd name="T28" fmla="*/ 1 w 202"/>
                  <a:gd name="T29" fmla="*/ 1 h 378"/>
                  <a:gd name="T30" fmla="*/ 1 w 202"/>
                  <a:gd name="T31" fmla="*/ 1 h 378"/>
                  <a:gd name="T32" fmla="*/ 1 w 202"/>
                  <a:gd name="T33" fmla="*/ 1 h 378"/>
                  <a:gd name="T34" fmla="*/ 1 w 202"/>
                  <a:gd name="T35" fmla="*/ 1 h 378"/>
                  <a:gd name="T36" fmla="*/ 0 w 202"/>
                  <a:gd name="T37" fmla="*/ 1 h 378"/>
                  <a:gd name="T38" fmla="*/ 1 w 202"/>
                  <a:gd name="T39" fmla="*/ 1 h 378"/>
                  <a:gd name="T40" fmla="*/ 1 w 202"/>
                  <a:gd name="T41" fmla="*/ 1 h 378"/>
                  <a:gd name="T42" fmla="*/ 1 w 202"/>
                  <a:gd name="T43" fmla="*/ 1 h 378"/>
                  <a:gd name="T44" fmla="*/ 1 w 202"/>
                  <a:gd name="T45" fmla="*/ 1 h 378"/>
                  <a:gd name="T46" fmla="*/ 1 w 202"/>
                  <a:gd name="T47" fmla="*/ 1 h 378"/>
                  <a:gd name="T48" fmla="*/ 1 w 202"/>
                  <a:gd name="T49" fmla="*/ 1 h 378"/>
                  <a:gd name="T50" fmla="*/ 1 w 202"/>
                  <a:gd name="T51" fmla="*/ 1 h 378"/>
                  <a:gd name="T52" fmla="*/ 1 w 202"/>
                  <a:gd name="T53" fmla="*/ 1 h 378"/>
                  <a:gd name="T54" fmla="*/ 1 w 202"/>
                  <a:gd name="T55" fmla="*/ 1 h 378"/>
                  <a:gd name="T56" fmla="*/ 1 w 202"/>
                  <a:gd name="T57" fmla="*/ 1 h 378"/>
                  <a:gd name="T58" fmla="*/ 1 w 202"/>
                  <a:gd name="T59" fmla="*/ 1 h 378"/>
                  <a:gd name="T60" fmla="*/ 1 w 202"/>
                  <a:gd name="T61" fmla="*/ 1 h 378"/>
                  <a:gd name="T62" fmla="*/ 1 w 202"/>
                  <a:gd name="T63" fmla="*/ 1 h 378"/>
                  <a:gd name="T64" fmla="*/ 1 w 202"/>
                  <a:gd name="T65" fmla="*/ 1 h 378"/>
                  <a:gd name="T66" fmla="*/ 1 w 202"/>
                  <a:gd name="T67" fmla="*/ 1 h 378"/>
                  <a:gd name="T68" fmla="*/ 1 w 202"/>
                  <a:gd name="T69" fmla="*/ 1 h 378"/>
                  <a:gd name="T70" fmla="*/ 1 w 202"/>
                  <a:gd name="T71" fmla="*/ 1 h 378"/>
                  <a:gd name="T72" fmla="*/ 1 w 202"/>
                  <a:gd name="T73" fmla="*/ 0 h 378"/>
                  <a:gd name="T74" fmla="*/ 1 w 202"/>
                  <a:gd name="T75" fmla="*/ 0 h 378"/>
                  <a:gd name="T76" fmla="*/ 1 w 202"/>
                  <a:gd name="T77" fmla="*/ 0 h 378"/>
                  <a:gd name="T78" fmla="*/ 1 w 202"/>
                  <a:gd name="T79" fmla="*/ 0 h 378"/>
                  <a:gd name="T80" fmla="*/ 1 w 202"/>
                  <a:gd name="T81" fmla="*/ 0 h 378"/>
                  <a:gd name="T82" fmla="*/ 1 w 202"/>
                  <a:gd name="T83" fmla="*/ 0 h 37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378">
                    <a:moveTo>
                      <a:pt x="201" y="0"/>
                    </a:moveTo>
                    <a:lnTo>
                      <a:pt x="198" y="25"/>
                    </a:lnTo>
                    <a:lnTo>
                      <a:pt x="194" y="49"/>
                    </a:lnTo>
                    <a:lnTo>
                      <a:pt x="188" y="74"/>
                    </a:lnTo>
                    <a:lnTo>
                      <a:pt x="181" y="99"/>
                    </a:lnTo>
                    <a:lnTo>
                      <a:pt x="173" y="125"/>
                    </a:lnTo>
                    <a:lnTo>
                      <a:pt x="164" y="150"/>
                    </a:lnTo>
                    <a:lnTo>
                      <a:pt x="153" y="174"/>
                    </a:lnTo>
                    <a:lnTo>
                      <a:pt x="142" y="200"/>
                    </a:lnTo>
                    <a:lnTo>
                      <a:pt x="129" y="224"/>
                    </a:lnTo>
                    <a:lnTo>
                      <a:pt x="114" y="247"/>
                    </a:lnTo>
                    <a:lnTo>
                      <a:pt x="99" y="269"/>
                    </a:lnTo>
                    <a:lnTo>
                      <a:pt x="83" y="290"/>
                    </a:lnTo>
                    <a:lnTo>
                      <a:pt x="66" y="309"/>
                    </a:lnTo>
                    <a:lnTo>
                      <a:pt x="49" y="326"/>
                    </a:lnTo>
                    <a:lnTo>
                      <a:pt x="29" y="342"/>
                    </a:lnTo>
                    <a:lnTo>
                      <a:pt x="9" y="356"/>
                    </a:lnTo>
                    <a:lnTo>
                      <a:pt x="4" y="362"/>
                    </a:lnTo>
                    <a:lnTo>
                      <a:pt x="0" y="371"/>
                    </a:lnTo>
                    <a:lnTo>
                      <a:pt x="1" y="378"/>
                    </a:lnTo>
                    <a:lnTo>
                      <a:pt x="9" y="378"/>
                    </a:lnTo>
                    <a:lnTo>
                      <a:pt x="32" y="369"/>
                    </a:lnTo>
                    <a:lnTo>
                      <a:pt x="52" y="356"/>
                    </a:lnTo>
                    <a:lnTo>
                      <a:pt x="70" y="341"/>
                    </a:lnTo>
                    <a:lnTo>
                      <a:pt x="87" y="323"/>
                    </a:lnTo>
                    <a:lnTo>
                      <a:pt x="102" y="304"/>
                    </a:lnTo>
                    <a:lnTo>
                      <a:pt x="114" y="284"/>
                    </a:lnTo>
                    <a:lnTo>
                      <a:pt x="126" y="262"/>
                    </a:lnTo>
                    <a:lnTo>
                      <a:pt x="136" y="240"/>
                    </a:lnTo>
                    <a:lnTo>
                      <a:pt x="149" y="211"/>
                    </a:lnTo>
                    <a:lnTo>
                      <a:pt x="161" y="182"/>
                    </a:lnTo>
                    <a:lnTo>
                      <a:pt x="173" y="154"/>
                    </a:lnTo>
                    <a:lnTo>
                      <a:pt x="182" y="124"/>
                    </a:lnTo>
                    <a:lnTo>
                      <a:pt x="190" y="94"/>
                    </a:lnTo>
                    <a:lnTo>
                      <a:pt x="196" y="64"/>
                    </a:lnTo>
                    <a:lnTo>
                      <a:pt x="201" y="33"/>
                    </a:lnTo>
                    <a:lnTo>
                      <a:pt x="202" y="0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0" name="Freeform 358"/>
              <p:cNvSpPr>
                <a:spLocks/>
              </p:cNvSpPr>
              <p:nvPr/>
            </p:nvSpPr>
            <p:spPr bwMode="auto">
              <a:xfrm>
                <a:off x="1627" y="5184"/>
                <a:ext cx="145" cy="112"/>
              </a:xfrm>
              <a:custGeom>
                <a:avLst/>
                <a:gdLst>
                  <a:gd name="T0" fmla="*/ 1 w 290"/>
                  <a:gd name="T1" fmla="*/ 0 h 225"/>
                  <a:gd name="T2" fmla="*/ 1 w 290"/>
                  <a:gd name="T3" fmla="*/ 0 h 225"/>
                  <a:gd name="T4" fmla="*/ 1 w 290"/>
                  <a:gd name="T5" fmla="*/ 0 h 225"/>
                  <a:gd name="T6" fmla="*/ 1 w 290"/>
                  <a:gd name="T7" fmla="*/ 0 h 225"/>
                  <a:gd name="T8" fmla="*/ 1 w 290"/>
                  <a:gd name="T9" fmla="*/ 0 h 225"/>
                  <a:gd name="T10" fmla="*/ 1 w 290"/>
                  <a:gd name="T11" fmla="*/ 0 h 225"/>
                  <a:gd name="T12" fmla="*/ 1 w 290"/>
                  <a:gd name="T13" fmla="*/ 0 h 225"/>
                  <a:gd name="T14" fmla="*/ 1 w 290"/>
                  <a:gd name="T15" fmla="*/ 0 h 225"/>
                  <a:gd name="T16" fmla="*/ 1 w 290"/>
                  <a:gd name="T17" fmla="*/ 0 h 225"/>
                  <a:gd name="T18" fmla="*/ 1 w 290"/>
                  <a:gd name="T19" fmla="*/ 0 h 225"/>
                  <a:gd name="T20" fmla="*/ 1 w 290"/>
                  <a:gd name="T21" fmla="*/ 0 h 225"/>
                  <a:gd name="T22" fmla="*/ 1 w 290"/>
                  <a:gd name="T23" fmla="*/ 0 h 225"/>
                  <a:gd name="T24" fmla="*/ 1 w 290"/>
                  <a:gd name="T25" fmla="*/ 0 h 225"/>
                  <a:gd name="T26" fmla="*/ 1 w 290"/>
                  <a:gd name="T27" fmla="*/ 0 h 225"/>
                  <a:gd name="T28" fmla="*/ 1 w 290"/>
                  <a:gd name="T29" fmla="*/ 0 h 225"/>
                  <a:gd name="T30" fmla="*/ 1 w 290"/>
                  <a:gd name="T31" fmla="*/ 0 h 225"/>
                  <a:gd name="T32" fmla="*/ 1 w 290"/>
                  <a:gd name="T33" fmla="*/ 0 h 225"/>
                  <a:gd name="T34" fmla="*/ 1 w 290"/>
                  <a:gd name="T35" fmla="*/ 0 h 225"/>
                  <a:gd name="T36" fmla="*/ 0 w 290"/>
                  <a:gd name="T37" fmla="*/ 0 h 225"/>
                  <a:gd name="T38" fmla="*/ 0 w 290"/>
                  <a:gd name="T39" fmla="*/ 0 h 225"/>
                  <a:gd name="T40" fmla="*/ 1 w 290"/>
                  <a:gd name="T41" fmla="*/ 0 h 225"/>
                  <a:gd name="T42" fmla="*/ 1 w 290"/>
                  <a:gd name="T43" fmla="*/ 0 h 225"/>
                  <a:gd name="T44" fmla="*/ 1 w 290"/>
                  <a:gd name="T45" fmla="*/ 0 h 225"/>
                  <a:gd name="T46" fmla="*/ 1 w 290"/>
                  <a:gd name="T47" fmla="*/ 0 h 225"/>
                  <a:gd name="T48" fmla="*/ 1 w 290"/>
                  <a:gd name="T49" fmla="*/ 0 h 225"/>
                  <a:gd name="T50" fmla="*/ 1 w 290"/>
                  <a:gd name="T51" fmla="*/ 0 h 225"/>
                  <a:gd name="T52" fmla="*/ 1 w 290"/>
                  <a:gd name="T53" fmla="*/ 0 h 225"/>
                  <a:gd name="T54" fmla="*/ 1 w 290"/>
                  <a:gd name="T55" fmla="*/ 0 h 225"/>
                  <a:gd name="T56" fmla="*/ 1 w 290"/>
                  <a:gd name="T57" fmla="*/ 0 h 225"/>
                  <a:gd name="T58" fmla="*/ 1 w 290"/>
                  <a:gd name="T59" fmla="*/ 0 h 225"/>
                  <a:gd name="T60" fmla="*/ 1 w 290"/>
                  <a:gd name="T61" fmla="*/ 0 h 225"/>
                  <a:gd name="T62" fmla="*/ 1 w 290"/>
                  <a:gd name="T63" fmla="*/ 0 h 225"/>
                  <a:gd name="T64" fmla="*/ 1 w 290"/>
                  <a:gd name="T65" fmla="*/ 0 h 225"/>
                  <a:gd name="T66" fmla="*/ 1 w 290"/>
                  <a:gd name="T67" fmla="*/ 0 h 225"/>
                  <a:gd name="T68" fmla="*/ 1 w 290"/>
                  <a:gd name="T69" fmla="*/ 0 h 225"/>
                  <a:gd name="T70" fmla="*/ 1 w 290"/>
                  <a:gd name="T71" fmla="*/ 0 h 225"/>
                  <a:gd name="T72" fmla="*/ 1 w 290"/>
                  <a:gd name="T73" fmla="*/ 0 h 225"/>
                  <a:gd name="T74" fmla="*/ 1 w 290"/>
                  <a:gd name="T75" fmla="*/ 0 h 225"/>
                  <a:gd name="T76" fmla="*/ 1 w 290"/>
                  <a:gd name="T77" fmla="*/ 0 h 225"/>
                  <a:gd name="T78" fmla="*/ 1 w 290"/>
                  <a:gd name="T79" fmla="*/ 0 h 225"/>
                  <a:gd name="T80" fmla="*/ 1 w 290"/>
                  <a:gd name="T81" fmla="*/ 0 h 225"/>
                  <a:gd name="T82" fmla="*/ 1 w 290"/>
                  <a:gd name="T83" fmla="*/ 0 h 22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90" h="225">
                    <a:moveTo>
                      <a:pt x="290" y="0"/>
                    </a:moveTo>
                    <a:lnTo>
                      <a:pt x="279" y="20"/>
                    </a:lnTo>
                    <a:lnTo>
                      <a:pt x="267" y="40"/>
                    </a:lnTo>
                    <a:lnTo>
                      <a:pt x="256" y="58"/>
                    </a:lnTo>
                    <a:lnTo>
                      <a:pt x="242" y="75"/>
                    </a:lnTo>
                    <a:lnTo>
                      <a:pt x="228" y="93"/>
                    </a:lnTo>
                    <a:lnTo>
                      <a:pt x="212" y="108"/>
                    </a:lnTo>
                    <a:lnTo>
                      <a:pt x="195" y="123"/>
                    </a:lnTo>
                    <a:lnTo>
                      <a:pt x="176" y="135"/>
                    </a:lnTo>
                    <a:lnTo>
                      <a:pt x="158" y="146"/>
                    </a:lnTo>
                    <a:lnTo>
                      <a:pt x="138" y="154"/>
                    </a:lnTo>
                    <a:lnTo>
                      <a:pt x="117" y="162"/>
                    </a:lnTo>
                    <a:lnTo>
                      <a:pt x="97" y="167"/>
                    </a:lnTo>
                    <a:lnTo>
                      <a:pt x="76" y="172"/>
                    </a:lnTo>
                    <a:lnTo>
                      <a:pt x="54" y="178"/>
                    </a:lnTo>
                    <a:lnTo>
                      <a:pt x="33" y="182"/>
                    </a:lnTo>
                    <a:lnTo>
                      <a:pt x="12" y="189"/>
                    </a:lnTo>
                    <a:lnTo>
                      <a:pt x="6" y="196"/>
                    </a:lnTo>
                    <a:lnTo>
                      <a:pt x="0" y="207"/>
                    </a:lnTo>
                    <a:lnTo>
                      <a:pt x="0" y="217"/>
                    </a:lnTo>
                    <a:lnTo>
                      <a:pt x="8" y="223"/>
                    </a:lnTo>
                    <a:lnTo>
                      <a:pt x="33" y="225"/>
                    </a:lnTo>
                    <a:lnTo>
                      <a:pt x="59" y="224"/>
                    </a:lnTo>
                    <a:lnTo>
                      <a:pt x="83" y="220"/>
                    </a:lnTo>
                    <a:lnTo>
                      <a:pt x="105" y="214"/>
                    </a:lnTo>
                    <a:lnTo>
                      <a:pt x="127" y="204"/>
                    </a:lnTo>
                    <a:lnTo>
                      <a:pt x="147" y="193"/>
                    </a:lnTo>
                    <a:lnTo>
                      <a:pt x="167" y="179"/>
                    </a:lnTo>
                    <a:lnTo>
                      <a:pt x="185" y="163"/>
                    </a:lnTo>
                    <a:lnTo>
                      <a:pt x="203" y="146"/>
                    </a:lnTo>
                    <a:lnTo>
                      <a:pt x="219" y="127"/>
                    </a:lnTo>
                    <a:lnTo>
                      <a:pt x="233" y="108"/>
                    </a:lnTo>
                    <a:lnTo>
                      <a:pt x="246" y="88"/>
                    </a:lnTo>
                    <a:lnTo>
                      <a:pt x="259" y="66"/>
                    </a:lnTo>
                    <a:lnTo>
                      <a:pt x="271" y="45"/>
                    </a:lnTo>
                    <a:lnTo>
                      <a:pt x="281" y="24"/>
                    </a:lnTo>
                    <a:lnTo>
                      <a:pt x="290" y="2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1" name="Freeform 359"/>
              <p:cNvSpPr>
                <a:spLocks/>
              </p:cNvSpPr>
              <p:nvPr/>
            </p:nvSpPr>
            <p:spPr bwMode="auto">
              <a:xfrm>
                <a:off x="1625" y="5279"/>
                <a:ext cx="137" cy="107"/>
              </a:xfrm>
              <a:custGeom>
                <a:avLst/>
                <a:gdLst>
                  <a:gd name="T0" fmla="*/ 0 w 275"/>
                  <a:gd name="T1" fmla="*/ 0 h 213"/>
                  <a:gd name="T2" fmla="*/ 0 w 275"/>
                  <a:gd name="T3" fmla="*/ 1 h 213"/>
                  <a:gd name="T4" fmla="*/ 0 w 275"/>
                  <a:gd name="T5" fmla="*/ 1 h 213"/>
                  <a:gd name="T6" fmla="*/ 0 w 275"/>
                  <a:gd name="T7" fmla="*/ 1 h 213"/>
                  <a:gd name="T8" fmla="*/ 0 w 275"/>
                  <a:gd name="T9" fmla="*/ 1 h 213"/>
                  <a:gd name="T10" fmla="*/ 0 w 275"/>
                  <a:gd name="T11" fmla="*/ 1 h 213"/>
                  <a:gd name="T12" fmla="*/ 0 w 275"/>
                  <a:gd name="T13" fmla="*/ 1 h 213"/>
                  <a:gd name="T14" fmla="*/ 0 w 275"/>
                  <a:gd name="T15" fmla="*/ 1 h 213"/>
                  <a:gd name="T16" fmla="*/ 0 w 275"/>
                  <a:gd name="T17" fmla="*/ 1 h 213"/>
                  <a:gd name="T18" fmla="*/ 0 w 275"/>
                  <a:gd name="T19" fmla="*/ 1 h 213"/>
                  <a:gd name="T20" fmla="*/ 0 w 275"/>
                  <a:gd name="T21" fmla="*/ 1 h 213"/>
                  <a:gd name="T22" fmla="*/ 0 w 275"/>
                  <a:gd name="T23" fmla="*/ 1 h 213"/>
                  <a:gd name="T24" fmla="*/ 0 w 275"/>
                  <a:gd name="T25" fmla="*/ 1 h 213"/>
                  <a:gd name="T26" fmla="*/ 0 w 275"/>
                  <a:gd name="T27" fmla="*/ 1 h 213"/>
                  <a:gd name="T28" fmla="*/ 0 w 275"/>
                  <a:gd name="T29" fmla="*/ 1 h 213"/>
                  <a:gd name="T30" fmla="*/ 0 w 275"/>
                  <a:gd name="T31" fmla="*/ 1 h 213"/>
                  <a:gd name="T32" fmla="*/ 0 w 275"/>
                  <a:gd name="T33" fmla="*/ 1 h 213"/>
                  <a:gd name="T34" fmla="*/ 0 w 275"/>
                  <a:gd name="T35" fmla="*/ 1 h 213"/>
                  <a:gd name="T36" fmla="*/ 0 w 275"/>
                  <a:gd name="T37" fmla="*/ 1 h 213"/>
                  <a:gd name="T38" fmla="*/ 0 w 275"/>
                  <a:gd name="T39" fmla="*/ 1 h 213"/>
                  <a:gd name="T40" fmla="*/ 0 w 275"/>
                  <a:gd name="T41" fmla="*/ 1 h 213"/>
                  <a:gd name="T42" fmla="*/ 0 w 275"/>
                  <a:gd name="T43" fmla="*/ 1 h 213"/>
                  <a:gd name="T44" fmla="*/ 0 w 275"/>
                  <a:gd name="T45" fmla="*/ 1 h 213"/>
                  <a:gd name="T46" fmla="*/ 0 w 275"/>
                  <a:gd name="T47" fmla="*/ 1 h 213"/>
                  <a:gd name="T48" fmla="*/ 0 w 275"/>
                  <a:gd name="T49" fmla="*/ 1 h 213"/>
                  <a:gd name="T50" fmla="*/ 0 w 275"/>
                  <a:gd name="T51" fmla="*/ 1 h 213"/>
                  <a:gd name="T52" fmla="*/ 0 w 275"/>
                  <a:gd name="T53" fmla="*/ 1 h 213"/>
                  <a:gd name="T54" fmla="*/ 0 w 275"/>
                  <a:gd name="T55" fmla="*/ 1 h 213"/>
                  <a:gd name="T56" fmla="*/ 0 w 275"/>
                  <a:gd name="T57" fmla="*/ 1 h 213"/>
                  <a:gd name="T58" fmla="*/ 0 w 275"/>
                  <a:gd name="T59" fmla="*/ 1 h 213"/>
                  <a:gd name="T60" fmla="*/ 0 w 275"/>
                  <a:gd name="T61" fmla="*/ 1 h 213"/>
                  <a:gd name="T62" fmla="*/ 0 w 275"/>
                  <a:gd name="T63" fmla="*/ 1 h 213"/>
                  <a:gd name="T64" fmla="*/ 0 w 275"/>
                  <a:gd name="T65" fmla="*/ 1 h 213"/>
                  <a:gd name="T66" fmla="*/ 0 w 275"/>
                  <a:gd name="T67" fmla="*/ 1 h 213"/>
                  <a:gd name="T68" fmla="*/ 0 w 275"/>
                  <a:gd name="T69" fmla="*/ 1 h 213"/>
                  <a:gd name="T70" fmla="*/ 0 w 275"/>
                  <a:gd name="T71" fmla="*/ 1 h 213"/>
                  <a:gd name="T72" fmla="*/ 0 w 275"/>
                  <a:gd name="T73" fmla="*/ 0 h 213"/>
                  <a:gd name="T74" fmla="*/ 0 w 275"/>
                  <a:gd name="T75" fmla="*/ 0 h 213"/>
                  <a:gd name="T76" fmla="*/ 0 w 275"/>
                  <a:gd name="T77" fmla="*/ 0 h 213"/>
                  <a:gd name="T78" fmla="*/ 0 w 275"/>
                  <a:gd name="T79" fmla="*/ 0 h 213"/>
                  <a:gd name="T80" fmla="*/ 0 w 275"/>
                  <a:gd name="T81" fmla="*/ 0 h 213"/>
                  <a:gd name="T82" fmla="*/ 0 w 275"/>
                  <a:gd name="T83" fmla="*/ 0 h 2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5" h="213">
                    <a:moveTo>
                      <a:pt x="0" y="0"/>
                    </a:moveTo>
                    <a:lnTo>
                      <a:pt x="22" y="3"/>
                    </a:lnTo>
                    <a:lnTo>
                      <a:pt x="44" y="8"/>
                    </a:lnTo>
                    <a:lnTo>
                      <a:pt x="64" y="15"/>
                    </a:lnTo>
                    <a:lnTo>
                      <a:pt x="83" y="24"/>
                    </a:lnTo>
                    <a:lnTo>
                      <a:pt x="101" y="34"/>
                    </a:lnTo>
                    <a:lnTo>
                      <a:pt x="118" y="46"/>
                    </a:lnTo>
                    <a:lnTo>
                      <a:pt x="135" y="60"/>
                    </a:lnTo>
                    <a:lnTo>
                      <a:pt x="150" y="73"/>
                    </a:lnTo>
                    <a:lnTo>
                      <a:pt x="165" y="90"/>
                    </a:lnTo>
                    <a:lnTo>
                      <a:pt x="180" y="106"/>
                    </a:lnTo>
                    <a:lnTo>
                      <a:pt x="194" y="122"/>
                    </a:lnTo>
                    <a:lnTo>
                      <a:pt x="207" y="139"/>
                    </a:lnTo>
                    <a:lnTo>
                      <a:pt x="219" y="157"/>
                    </a:lnTo>
                    <a:lnTo>
                      <a:pt x="232" y="175"/>
                    </a:lnTo>
                    <a:lnTo>
                      <a:pt x="244" y="193"/>
                    </a:lnTo>
                    <a:lnTo>
                      <a:pt x="255" y="210"/>
                    </a:lnTo>
                    <a:lnTo>
                      <a:pt x="261" y="213"/>
                    </a:lnTo>
                    <a:lnTo>
                      <a:pt x="268" y="210"/>
                    </a:lnTo>
                    <a:lnTo>
                      <a:pt x="273" y="205"/>
                    </a:lnTo>
                    <a:lnTo>
                      <a:pt x="275" y="199"/>
                    </a:lnTo>
                    <a:lnTo>
                      <a:pt x="265" y="179"/>
                    </a:lnTo>
                    <a:lnTo>
                      <a:pt x="255" y="160"/>
                    </a:lnTo>
                    <a:lnTo>
                      <a:pt x="244" y="141"/>
                    </a:lnTo>
                    <a:lnTo>
                      <a:pt x="230" y="123"/>
                    </a:lnTo>
                    <a:lnTo>
                      <a:pt x="216" y="106"/>
                    </a:lnTo>
                    <a:lnTo>
                      <a:pt x="200" y="90"/>
                    </a:lnTo>
                    <a:lnTo>
                      <a:pt x="184" y="73"/>
                    </a:lnTo>
                    <a:lnTo>
                      <a:pt x="166" y="60"/>
                    </a:lnTo>
                    <a:lnTo>
                      <a:pt x="147" y="47"/>
                    </a:lnTo>
                    <a:lnTo>
                      <a:pt x="128" y="34"/>
                    </a:lnTo>
                    <a:lnTo>
                      <a:pt x="109" y="25"/>
                    </a:lnTo>
                    <a:lnTo>
                      <a:pt x="88" y="16"/>
                    </a:lnTo>
                    <a:lnTo>
                      <a:pt x="66" y="9"/>
                    </a:lnTo>
                    <a:lnTo>
                      <a:pt x="45" y="4"/>
                    </a:lnTo>
                    <a:lnTo>
                      <a:pt x="23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2" name="Freeform 360"/>
              <p:cNvSpPr>
                <a:spLocks/>
              </p:cNvSpPr>
              <p:nvPr/>
            </p:nvSpPr>
            <p:spPr bwMode="auto">
              <a:xfrm>
                <a:off x="1747" y="5143"/>
                <a:ext cx="118" cy="89"/>
              </a:xfrm>
              <a:custGeom>
                <a:avLst/>
                <a:gdLst>
                  <a:gd name="T0" fmla="*/ 0 w 235"/>
                  <a:gd name="T1" fmla="*/ 1 h 177"/>
                  <a:gd name="T2" fmla="*/ 1 w 235"/>
                  <a:gd name="T3" fmla="*/ 1 h 177"/>
                  <a:gd name="T4" fmla="*/ 1 w 235"/>
                  <a:gd name="T5" fmla="*/ 1 h 177"/>
                  <a:gd name="T6" fmla="*/ 1 w 235"/>
                  <a:gd name="T7" fmla="*/ 1 h 177"/>
                  <a:gd name="T8" fmla="*/ 1 w 235"/>
                  <a:gd name="T9" fmla="*/ 1 h 177"/>
                  <a:gd name="T10" fmla="*/ 1 w 235"/>
                  <a:gd name="T11" fmla="*/ 1 h 177"/>
                  <a:gd name="T12" fmla="*/ 1 w 235"/>
                  <a:gd name="T13" fmla="*/ 1 h 177"/>
                  <a:gd name="T14" fmla="*/ 1 w 235"/>
                  <a:gd name="T15" fmla="*/ 1 h 177"/>
                  <a:gd name="T16" fmla="*/ 1 w 235"/>
                  <a:gd name="T17" fmla="*/ 1 h 177"/>
                  <a:gd name="T18" fmla="*/ 1 w 235"/>
                  <a:gd name="T19" fmla="*/ 1 h 177"/>
                  <a:gd name="T20" fmla="*/ 1 w 235"/>
                  <a:gd name="T21" fmla="*/ 1 h 177"/>
                  <a:gd name="T22" fmla="*/ 1 w 235"/>
                  <a:gd name="T23" fmla="*/ 1 h 177"/>
                  <a:gd name="T24" fmla="*/ 1 w 235"/>
                  <a:gd name="T25" fmla="*/ 1 h 177"/>
                  <a:gd name="T26" fmla="*/ 1 w 235"/>
                  <a:gd name="T27" fmla="*/ 1 h 177"/>
                  <a:gd name="T28" fmla="*/ 1 w 235"/>
                  <a:gd name="T29" fmla="*/ 1 h 177"/>
                  <a:gd name="T30" fmla="*/ 1 w 235"/>
                  <a:gd name="T31" fmla="*/ 1 h 177"/>
                  <a:gd name="T32" fmla="*/ 1 w 235"/>
                  <a:gd name="T33" fmla="*/ 1 h 177"/>
                  <a:gd name="T34" fmla="*/ 1 w 235"/>
                  <a:gd name="T35" fmla="*/ 1 h 177"/>
                  <a:gd name="T36" fmla="*/ 1 w 235"/>
                  <a:gd name="T37" fmla="*/ 1 h 177"/>
                  <a:gd name="T38" fmla="*/ 1 w 235"/>
                  <a:gd name="T39" fmla="*/ 1 h 177"/>
                  <a:gd name="T40" fmla="*/ 1 w 235"/>
                  <a:gd name="T41" fmla="*/ 1 h 177"/>
                  <a:gd name="T42" fmla="*/ 1 w 235"/>
                  <a:gd name="T43" fmla="*/ 1 h 177"/>
                  <a:gd name="T44" fmla="*/ 1 w 235"/>
                  <a:gd name="T45" fmla="*/ 1 h 177"/>
                  <a:gd name="T46" fmla="*/ 1 w 235"/>
                  <a:gd name="T47" fmla="*/ 1 h 177"/>
                  <a:gd name="T48" fmla="*/ 1 w 235"/>
                  <a:gd name="T49" fmla="*/ 1 h 177"/>
                  <a:gd name="T50" fmla="*/ 1 w 235"/>
                  <a:gd name="T51" fmla="*/ 1 h 177"/>
                  <a:gd name="T52" fmla="*/ 1 w 235"/>
                  <a:gd name="T53" fmla="*/ 1 h 177"/>
                  <a:gd name="T54" fmla="*/ 1 w 235"/>
                  <a:gd name="T55" fmla="*/ 1 h 177"/>
                  <a:gd name="T56" fmla="*/ 1 w 235"/>
                  <a:gd name="T57" fmla="*/ 1 h 177"/>
                  <a:gd name="T58" fmla="*/ 1 w 235"/>
                  <a:gd name="T59" fmla="*/ 1 h 177"/>
                  <a:gd name="T60" fmla="*/ 1 w 235"/>
                  <a:gd name="T61" fmla="*/ 1 h 177"/>
                  <a:gd name="T62" fmla="*/ 1 w 235"/>
                  <a:gd name="T63" fmla="*/ 1 h 177"/>
                  <a:gd name="T64" fmla="*/ 1 w 235"/>
                  <a:gd name="T65" fmla="*/ 1 h 177"/>
                  <a:gd name="T66" fmla="*/ 1 w 235"/>
                  <a:gd name="T67" fmla="*/ 1 h 177"/>
                  <a:gd name="T68" fmla="*/ 1 w 235"/>
                  <a:gd name="T69" fmla="*/ 1 h 177"/>
                  <a:gd name="T70" fmla="*/ 1 w 235"/>
                  <a:gd name="T71" fmla="*/ 1 h 177"/>
                  <a:gd name="T72" fmla="*/ 1 w 235"/>
                  <a:gd name="T73" fmla="*/ 0 h 177"/>
                  <a:gd name="T74" fmla="*/ 0 w 235"/>
                  <a:gd name="T75" fmla="*/ 0 h 177"/>
                  <a:gd name="T76" fmla="*/ 0 w 235"/>
                  <a:gd name="T77" fmla="*/ 0 h 177"/>
                  <a:gd name="T78" fmla="*/ 0 w 235"/>
                  <a:gd name="T79" fmla="*/ 1 h 177"/>
                  <a:gd name="T80" fmla="*/ 0 w 235"/>
                  <a:gd name="T81" fmla="*/ 1 h 177"/>
                  <a:gd name="T82" fmla="*/ 0 w 235"/>
                  <a:gd name="T83" fmla="*/ 1 h 17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5" h="177">
                    <a:moveTo>
                      <a:pt x="0" y="1"/>
                    </a:moveTo>
                    <a:lnTo>
                      <a:pt x="7" y="17"/>
                    </a:lnTo>
                    <a:lnTo>
                      <a:pt x="15" y="33"/>
                    </a:lnTo>
                    <a:lnTo>
                      <a:pt x="24" y="49"/>
                    </a:lnTo>
                    <a:lnTo>
                      <a:pt x="33" y="64"/>
                    </a:lnTo>
                    <a:lnTo>
                      <a:pt x="43" y="79"/>
                    </a:lnTo>
                    <a:lnTo>
                      <a:pt x="55" y="93"/>
                    </a:lnTo>
                    <a:lnTo>
                      <a:pt x="68" y="106"/>
                    </a:lnTo>
                    <a:lnTo>
                      <a:pt x="82" y="117"/>
                    </a:lnTo>
                    <a:lnTo>
                      <a:pt x="95" y="128"/>
                    </a:lnTo>
                    <a:lnTo>
                      <a:pt x="111" y="138"/>
                    </a:lnTo>
                    <a:lnTo>
                      <a:pt x="128" y="146"/>
                    </a:lnTo>
                    <a:lnTo>
                      <a:pt x="145" y="154"/>
                    </a:lnTo>
                    <a:lnTo>
                      <a:pt x="162" y="162"/>
                    </a:lnTo>
                    <a:lnTo>
                      <a:pt x="181" y="168"/>
                    </a:lnTo>
                    <a:lnTo>
                      <a:pt x="198" y="172"/>
                    </a:lnTo>
                    <a:lnTo>
                      <a:pt x="215" y="177"/>
                    </a:lnTo>
                    <a:lnTo>
                      <a:pt x="223" y="176"/>
                    </a:lnTo>
                    <a:lnTo>
                      <a:pt x="231" y="170"/>
                    </a:lnTo>
                    <a:lnTo>
                      <a:pt x="235" y="162"/>
                    </a:lnTo>
                    <a:lnTo>
                      <a:pt x="231" y="155"/>
                    </a:lnTo>
                    <a:lnTo>
                      <a:pt x="217" y="147"/>
                    </a:lnTo>
                    <a:lnTo>
                      <a:pt x="203" y="140"/>
                    </a:lnTo>
                    <a:lnTo>
                      <a:pt x="188" y="133"/>
                    </a:lnTo>
                    <a:lnTo>
                      <a:pt x="173" y="128"/>
                    </a:lnTo>
                    <a:lnTo>
                      <a:pt x="158" y="122"/>
                    </a:lnTo>
                    <a:lnTo>
                      <a:pt x="143" y="116"/>
                    </a:lnTo>
                    <a:lnTo>
                      <a:pt x="128" y="110"/>
                    </a:lnTo>
                    <a:lnTo>
                      <a:pt x="113" y="103"/>
                    </a:lnTo>
                    <a:lnTo>
                      <a:pt x="95" y="94"/>
                    </a:lnTo>
                    <a:lnTo>
                      <a:pt x="79" y="83"/>
                    </a:lnTo>
                    <a:lnTo>
                      <a:pt x="64" y="71"/>
                    </a:lnTo>
                    <a:lnTo>
                      <a:pt x="50" y="58"/>
                    </a:lnTo>
                    <a:lnTo>
                      <a:pt x="37" y="46"/>
                    </a:lnTo>
                    <a:lnTo>
                      <a:pt x="24" y="31"/>
                    </a:lnTo>
                    <a:lnTo>
                      <a:pt x="12" y="16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3" name="Freeform 361"/>
              <p:cNvSpPr>
                <a:spLocks/>
              </p:cNvSpPr>
              <p:nvPr/>
            </p:nvSpPr>
            <p:spPr bwMode="auto">
              <a:xfrm>
                <a:off x="2084" y="5069"/>
                <a:ext cx="86" cy="148"/>
              </a:xfrm>
              <a:custGeom>
                <a:avLst/>
                <a:gdLst>
                  <a:gd name="T0" fmla="*/ 0 w 170"/>
                  <a:gd name="T1" fmla="*/ 1 h 296"/>
                  <a:gd name="T2" fmla="*/ 1 w 170"/>
                  <a:gd name="T3" fmla="*/ 1 h 296"/>
                  <a:gd name="T4" fmla="*/ 1 w 170"/>
                  <a:gd name="T5" fmla="*/ 1 h 296"/>
                  <a:gd name="T6" fmla="*/ 1 w 170"/>
                  <a:gd name="T7" fmla="*/ 1 h 296"/>
                  <a:gd name="T8" fmla="*/ 1 w 170"/>
                  <a:gd name="T9" fmla="*/ 1 h 296"/>
                  <a:gd name="T10" fmla="*/ 1 w 170"/>
                  <a:gd name="T11" fmla="*/ 1 h 296"/>
                  <a:gd name="T12" fmla="*/ 1 w 170"/>
                  <a:gd name="T13" fmla="*/ 1 h 296"/>
                  <a:gd name="T14" fmla="*/ 1 w 170"/>
                  <a:gd name="T15" fmla="*/ 1 h 296"/>
                  <a:gd name="T16" fmla="*/ 1 w 170"/>
                  <a:gd name="T17" fmla="*/ 1 h 296"/>
                  <a:gd name="T18" fmla="*/ 1 w 170"/>
                  <a:gd name="T19" fmla="*/ 1 h 296"/>
                  <a:gd name="T20" fmla="*/ 1 w 170"/>
                  <a:gd name="T21" fmla="*/ 1 h 296"/>
                  <a:gd name="T22" fmla="*/ 1 w 170"/>
                  <a:gd name="T23" fmla="*/ 1 h 296"/>
                  <a:gd name="T24" fmla="*/ 1 w 170"/>
                  <a:gd name="T25" fmla="*/ 1 h 296"/>
                  <a:gd name="T26" fmla="*/ 1 w 170"/>
                  <a:gd name="T27" fmla="*/ 1 h 296"/>
                  <a:gd name="T28" fmla="*/ 1 w 170"/>
                  <a:gd name="T29" fmla="*/ 1 h 296"/>
                  <a:gd name="T30" fmla="*/ 1 w 170"/>
                  <a:gd name="T31" fmla="*/ 1 h 296"/>
                  <a:gd name="T32" fmla="*/ 1 w 170"/>
                  <a:gd name="T33" fmla="*/ 1 h 296"/>
                  <a:gd name="T34" fmla="*/ 1 w 170"/>
                  <a:gd name="T35" fmla="*/ 1 h 296"/>
                  <a:gd name="T36" fmla="*/ 1 w 170"/>
                  <a:gd name="T37" fmla="*/ 1 h 296"/>
                  <a:gd name="T38" fmla="*/ 1 w 170"/>
                  <a:gd name="T39" fmla="*/ 1 h 296"/>
                  <a:gd name="T40" fmla="*/ 1 w 170"/>
                  <a:gd name="T41" fmla="*/ 1 h 296"/>
                  <a:gd name="T42" fmla="*/ 1 w 170"/>
                  <a:gd name="T43" fmla="*/ 1 h 296"/>
                  <a:gd name="T44" fmla="*/ 1 w 170"/>
                  <a:gd name="T45" fmla="*/ 1 h 296"/>
                  <a:gd name="T46" fmla="*/ 1 w 170"/>
                  <a:gd name="T47" fmla="*/ 1 h 296"/>
                  <a:gd name="T48" fmla="*/ 1 w 170"/>
                  <a:gd name="T49" fmla="*/ 1 h 296"/>
                  <a:gd name="T50" fmla="*/ 1 w 170"/>
                  <a:gd name="T51" fmla="*/ 1 h 296"/>
                  <a:gd name="T52" fmla="*/ 1 w 170"/>
                  <a:gd name="T53" fmla="*/ 1 h 296"/>
                  <a:gd name="T54" fmla="*/ 1 w 170"/>
                  <a:gd name="T55" fmla="*/ 1 h 296"/>
                  <a:gd name="T56" fmla="*/ 1 w 170"/>
                  <a:gd name="T57" fmla="*/ 0 h 296"/>
                  <a:gd name="T58" fmla="*/ 1 w 170"/>
                  <a:gd name="T59" fmla="*/ 0 h 296"/>
                  <a:gd name="T60" fmla="*/ 1 w 170"/>
                  <a:gd name="T61" fmla="*/ 0 h 296"/>
                  <a:gd name="T62" fmla="*/ 0 w 170"/>
                  <a:gd name="T63" fmla="*/ 0 h 296"/>
                  <a:gd name="T64" fmla="*/ 0 w 170"/>
                  <a:gd name="T65" fmla="*/ 1 h 296"/>
                  <a:gd name="T66" fmla="*/ 0 w 170"/>
                  <a:gd name="T67" fmla="*/ 1 h 2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0" h="296">
                    <a:moveTo>
                      <a:pt x="0" y="1"/>
                    </a:moveTo>
                    <a:lnTo>
                      <a:pt x="7" y="44"/>
                    </a:lnTo>
                    <a:lnTo>
                      <a:pt x="16" y="87"/>
                    </a:lnTo>
                    <a:lnTo>
                      <a:pt x="28" y="129"/>
                    </a:lnTo>
                    <a:lnTo>
                      <a:pt x="43" y="170"/>
                    </a:lnTo>
                    <a:lnTo>
                      <a:pt x="61" y="206"/>
                    </a:lnTo>
                    <a:lnTo>
                      <a:pt x="86" y="241"/>
                    </a:lnTo>
                    <a:lnTo>
                      <a:pt x="116" y="271"/>
                    </a:lnTo>
                    <a:lnTo>
                      <a:pt x="154" y="296"/>
                    </a:lnTo>
                    <a:lnTo>
                      <a:pt x="160" y="295"/>
                    </a:lnTo>
                    <a:lnTo>
                      <a:pt x="167" y="291"/>
                    </a:lnTo>
                    <a:lnTo>
                      <a:pt x="170" y="284"/>
                    </a:lnTo>
                    <a:lnTo>
                      <a:pt x="169" y="277"/>
                    </a:lnTo>
                    <a:lnTo>
                      <a:pt x="157" y="263"/>
                    </a:lnTo>
                    <a:lnTo>
                      <a:pt x="144" y="250"/>
                    </a:lnTo>
                    <a:lnTo>
                      <a:pt x="131" y="238"/>
                    </a:lnTo>
                    <a:lnTo>
                      <a:pt x="119" y="225"/>
                    </a:lnTo>
                    <a:lnTo>
                      <a:pt x="106" y="211"/>
                    </a:lnTo>
                    <a:lnTo>
                      <a:pt x="93" y="198"/>
                    </a:lnTo>
                    <a:lnTo>
                      <a:pt x="82" y="185"/>
                    </a:lnTo>
                    <a:lnTo>
                      <a:pt x="70" y="171"/>
                    </a:lnTo>
                    <a:lnTo>
                      <a:pt x="56" y="151"/>
                    </a:lnTo>
                    <a:lnTo>
                      <a:pt x="45" y="132"/>
                    </a:lnTo>
                    <a:lnTo>
                      <a:pt x="36" y="111"/>
                    </a:lnTo>
                    <a:lnTo>
                      <a:pt x="26" y="89"/>
                    </a:lnTo>
                    <a:lnTo>
                      <a:pt x="19" y="67"/>
                    </a:lnTo>
                    <a:lnTo>
                      <a:pt x="13" y="45"/>
                    </a:lnTo>
                    <a:lnTo>
                      <a:pt x="7" y="2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" name="Freeform 362"/>
              <p:cNvSpPr>
                <a:spLocks/>
              </p:cNvSpPr>
              <p:nvPr/>
            </p:nvSpPr>
            <p:spPr bwMode="auto">
              <a:xfrm>
                <a:off x="2130" y="5072"/>
                <a:ext cx="113" cy="90"/>
              </a:xfrm>
              <a:custGeom>
                <a:avLst/>
                <a:gdLst>
                  <a:gd name="T0" fmla="*/ 0 w 227"/>
                  <a:gd name="T1" fmla="*/ 1 h 180"/>
                  <a:gd name="T2" fmla="*/ 0 w 227"/>
                  <a:gd name="T3" fmla="*/ 1 h 180"/>
                  <a:gd name="T4" fmla="*/ 0 w 227"/>
                  <a:gd name="T5" fmla="*/ 1 h 180"/>
                  <a:gd name="T6" fmla="*/ 0 w 227"/>
                  <a:gd name="T7" fmla="*/ 1 h 180"/>
                  <a:gd name="T8" fmla="*/ 0 w 227"/>
                  <a:gd name="T9" fmla="*/ 1 h 180"/>
                  <a:gd name="T10" fmla="*/ 0 w 227"/>
                  <a:gd name="T11" fmla="*/ 1 h 180"/>
                  <a:gd name="T12" fmla="*/ 0 w 227"/>
                  <a:gd name="T13" fmla="*/ 1 h 180"/>
                  <a:gd name="T14" fmla="*/ 0 w 227"/>
                  <a:gd name="T15" fmla="*/ 1 h 180"/>
                  <a:gd name="T16" fmla="*/ 0 w 227"/>
                  <a:gd name="T17" fmla="*/ 1 h 180"/>
                  <a:gd name="T18" fmla="*/ 0 w 227"/>
                  <a:gd name="T19" fmla="*/ 1 h 180"/>
                  <a:gd name="T20" fmla="*/ 0 w 227"/>
                  <a:gd name="T21" fmla="*/ 1 h 180"/>
                  <a:gd name="T22" fmla="*/ 0 w 227"/>
                  <a:gd name="T23" fmla="*/ 1 h 180"/>
                  <a:gd name="T24" fmla="*/ 0 w 227"/>
                  <a:gd name="T25" fmla="*/ 1 h 180"/>
                  <a:gd name="T26" fmla="*/ 0 w 227"/>
                  <a:gd name="T27" fmla="*/ 1 h 180"/>
                  <a:gd name="T28" fmla="*/ 0 w 227"/>
                  <a:gd name="T29" fmla="*/ 1 h 180"/>
                  <a:gd name="T30" fmla="*/ 0 w 227"/>
                  <a:gd name="T31" fmla="*/ 1 h 180"/>
                  <a:gd name="T32" fmla="*/ 0 w 227"/>
                  <a:gd name="T33" fmla="*/ 1 h 180"/>
                  <a:gd name="T34" fmla="*/ 0 w 227"/>
                  <a:gd name="T35" fmla="*/ 1 h 180"/>
                  <a:gd name="T36" fmla="*/ 0 w 227"/>
                  <a:gd name="T37" fmla="*/ 1 h 180"/>
                  <a:gd name="T38" fmla="*/ 0 w 227"/>
                  <a:gd name="T39" fmla="*/ 1 h 180"/>
                  <a:gd name="T40" fmla="*/ 0 w 227"/>
                  <a:gd name="T41" fmla="*/ 1 h 180"/>
                  <a:gd name="T42" fmla="*/ 0 w 227"/>
                  <a:gd name="T43" fmla="*/ 1 h 180"/>
                  <a:gd name="T44" fmla="*/ 0 w 227"/>
                  <a:gd name="T45" fmla="*/ 1 h 180"/>
                  <a:gd name="T46" fmla="*/ 0 w 227"/>
                  <a:gd name="T47" fmla="*/ 1 h 180"/>
                  <a:gd name="T48" fmla="*/ 0 w 227"/>
                  <a:gd name="T49" fmla="*/ 1 h 180"/>
                  <a:gd name="T50" fmla="*/ 0 w 227"/>
                  <a:gd name="T51" fmla="*/ 1 h 180"/>
                  <a:gd name="T52" fmla="*/ 0 w 227"/>
                  <a:gd name="T53" fmla="*/ 1 h 180"/>
                  <a:gd name="T54" fmla="*/ 0 w 227"/>
                  <a:gd name="T55" fmla="*/ 1 h 180"/>
                  <a:gd name="T56" fmla="*/ 0 w 227"/>
                  <a:gd name="T57" fmla="*/ 1 h 180"/>
                  <a:gd name="T58" fmla="*/ 0 w 227"/>
                  <a:gd name="T59" fmla="*/ 1 h 180"/>
                  <a:gd name="T60" fmla="*/ 0 w 227"/>
                  <a:gd name="T61" fmla="*/ 1 h 180"/>
                  <a:gd name="T62" fmla="*/ 0 w 227"/>
                  <a:gd name="T63" fmla="*/ 1 h 180"/>
                  <a:gd name="T64" fmla="*/ 0 w 227"/>
                  <a:gd name="T65" fmla="*/ 1 h 180"/>
                  <a:gd name="T66" fmla="*/ 0 w 227"/>
                  <a:gd name="T67" fmla="*/ 1 h 180"/>
                  <a:gd name="T68" fmla="*/ 0 w 227"/>
                  <a:gd name="T69" fmla="*/ 1 h 180"/>
                  <a:gd name="T70" fmla="*/ 0 w 227"/>
                  <a:gd name="T71" fmla="*/ 1 h 180"/>
                  <a:gd name="T72" fmla="*/ 0 w 227"/>
                  <a:gd name="T73" fmla="*/ 0 h 180"/>
                  <a:gd name="T74" fmla="*/ 0 w 227"/>
                  <a:gd name="T75" fmla="*/ 0 h 180"/>
                  <a:gd name="T76" fmla="*/ 0 w 227"/>
                  <a:gd name="T77" fmla="*/ 0 h 180"/>
                  <a:gd name="T78" fmla="*/ 0 w 227"/>
                  <a:gd name="T79" fmla="*/ 0 h 180"/>
                  <a:gd name="T80" fmla="*/ 0 w 227"/>
                  <a:gd name="T81" fmla="*/ 1 h 180"/>
                  <a:gd name="T82" fmla="*/ 0 w 227"/>
                  <a:gd name="T83" fmla="*/ 1 h 18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7" h="180">
                    <a:moveTo>
                      <a:pt x="0" y="1"/>
                    </a:moveTo>
                    <a:lnTo>
                      <a:pt x="7" y="18"/>
                    </a:lnTo>
                    <a:lnTo>
                      <a:pt x="14" y="36"/>
                    </a:lnTo>
                    <a:lnTo>
                      <a:pt x="24" y="52"/>
                    </a:lnTo>
                    <a:lnTo>
                      <a:pt x="34" y="66"/>
                    </a:lnTo>
                    <a:lnTo>
                      <a:pt x="46" y="80"/>
                    </a:lnTo>
                    <a:lnTo>
                      <a:pt x="59" y="92"/>
                    </a:lnTo>
                    <a:lnTo>
                      <a:pt x="73" y="105"/>
                    </a:lnTo>
                    <a:lnTo>
                      <a:pt x="87" y="115"/>
                    </a:lnTo>
                    <a:lnTo>
                      <a:pt x="104" y="126"/>
                    </a:lnTo>
                    <a:lnTo>
                      <a:pt x="120" y="136"/>
                    </a:lnTo>
                    <a:lnTo>
                      <a:pt x="136" y="144"/>
                    </a:lnTo>
                    <a:lnTo>
                      <a:pt x="153" y="152"/>
                    </a:lnTo>
                    <a:lnTo>
                      <a:pt x="170" y="160"/>
                    </a:lnTo>
                    <a:lnTo>
                      <a:pt x="188" y="167"/>
                    </a:lnTo>
                    <a:lnTo>
                      <a:pt x="205" y="174"/>
                    </a:lnTo>
                    <a:lnTo>
                      <a:pt x="222" y="180"/>
                    </a:lnTo>
                    <a:lnTo>
                      <a:pt x="225" y="180"/>
                    </a:lnTo>
                    <a:lnTo>
                      <a:pt x="226" y="177"/>
                    </a:lnTo>
                    <a:lnTo>
                      <a:pt x="227" y="175"/>
                    </a:lnTo>
                    <a:lnTo>
                      <a:pt x="226" y="174"/>
                    </a:lnTo>
                    <a:lnTo>
                      <a:pt x="209" y="166"/>
                    </a:lnTo>
                    <a:lnTo>
                      <a:pt x="192" y="159"/>
                    </a:lnTo>
                    <a:lnTo>
                      <a:pt x="175" y="151"/>
                    </a:lnTo>
                    <a:lnTo>
                      <a:pt x="158" y="144"/>
                    </a:lnTo>
                    <a:lnTo>
                      <a:pt x="142" y="136"/>
                    </a:lnTo>
                    <a:lnTo>
                      <a:pt x="124" y="128"/>
                    </a:lnTo>
                    <a:lnTo>
                      <a:pt x="108" y="119"/>
                    </a:lnTo>
                    <a:lnTo>
                      <a:pt x="93" y="109"/>
                    </a:lnTo>
                    <a:lnTo>
                      <a:pt x="78" y="100"/>
                    </a:lnTo>
                    <a:lnTo>
                      <a:pt x="64" y="89"/>
                    </a:lnTo>
                    <a:lnTo>
                      <a:pt x="51" y="77"/>
                    </a:lnTo>
                    <a:lnTo>
                      <a:pt x="38" y="65"/>
                    </a:lnTo>
                    <a:lnTo>
                      <a:pt x="28" y="51"/>
                    </a:lnTo>
                    <a:lnTo>
                      <a:pt x="17" y="36"/>
                    </a:lnTo>
                    <a:lnTo>
                      <a:pt x="8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5" name="Freeform 363"/>
              <p:cNvSpPr>
                <a:spLocks/>
              </p:cNvSpPr>
              <p:nvPr/>
            </p:nvSpPr>
            <p:spPr bwMode="auto">
              <a:xfrm>
                <a:off x="2150" y="5146"/>
                <a:ext cx="95" cy="74"/>
              </a:xfrm>
              <a:custGeom>
                <a:avLst/>
                <a:gdLst>
                  <a:gd name="T0" fmla="*/ 0 w 191"/>
                  <a:gd name="T1" fmla="*/ 0 h 149"/>
                  <a:gd name="T2" fmla="*/ 0 w 191"/>
                  <a:gd name="T3" fmla="*/ 0 h 149"/>
                  <a:gd name="T4" fmla="*/ 0 w 191"/>
                  <a:gd name="T5" fmla="*/ 0 h 149"/>
                  <a:gd name="T6" fmla="*/ 0 w 191"/>
                  <a:gd name="T7" fmla="*/ 0 h 149"/>
                  <a:gd name="T8" fmla="*/ 0 w 191"/>
                  <a:gd name="T9" fmla="*/ 0 h 149"/>
                  <a:gd name="T10" fmla="*/ 0 w 191"/>
                  <a:gd name="T11" fmla="*/ 0 h 149"/>
                  <a:gd name="T12" fmla="*/ 0 w 191"/>
                  <a:gd name="T13" fmla="*/ 0 h 149"/>
                  <a:gd name="T14" fmla="*/ 0 w 191"/>
                  <a:gd name="T15" fmla="*/ 0 h 149"/>
                  <a:gd name="T16" fmla="*/ 0 w 191"/>
                  <a:gd name="T17" fmla="*/ 0 h 149"/>
                  <a:gd name="T18" fmla="*/ 0 w 191"/>
                  <a:gd name="T19" fmla="*/ 0 h 149"/>
                  <a:gd name="T20" fmla="*/ 0 w 191"/>
                  <a:gd name="T21" fmla="*/ 0 h 149"/>
                  <a:gd name="T22" fmla="*/ 0 w 191"/>
                  <a:gd name="T23" fmla="*/ 0 h 149"/>
                  <a:gd name="T24" fmla="*/ 0 w 191"/>
                  <a:gd name="T25" fmla="*/ 0 h 149"/>
                  <a:gd name="T26" fmla="*/ 0 w 191"/>
                  <a:gd name="T27" fmla="*/ 0 h 149"/>
                  <a:gd name="T28" fmla="*/ 0 w 191"/>
                  <a:gd name="T29" fmla="*/ 0 h 149"/>
                  <a:gd name="T30" fmla="*/ 0 w 191"/>
                  <a:gd name="T31" fmla="*/ 0 h 149"/>
                  <a:gd name="T32" fmla="*/ 0 w 191"/>
                  <a:gd name="T33" fmla="*/ 0 h 149"/>
                  <a:gd name="T34" fmla="*/ 0 w 191"/>
                  <a:gd name="T35" fmla="*/ 0 h 149"/>
                  <a:gd name="T36" fmla="*/ 0 w 191"/>
                  <a:gd name="T37" fmla="*/ 0 h 149"/>
                  <a:gd name="T38" fmla="*/ 0 w 191"/>
                  <a:gd name="T39" fmla="*/ 0 h 149"/>
                  <a:gd name="T40" fmla="*/ 0 w 191"/>
                  <a:gd name="T41" fmla="*/ 0 h 149"/>
                  <a:gd name="T42" fmla="*/ 0 w 191"/>
                  <a:gd name="T43" fmla="*/ 0 h 149"/>
                  <a:gd name="T44" fmla="*/ 0 w 191"/>
                  <a:gd name="T45" fmla="*/ 0 h 149"/>
                  <a:gd name="T46" fmla="*/ 0 w 191"/>
                  <a:gd name="T47" fmla="*/ 0 h 149"/>
                  <a:gd name="T48" fmla="*/ 0 w 191"/>
                  <a:gd name="T49" fmla="*/ 0 h 149"/>
                  <a:gd name="T50" fmla="*/ 0 w 191"/>
                  <a:gd name="T51" fmla="*/ 0 h 149"/>
                  <a:gd name="T52" fmla="*/ 0 w 191"/>
                  <a:gd name="T53" fmla="*/ 0 h 149"/>
                  <a:gd name="T54" fmla="*/ 0 w 191"/>
                  <a:gd name="T55" fmla="*/ 0 h 149"/>
                  <a:gd name="T56" fmla="*/ 0 w 191"/>
                  <a:gd name="T57" fmla="*/ 0 h 149"/>
                  <a:gd name="T58" fmla="*/ 0 w 191"/>
                  <a:gd name="T59" fmla="*/ 0 h 149"/>
                  <a:gd name="T60" fmla="*/ 0 w 191"/>
                  <a:gd name="T61" fmla="*/ 0 h 149"/>
                  <a:gd name="T62" fmla="*/ 0 w 191"/>
                  <a:gd name="T63" fmla="*/ 0 h 149"/>
                  <a:gd name="T64" fmla="*/ 0 w 191"/>
                  <a:gd name="T65" fmla="*/ 0 h 149"/>
                  <a:gd name="T66" fmla="*/ 0 w 191"/>
                  <a:gd name="T67" fmla="*/ 0 h 149"/>
                  <a:gd name="T68" fmla="*/ 0 w 191"/>
                  <a:gd name="T69" fmla="*/ 0 h 149"/>
                  <a:gd name="T70" fmla="*/ 0 w 191"/>
                  <a:gd name="T71" fmla="*/ 0 h 149"/>
                  <a:gd name="T72" fmla="*/ 0 w 191"/>
                  <a:gd name="T73" fmla="*/ 0 h 149"/>
                  <a:gd name="T74" fmla="*/ 0 w 191"/>
                  <a:gd name="T75" fmla="*/ 0 h 149"/>
                  <a:gd name="T76" fmla="*/ 0 w 191"/>
                  <a:gd name="T77" fmla="*/ 0 h 149"/>
                  <a:gd name="T78" fmla="*/ 0 w 191"/>
                  <a:gd name="T79" fmla="*/ 0 h 149"/>
                  <a:gd name="T80" fmla="*/ 0 w 191"/>
                  <a:gd name="T81" fmla="*/ 0 h 149"/>
                  <a:gd name="T82" fmla="*/ 0 w 191"/>
                  <a:gd name="T83" fmla="*/ 0 h 14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1" h="149">
                    <a:moveTo>
                      <a:pt x="190" y="0"/>
                    </a:moveTo>
                    <a:lnTo>
                      <a:pt x="182" y="13"/>
                    </a:lnTo>
                    <a:lnTo>
                      <a:pt x="174" y="25"/>
                    </a:lnTo>
                    <a:lnTo>
                      <a:pt x="166" y="36"/>
                    </a:lnTo>
                    <a:lnTo>
                      <a:pt x="158" y="47"/>
                    </a:lnTo>
                    <a:lnTo>
                      <a:pt x="149" y="57"/>
                    </a:lnTo>
                    <a:lnTo>
                      <a:pt x="138" y="67"/>
                    </a:lnTo>
                    <a:lnTo>
                      <a:pt x="128" y="76"/>
                    </a:lnTo>
                    <a:lnTo>
                      <a:pt x="115" y="85"/>
                    </a:lnTo>
                    <a:lnTo>
                      <a:pt x="103" y="91"/>
                    </a:lnTo>
                    <a:lnTo>
                      <a:pt x="90" y="97"/>
                    </a:lnTo>
                    <a:lnTo>
                      <a:pt x="77" y="103"/>
                    </a:lnTo>
                    <a:lnTo>
                      <a:pt x="63" y="106"/>
                    </a:lnTo>
                    <a:lnTo>
                      <a:pt x="50" y="111"/>
                    </a:lnTo>
                    <a:lnTo>
                      <a:pt x="36" y="114"/>
                    </a:lnTo>
                    <a:lnTo>
                      <a:pt x="22" y="118"/>
                    </a:lnTo>
                    <a:lnTo>
                      <a:pt x="8" y="121"/>
                    </a:lnTo>
                    <a:lnTo>
                      <a:pt x="4" y="126"/>
                    </a:lnTo>
                    <a:lnTo>
                      <a:pt x="0" y="132"/>
                    </a:lnTo>
                    <a:lnTo>
                      <a:pt x="0" y="139"/>
                    </a:lnTo>
                    <a:lnTo>
                      <a:pt x="4" y="143"/>
                    </a:lnTo>
                    <a:lnTo>
                      <a:pt x="22" y="148"/>
                    </a:lnTo>
                    <a:lnTo>
                      <a:pt x="39" y="149"/>
                    </a:lnTo>
                    <a:lnTo>
                      <a:pt x="55" y="149"/>
                    </a:lnTo>
                    <a:lnTo>
                      <a:pt x="70" y="146"/>
                    </a:lnTo>
                    <a:lnTo>
                      <a:pt x="84" y="140"/>
                    </a:lnTo>
                    <a:lnTo>
                      <a:pt x="98" y="133"/>
                    </a:lnTo>
                    <a:lnTo>
                      <a:pt x="111" y="124"/>
                    </a:lnTo>
                    <a:lnTo>
                      <a:pt x="123" y="113"/>
                    </a:lnTo>
                    <a:lnTo>
                      <a:pt x="134" y="102"/>
                    </a:lnTo>
                    <a:lnTo>
                      <a:pt x="144" y="89"/>
                    </a:lnTo>
                    <a:lnTo>
                      <a:pt x="155" y="75"/>
                    </a:lnTo>
                    <a:lnTo>
                      <a:pt x="163" y="62"/>
                    </a:lnTo>
                    <a:lnTo>
                      <a:pt x="171" y="47"/>
                    </a:lnTo>
                    <a:lnTo>
                      <a:pt x="179" y="32"/>
                    </a:lnTo>
                    <a:lnTo>
                      <a:pt x="186" y="17"/>
                    </a:lnTo>
                    <a:lnTo>
                      <a:pt x="191" y="2"/>
                    </a:lnTo>
                    <a:lnTo>
                      <a:pt x="191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6" name="Freeform 364"/>
              <p:cNvSpPr>
                <a:spLocks/>
              </p:cNvSpPr>
              <p:nvPr/>
            </p:nvSpPr>
            <p:spPr bwMode="auto">
              <a:xfrm>
                <a:off x="2193" y="5105"/>
                <a:ext cx="166" cy="23"/>
              </a:xfrm>
              <a:custGeom>
                <a:avLst/>
                <a:gdLst>
                  <a:gd name="T0" fmla="*/ 0 w 330"/>
                  <a:gd name="T1" fmla="*/ 0 h 47"/>
                  <a:gd name="T2" fmla="*/ 1 w 330"/>
                  <a:gd name="T3" fmla="*/ 0 h 47"/>
                  <a:gd name="T4" fmla="*/ 1 w 330"/>
                  <a:gd name="T5" fmla="*/ 0 h 47"/>
                  <a:gd name="T6" fmla="*/ 1 w 330"/>
                  <a:gd name="T7" fmla="*/ 0 h 47"/>
                  <a:gd name="T8" fmla="*/ 1 w 330"/>
                  <a:gd name="T9" fmla="*/ 0 h 47"/>
                  <a:gd name="T10" fmla="*/ 1 w 330"/>
                  <a:gd name="T11" fmla="*/ 0 h 47"/>
                  <a:gd name="T12" fmla="*/ 1 w 330"/>
                  <a:gd name="T13" fmla="*/ 0 h 47"/>
                  <a:gd name="T14" fmla="*/ 1 w 330"/>
                  <a:gd name="T15" fmla="*/ 0 h 47"/>
                  <a:gd name="T16" fmla="*/ 1 w 330"/>
                  <a:gd name="T17" fmla="*/ 0 h 47"/>
                  <a:gd name="T18" fmla="*/ 1 w 330"/>
                  <a:gd name="T19" fmla="*/ 0 h 47"/>
                  <a:gd name="T20" fmla="*/ 1 w 330"/>
                  <a:gd name="T21" fmla="*/ 0 h 47"/>
                  <a:gd name="T22" fmla="*/ 1 w 330"/>
                  <a:gd name="T23" fmla="*/ 0 h 47"/>
                  <a:gd name="T24" fmla="*/ 1 w 330"/>
                  <a:gd name="T25" fmla="*/ 0 h 47"/>
                  <a:gd name="T26" fmla="*/ 1 w 330"/>
                  <a:gd name="T27" fmla="*/ 0 h 47"/>
                  <a:gd name="T28" fmla="*/ 1 w 330"/>
                  <a:gd name="T29" fmla="*/ 0 h 47"/>
                  <a:gd name="T30" fmla="*/ 1 w 330"/>
                  <a:gd name="T31" fmla="*/ 0 h 47"/>
                  <a:gd name="T32" fmla="*/ 1 w 330"/>
                  <a:gd name="T33" fmla="*/ 0 h 47"/>
                  <a:gd name="T34" fmla="*/ 1 w 330"/>
                  <a:gd name="T35" fmla="*/ 0 h 47"/>
                  <a:gd name="T36" fmla="*/ 1 w 330"/>
                  <a:gd name="T37" fmla="*/ 0 h 47"/>
                  <a:gd name="T38" fmla="*/ 1 w 330"/>
                  <a:gd name="T39" fmla="*/ 0 h 47"/>
                  <a:gd name="T40" fmla="*/ 1 w 330"/>
                  <a:gd name="T41" fmla="*/ 0 h 47"/>
                  <a:gd name="T42" fmla="*/ 1 w 330"/>
                  <a:gd name="T43" fmla="*/ 0 h 47"/>
                  <a:gd name="T44" fmla="*/ 1 w 330"/>
                  <a:gd name="T45" fmla="*/ 0 h 47"/>
                  <a:gd name="T46" fmla="*/ 1 w 330"/>
                  <a:gd name="T47" fmla="*/ 0 h 47"/>
                  <a:gd name="T48" fmla="*/ 1 w 330"/>
                  <a:gd name="T49" fmla="*/ 0 h 47"/>
                  <a:gd name="T50" fmla="*/ 1 w 330"/>
                  <a:gd name="T51" fmla="*/ 0 h 47"/>
                  <a:gd name="T52" fmla="*/ 1 w 330"/>
                  <a:gd name="T53" fmla="*/ 0 h 47"/>
                  <a:gd name="T54" fmla="*/ 1 w 330"/>
                  <a:gd name="T55" fmla="*/ 0 h 47"/>
                  <a:gd name="T56" fmla="*/ 1 w 330"/>
                  <a:gd name="T57" fmla="*/ 0 h 47"/>
                  <a:gd name="T58" fmla="*/ 1 w 330"/>
                  <a:gd name="T59" fmla="*/ 0 h 47"/>
                  <a:gd name="T60" fmla="*/ 1 w 330"/>
                  <a:gd name="T61" fmla="*/ 0 h 47"/>
                  <a:gd name="T62" fmla="*/ 1 w 330"/>
                  <a:gd name="T63" fmla="*/ 0 h 47"/>
                  <a:gd name="T64" fmla="*/ 1 w 330"/>
                  <a:gd name="T65" fmla="*/ 0 h 47"/>
                  <a:gd name="T66" fmla="*/ 1 w 330"/>
                  <a:gd name="T67" fmla="*/ 0 h 47"/>
                  <a:gd name="T68" fmla="*/ 1 w 330"/>
                  <a:gd name="T69" fmla="*/ 0 h 47"/>
                  <a:gd name="T70" fmla="*/ 1 w 330"/>
                  <a:gd name="T71" fmla="*/ 0 h 47"/>
                  <a:gd name="T72" fmla="*/ 1 w 330"/>
                  <a:gd name="T73" fmla="*/ 0 h 47"/>
                  <a:gd name="T74" fmla="*/ 1 w 330"/>
                  <a:gd name="T75" fmla="*/ 0 h 47"/>
                  <a:gd name="T76" fmla="*/ 1 w 330"/>
                  <a:gd name="T77" fmla="*/ 0 h 47"/>
                  <a:gd name="T78" fmla="*/ 1 w 330"/>
                  <a:gd name="T79" fmla="*/ 0 h 47"/>
                  <a:gd name="T80" fmla="*/ 1 w 330"/>
                  <a:gd name="T81" fmla="*/ 0 h 47"/>
                  <a:gd name="T82" fmla="*/ 1 w 330"/>
                  <a:gd name="T83" fmla="*/ 0 h 47"/>
                  <a:gd name="T84" fmla="*/ 1 w 330"/>
                  <a:gd name="T85" fmla="*/ 0 h 47"/>
                  <a:gd name="T86" fmla="*/ 1 w 330"/>
                  <a:gd name="T87" fmla="*/ 0 h 47"/>
                  <a:gd name="T88" fmla="*/ 0 w 330"/>
                  <a:gd name="T89" fmla="*/ 0 h 47"/>
                  <a:gd name="T90" fmla="*/ 0 w 330"/>
                  <a:gd name="T91" fmla="*/ 0 h 47"/>
                  <a:gd name="T92" fmla="*/ 0 w 330"/>
                  <a:gd name="T93" fmla="*/ 0 h 47"/>
                  <a:gd name="T94" fmla="*/ 0 w 330"/>
                  <a:gd name="T95" fmla="*/ 0 h 47"/>
                  <a:gd name="T96" fmla="*/ 0 w 330"/>
                  <a:gd name="T97" fmla="*/ 0 h 47"/>
                  <a:gd name="T98" fmla="*/ 0 w 330"/>
                  <a:gd name="T99" fmla="*/ 0 h 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30" h="47">
                    <a:moveTo>
                      <a:pt x="0" y="31"/>
                    </a:moveTo>
                    <a:lnTo>
                      <a:pt x="16" y="30"/>
                    </a:lnTo>
                    <a:lnTo>
                      <a:pt x="31" y="27"/>
                    </a:lnTo>
                    <a:lnTo>
                      <a:pt x="47" y="25"/>
                    </a:lnTo>
                    <a:lnTo>
                      <a:pt x="63" y="23"/>
                    </a:lnTo>
                    <a:lnTo>
                      <a:pt x="78" y="20"/>
                    </a:lnTo>
                    <a:lnTo>
                      <a:pt x="94" y="19"/>
                    </a:lnTo>
                    <a:lnTo>
                      <a:pt x="110" y="18"/>
                    </a:lnTo>
                    <a:lnTo>
                      <a:pt x="126" y="17"/>
                    </a:lnTo>
                    <a:lnTo>
                      <a:pt x="139" y="17"/>
                    </a:lnTo>
                    <a:lnTo>
                      <a:pt x="152" y="17"/>
                    </a:lnTo>
                    <a:lnTo>
                      <a:pt x="164" y="17"/>
                    </a:lnTo>
                    <a:lnTo>
                      <a:pt x="176" y="18"/>
                    </a:lnTo>
                    <a:lnTo>
                      <a:pt x="189" y="19"/>
                    </a:lnTo>
                    <a:lnTo>
                      <a:pt x="201" y="20"/>
                    </a:lnTo>
                    <a:lnTo>
                      <a:pt x="214" y="23"/>
                    </a:lnTo>
                    <a:lnTo>
                      <a:pt x="226" y="25"/>
                    </a:lnTo>
                    <a:lnTo>
                      <a:pt x="238" y="27"/>
                    </a:lnTo>
                    <a:lnTo>
                      <a:pt x="251" y="30"/>
                    </a:lnTo>
                    <a:lnTo>
                      <a:pt x="262" y="32"/>
                    </a:lnTo>
                    <a:lnTo>
                      <a:pt x="275" y="34"/>
                    </a:lnTo>
                    <a:lnTo>
                      <a:pt x="287" y="38"/>
                    </a:lnTo>
                    <a:lnTo>
                      <a:pt x="299" y="40"/>
                    </a:lnTo>
                    <a:lnTo>
                      <a:pt x="311" y="43"/>
                    </a:lnTo>
                    <a:lnTo>
                      <a:pt x="324" y="47"/>
                    </a:lnTo>
                    <a:lnTo>
                      <a:pt x="327" y="46"/>
                    </a:lnTo>
                    <a:lnTo>
                      <a:pt x="329" y="43"/>
                    </a:lnTo>
                    <a:lnTo>
                      <a:pt x="330" y="39"/>
                    </a:lnTo>
                    <a:lnTo>
                      <a:pt x="329" y="37"/>
                    </a:lnTo>
                    <a:lnTo>
                      <a:pt x="311" y="28"/>
                    </a:lnTo>
                    <a:lnTo>
                      <a:pt x="291" y="22"/>
                    </a:lnTo>
                    <a:lnTo>
                      <a:pt x="273" y="16"/>
                    </a:lnTo>
                    <a:lnTo>
                      <a:pt x="254" y="11"/>
                    </a:lnTo>
                    <a:lnTo>
                      <a:pt x="235" y="8"/>
                    </a:lnTo>
                    <a:lnTo>
                      <a:pt x="215" y="4"/>
                    </a:lnTo>
                    <a:lnTo>
                      <a:pt x="196" y="2"/>
                    </a:lnTo>
                    <a:lnTo>
                      <a:pt x="175" y="0"/>
                    </a:lnTo>
                    <a:lnTo>
                      <a:pt x="152" y="0"/>
                    </a:lnTo>
                    <a:lnTo>
                      <a:pt x="130" y="2"/>
                    </a:lnTo>
                    <a:lnTo>
                      <a:pt x="108" y="5"/>
                    </a:lnTo>
                    <a:lnTo>
                      <a:pt x="86" y="9"/>
                    </a:lnTo>
                    <a:lnTo>
                      <a:pt x="65" y="15"/>
                    </a:lnTo>
                    <a:lnTo>
                      <a:pt x="43" y="20"/>
                    </a:lnTo>
                    <a:lnTo>
                      <a:pt x="22" y="25"/>
                    </a:lnTo>
                    <a:lnTo>
                      <a:pt x="0" y="3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7" name="Freeform 365"/>
              <p:cNvSpPr>
                <a:spLocks/>
              </p:cNvSpPr>
              <p:nvPr/>
            </p:nvSpPr>
            <p:spPr bwMode="auto">
              <a:xfrm>
                <a:off x="2182" y="5053"/>
                <a:ext cx="152" cy="56"/>
              </a:xfrm>
              <a:custGeom>
                <a:avLst/>
                <a:gdLst>
                  <a:gd name="T0" fmla="*/ 1 w 304"/>
                  <a:gd name="T1" fmla="*/ 0 h 113"/>
                  <a:gd name="T2" fmla="*/ 1 w 304"/>
                  <a:gd name="T3" fmla="*/ 0 h 113"/>
                  <a:gd name="T4" fmla="*/ 1 w 304"/>
                  <a:gd name="T5" fmla="*/ 0 h 113"/>
                  <a:gd name="T6" fmla="*/ 1 w 304"/>
                  <a:gd name="T7" fmla="*/ 0 h 113"/>
                  <a:gd name="T8" fmla="*/ 1 w 304"/>
                  <a:gd name="T9" fmla="*/ 0 h 113"/>
                  <a:gd name="T10" fmla="*/ 1 w 304"/>
                  <a:gd name="T11" fmla="*/ 0 h 113"/>
                  <a:gd name="T12" fmla="*/ 1 w 304"/>
                  <a:gd name="T13" fmla="*/ 0 h 113"/>
                  <a:gd name="T14" fmla="*/ 1 w 304"/>
                  <a:gd name="T15" fmla="*/ 0 h 113"/>
                  <a:gd name="T16" fmla="*/ 1 w 304"/>
                  <a:gd name="T17" fmla="*/ 0 h 113"/>
                  <a:gd name="T18" fmla="*/ 1 w 304"/>
                  <a:gd name="T19" fmla="*/ 0 h 113"/>
                  <a:gd name="T20" fmla="*/ 1 w 304"/>
                  <a:gd name="T21" fmla="*/ 0 h 113"/>
                  <a:gd name="T22" fmla="*/ 1 w 304"/>
                  <a:gd name="T23" fmla="*/ 0 h 113"/>
                  <a:gd name="T24" fmla="*/ 1 w 304"/>
                  <a:gd name="T25" fmla="*/ 0 h 113"/>
                  <a:gd name="T26" fmla="*/ 1 w 304"/>
                  <a:gd name="T27" fmla="*/ 0 h 113"/>
                  <a:gd name="T28" fmla="*/ 1 w 304"/>
                  <a:gd name="T29" fmla="*/ 0 h 113"/>
                  <a:gd name="T30" fmla="*/ 1 w 304"/>
                  <a:gd name="T31" fmla="*/ 0 h 113"/>
                  <a:gd name="T32" fmla="*/ 1 w 304"/>
                  <a:gd name="T33" fmla="*/ 0 h 113"/>
                  <a:gd name="T34" fmla="*/ 1 w 304"/>
                  <a:gd name="T35" fmla="*/ 0 h 113"/>
                  <a:gd name="T36" fmla="*/ 1 w 304"/>
                  <a:gd name="T37" fmla="*/ 0 h 113"/>
                  <a:gd name="T38" fmla="*/ 1 w 304"/>
                  <a:gd name="T39" fmla="*/ 0 h 113"/>
                  <a:gd name="T40" fmla="*/ 1 w 304"/>
                  <a:gd name="T41" fmla="*/ 0 h 113"/>
                  <a:gd name="T42" fmla="*/ 1 w 304"/>
                  <a:gd name="T43" fmla="*/ 0 h 113"/>
                  <a:gd name="T44" fmla="*/ 1 w 304"/>
                  <a:gd name="T45" fmla="*/ 0 h 113"/>
                  <a:gd name="T46" fmla="*/ 1 w 304"/>
                  <a:gd name="T47" fmla="*/ 0 h 113"/>
                  <a:gd name="T48" fmla="*/ 1 w 304"/>
                  <a:gd name="T49" fmla="*/ 0 h 113"/>
                  <a:gd name="T50" fmla="*/ 1 w 304"/>
                  <a:gd name="T51" fmla="*/ 0 h 113"/>
                  <a:gd name="T52" fmla="*/ 1 w 304"/>
                  <a:gd name="T53" fmla="*/ 0 h 113"/>
                  <a:gd name="T54" fmla="*/ 1 w 304"/>
                  <a:gd name="T55" fmla="*/ 0 h 113"/>
                  <a:gd name="T56" fmla="*/ 1 w 304"/>
                  <a:gd name="T57" fmla="*/ 0 h 113"/>
                  <a:gd name="T58" fmla="*/ 1 w 304"/>
                  <a:gd name="T59" fmla="*/ 0 h 113"/>
                  <a:gd name="T60" fmla="*/ 1 w 304"/>
                  <a:gd name="T61" fmla="*/ 0 h 113"/>
                  <a:gd name="T62" fmla="*/ 1 w 304"/>
                  <a:gd name="T63" fmla="*/ 0 h 113"/>
                  <a:gd name="T64" fmla="*/ 1 w 304"/>
                  <a:gd name="T65" fmla="*/ 0 h 113"/>
                  <a:gd name="T66" fmla="*/ 1 w 304"/>
                  <a:gd name="T67" fmla="*/ 0 h 113"/>
                  <a:gd name="T68" fmla="*/ 1 w 304"/>
                  <a:gd name="T69" fmla="*/ 0 h 113"/>
                  <a:gd name="T70" fmla="*/ 1 w 304"/>
                  <a:gd name="T71" fmla="*/ 0 h 113"/>
                  <a:gd name="T72" fmla="*/ 0 w 304"/>
                  <a:gd name="T73" fmla="*/ 0 h 113"/>
                  <a:gd name="T74" fmla="*/ 0 w 304"/>
                  <a:gd name="T75" fmla="*/ 0 h 113"/>
                  <a:gd name="T76" fmla="*/ 1 w 304"/>
                  <a:gd name="T77" fmla="*/ 0 h 113"/>
                  <a:gd name="T78" fmla="*/ 1 w 304"/>
                  <a:gd name="T79" fmla="*/ 0 h 113"/>
                  <a:gd name="T80" fmla="*/ 1 w 304"/>
                  <a:gd name="T81" fmla="*/ 0 h 113"/>
                  <a:gd name="T82" fmla="*/ 1 w 304"/>
                  <a:gd name="T83" fmla="*/ 0 h 1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04" h="113">
                    <a:moveTo>
                      <a:pt x="1" y="113"/>
                    </a:moveTo>
                    <a:lnTo>
                      <a:pt x="9" y="96"/>
                    </a:lnTo>
                    <a:lnTo>
                      <a:pt x="20" y="82"/>
                    </a:lnTo>
                    <a:lnTo>
                      <a:pt x="34" y="68"/>
                    </a:lnTo>
                    <a:lnTo>
                      <a:pt x="50" y="56"/>
                    </a:lnTo>
                    <a:lnTo>
                      <a:pt x="69" y="47"/>
                    </a:lnTo>
                    <a:lnTo>
                      <a:pt x="87" y="38"/>
                    </a:lnTo>
                    <a:lnTo>
                      <a:pt x="108" y="31"/>
                    </a:lnTo>
                    <a:lnTo>
                      <a:pt x="130" y="25"/>
                    </a:lnTo>
                    <a:lnTo>
                      <a:pt x="152" y="21"/>
                    </a:lnTo>
                    <a:lnTo>
                      <a:pt x="174" y="17"/>
                    </a:lnTo>
                    <a:lnTo>
                      <a:pt x="196" y="15"/>
                    </a:lnTo>
                    <a:lnTo>
                      <a:pt x="217" y="13"/>
                    </a:lnTo>
                    <a:lnTo>
                      <a:pt x="238" y="13"/>
                    </a:lnTo>
                    <a:lnTo>
                      <a:pt x="259" y="13"/>
                    </a:lnTo>
                    <a:lnTo>
                      <a:pt x="277" y="13"/>
                    </a:lnTo>
                    <a:lnTo>
                      <a:pt x="295" y="14"/>
                    </a:lnTo>
                    <a:lnTo>
                      <a:pt x="298" y="13"/>
                    </a:lnTo>
                    <a:lnTo>
                      <a:pt x="302" y="10"/>
                    </a:lnTo>
                    <a:lnTo>
                      <a:pt x="304" y="8"/>
                    </a:lnTo>
                    <a:lnTo>
                      <a:pt x="302" y="6"/>
                    </a:lnTo>
                    <a:lnTo>
                      <a:pt x="284" y="2"/>
                    </a:lnTo>
                    <a:lnTo>
                      <a:pt x="265" y="0"/>
                    </a:lnTo>
                    <a:lnTo>
                      <a:pt x="244" y="0"/>
                    </a:lnTo>
                    <a:lnTo>
                      <a:pt x="222" y="0"/>
                    </a:lnTo>
                    <a:lnTo>
                      <a:pt x="199" y="1"/>
                    </a:lnTo>
                    <a:lnTo>
                      <a:pt x="176" y="3"/>
                    </a:lnTo>
                    <a:lnTo>
                      <a:pt x="153" y="8"/>
                    </a:lnTo>
                    <a:lnTo>
                      <a:pt x="130" y="14"/>
                    </a:lnTo>
                    <a:lnTo>
                      <a:pt x="108" y="21"/>
                    </a:lnTo>
                    <a:lnTo>
                      <a:pt x="87" y="29"/>
                    </a:lnTo>
                    <a:lnTo>
                      <a:pt x="66" y="39"/>
                    </a:lnTo>
                    <a:lnTo>
                      <a:pt x="48" y="51"/>
                    </a:lnTo>
                    <a:lnTo>
                      <a:pt x="32" y="63"/>
                    </a:lnTo>
                    <a:lnTo>
                      <a:pt x="18" y="78"/>
                    </a:lnTo>
                    <a:lnTo>
                      <a:pt x="8" y="94"/>
                    </a:lnTo>
                    <a:lnTo>
                      <a:pt x="0" y="113"/>
                    </a:lnTo>
                    <a:lnTo>
                      <a:pt x="1" y="1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8" name="Freeform 366"/>
              <p:cNvSpPr>
                <a:spLocks/>
              </p:cNvSpPr>
              <p:nvPr/>
            </p:nvSpPr>
            <p:spPr bwMode="auto">
              <a:xfrm>
                <a:off x="2322" y="5049"/>
                <a:ext cx="39" cy="90"/>
              </a:xfrm>
              <a:custGeom>
                <a:avLst/>
                <a:gdLst>
                  <a:gd name="T0" fmla="*/ 0 w 78"/>
                  <a:gd name="T1" fmla="*/ 0 h 181"/>
                  <a:gd name="T2" fmla="*/ 1 w 78"/>
                  <a:gd name="T3" fmla="*/ 0 h 181"/>
                  <a:gd name="T4" fmla="*/ 1 w 78"/>
                  <a:gd name="T5" fmla="*/ 0 h 181"/>
                  <a:gd name="T6" fmla="*/ 1 w 78"/>
                  <a:gd name="T7" fmla="*/ 0 h 181"/>
                  <a:gd name="T8" fmla="*/ 1 w 78"/>
                  <a:gd name="T9" fmla="*/ 0 h 181"/>
                  <a:gd name="T10" fmla="*/ 1 w 78"/>
                  <a:gd name="T11" fmla="*/ 0 h 181"/>
                  <a:gd name="T12" fmla="*/ 1 w 78"/>
                  <a:gd name="T13" fmla="*/ 0 h 181"/>
                  <a:gd name="T14" fmla="*/ 1 w 78"/>
                  <a:gd name="T15" fmla="*/ 0 h 181"/>
                  <a:gd name="T16" fmla="*/ 1 w 78"/>
                  <a:gd name="T17" fmla="*/ 0 h 181"/>
                  <a:gd name="T18" fmla="*/ 1 w 78"/>
                  <a:gd name="T19" fmla="*/ 0 h 181"/>
                  <a:gd name="T20" fmla="*/ 1 w 78"/>
                  <a:gd name="T21" fmla="*/ 0 h 181"/>
                  <a:gd name="T22" fmla="*/ 1 w 78"/>
                  <a:gd name="T23" fmla="*/ 0 h 181"/>
                  <a:gd name="T24" fmla="*/ 1 w 78"/>
                  <a:gd name="T25" fmla="*/ 0 h 181"/>
                  <a:gd name="T26" fmla="*/ 1 w 78"/>
                  <a:gd name="T27" fmla="*/ 0 h 181"/>
                  <a:gd name="T28" fmla="*/ 1 w 78"/>
                  <a:gd name="T29" fmla="*/ 0 h 181"/>
                  <a:gd name="T30" fmla="*/ 1 w 78"/>
                  <a:gd name="T31" fmla="*/ 0 h 181"/>
                  <a:gd name="T32" fmla="*/ 1 w 78"/>
                  <a:gd name="T33" fmla="*/ 0 h 181"/>
                  <a:gd name="T34" fmla="*/ 1 w 78"/>
                  <a:gd name="T35" fmla="*/ 0 h 181"/>
                  <a:gd name="T36" fmla="*/ 1 w 78"/>
                  <a:gd name="T37" fmla="*/ 0 h 181"/>
                  <a:gd name="T38" fmla="*/ 1 w 78"/>
                  <a:gd name="T39" fmla="*/ 0 h 181"/>
                  <a:gd name="T40" fmla="*/ 1 w 78"/>
                  <a:gd name="T41" fmla="*/ 0 h 181"/>
                  <a:gd name="T42" fmla="*/ 1 w 78"/>
                  <a:gd name="T43" fmla="*/ 0 h 181"/>
                  <a:gd name="T44" fmla="*/ 1 w 78"/>
                  <a:gd name="T45" fmla="*/ 0 h 181"/>
                  <a:gd name="T46" fmla="*/ 0 w 78"/>
                  <a:gd name="T47" fmla="*/ 0 h 181"/>
                  <a:gd name="T48" fmla="*/ 0 w 78"/>
                  <a:gd name="T49" fmla="*/ 0 h 181"/>
                  <a:gd name="T50" fmla="*/ 0 w 78"/>
                  <a:gd name="T51" fmla="*/ 0 h 18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8" h="181">
                    <a:moveTo>
                      <a:pt x="0" y="1"/>
                    </a:moveTo>
                    <a:lnTo>
                      <a:pt x="12" y="22"/>
                    </a:lnTo>
                    <a:lnTo>
                      <a:pt x="20" y="44"/>
                    </a:lnTo>
                    <a:lnTo>
                      <a:pt x="27" y="67"/>
                    </a:lnTo>
                    <a:lnTo>
                      <a:pt x="33" y="90"/>
                    </a:lnTo>
                    <a:lnTo>
                      <a:pt x="38" y="113"/>
                    </a:lnTo>
                    <a:lnTo>
                      <a:pt x="43" y="136"/>
                    </a:lnTo>
                    <a:lnTo>
                      <a:pt x="50" y="158"/>
                    </a:lnTo>
                    <a:lnTo>
                      <a:pt x="61" y="178"/>
                    </a:lnTo>
                    <a:lnTo>
                      <a:pt x="65" y="181"/>
                    </a:lnTo>
                    <a:lnTo>
                      <a:pt x="71" y="177"/>
                    </a:lnTo>
                    <a:lnTo>
                      <a:pt x="77" y="172"/>
                    </a:lnTo>
                    <a:lnTo>
                      <a:pt x="78" y="166"/>
                    </a:lnTo>
                    <a:lnTo>
                      <a:pt x="75" y="145"/>
                    </a:lnTo>
                    <a:lnTo>
                      <a:pt x="69" y="122"/>
                    </a:lnTo>
                    <a:lnTo>
                      <a:pt x="62" y="100"/>
                    </a:lnTo>
                    <a:lnTo>
                      <a:pt x="53" y="77"/>
                    </a:lnTo>
                    <a:lnTo>
                      <a:pt x="42" y="55"/>
                    </a:lnTo>
                    <a:lnTo>
                      <a:pt x="30" y="35"/>
                    </a:lnTo>
                    <a:lnTo>
                      <a:pt x="16" y="16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9" name="Freeform 367"/>
              <p:cNvSpPr>
                <a:spLocks/>
              </p:cNvSpPr>
              <p:nvPr/>
            </p:nvSpPr>
            <p:spPr bwMode="auto">
              <a:xfrm>
                <a:off x="2242" y="4980"/>
                <a:ext cx="169" cy="48"/>
              </a:xfrm>
              <a:custGeom>
                <a:avLst/>
                <a:gdLst>
                  <a:gd name="T0" fmla="*/ 0 w 338"/>
                  <a:gd name="T1" fmla="*/ 1 h 94"/>
                  <a:gd name="T2" fmla="*/ 1 w 338"/>
                  <a:gd name="T3" fmla="*/ 1 h 94"/>
                  <a:gd name="T4" fmla="*/ 1 w 338"/>
                  <a:gd name="T5" fmla="*/ 1 h 94"/>
                  <a:gd name="T6" fmla="*/ 1 w 338"/>
                  <a:gd name="T7" fmla="*/ 1 h 94"/>
                  <a:gd name="T8" fmla="*/ 1 w 338"/>
                  <a:gd name="T9" fmla="*/ 1 h 94"/>
                  <a:gd name="T10" fmla="*/ 1 w 338"/>
                  <a:gd name="T11" fmla="*/ 1 h 94"/>
                  <a:gd name="T12" fmla="*/ 1 w 338"/>
                  <a:gd name="T13" fmla="*/ 1 h 94"/>
                  <a:gd name="T14" fmla="*/ 1 w 338"/>
                  <a:gd name="T15" fmla="*/ 1 h 94"/>
                  <a:gd name="T16" fmla="*/ 1 w 338"/>
                  <a:gd name="T17" fmla="*/ 1 h 94"/>
                  <a:gd name="T18" fmla="*/ 1 w 338"/>
                  <a:gd name="T19" fmla="*/ 1 h 94"/>
                  <a:gd name="T20" fmla="*/ 1 w 338"/>
                  <a:gd name="T21" fmla="*/ 1 h 94"/>
                  <a:gd name="T22" fmla="*/ 1 w 338"/>
                  <a:gd name="T23" fmla="*/ 1 h 94"/>
                  <a:gd name="T24" fmla="*/ 1 w 338"/>
                  <a:gd name="T25" fmla="*/ 1 h 94"/>
                  <a:gd name="T26" fmla="*/ 1 w 338"/>
                  <a:gd name="T27" fmla="*/ 1 h 94"/>
                  <a:gd name="T28" fmla="*/ 1 w 338"/>
                  <a:gd name="T29" fmla="*/ 1 h 94"/>
                  <a:gd name="T30" fmla="*/ 1 w 338"/>
                  <a:gd name="T31" fmla="*/ 1 h 94"/>
                  <a:gd name="T32" fmla="*/ 1 w 338"/>
                  <a:gd name="T33" fmla="*/ 1 h 94"/>
                  <a:gd name="T34" fmla="*/ 1 w 338"/>
                  <a:gd name="T35" fmla="*/ 1 h 94"/>
                  <a:gd name="T36" fmla="*/ 1 w 338"/>
                  <a:gd name="T37" fmla="*/ 1 h 94"/>
                  <a:gd name="T38" fmla="*/ 1 w 338"/>
                  <a:gd name="T39" fmla="*/ 1 h 94"/>
                  <a:gd name="T40" fmla="*/ 1 w 338"/>
                  <a:gd name="T41" fmla="*/ 1 h 94"/>
                  <a:gd name="T42" fmla="*/ 1 w 338"/>
                  <a:gd name="T43" fmla="*/ 1 h 94"/>
                  <a:gd name="T44" fmla="*/ 1 w 338"/>
                  <a:gd name="T45" fmla="*/ 1 h 94"/>
                  <a:gd name="T46" fmla="*/ 1 w 338"/>
                  <a:gd name="T47" fmla="*/ 1 h 94"/>
                  <a:gd name="T48" fmla="*/ 1 w 338"/>
                  <a:gd name="T49" fmla="*/ 1 h 94"/>
                  <a:gd name="T50" fmla="*/ 1 w 338"/>
                  <a:gd name="T51" fmla="*/ 1 h 94"/>
                  <a:gd name="T52" fmla="*/ 1 w 338"/>
                  <a:gd name="T53" fmla="*/ 1 h 94"/>
                  <a:gd name="T54" fmla="*/ 1 w 338"/>
                  <a:gd name="T55" fmla="*/ 1 h 94"/>
                  <a:gd name="T56" fmla="*/ 1 w 338"/>
                  <a:gd name="T57" fmla="*/ 1 h 94"/>
                  <a:gd name="T58" fmla="*/ 1 w 338"/>
                  <a:gd name="T59" fmla="*/ 1 h 94"/>
                  <a:gd name="T60" fmla="*/ 1 w 338"/>
                  <a:gd name="T61" fmla="*/ 1 h 94"/>
                  <a:gd name="T62" fmla="*/ 1 w 338"/>
                  <a:gd name="T63" fmla="*/ 1 h 94"/>
                  <a:gd name="T64" fmla="*/ 1 w 338"/>
                  <a:gd name="T65" fmla="*/ 1 h 94"/>
                  <a:gd name="T66" fmla="*/ 1 w 338"/>
                  <a:gd name="T67" fmla="*/ 1 h 94"/>
                  <a:gd name="T68" fmla="*/ 1 w 338"/>
                  <a:gd name="T69" fmla="*/ 1 h 94"/>
                  <a:gd name="T70" fmla="*/ 1 w 338"/>
                  <a:gd name="T71" fmla="*/ 1 h 94"/>
                  <a:gd name="T72" fmla="*/ 1 w 338"/>
                  <a:gd name="T73" fmla="*/ 0 h 94"/>
                  <a:gd name="T74" fmla="*/ 1 w 338"/>
                  <a:gd name="T75" fmla="*/ 0 h 94"/>
                  <a:gd name="T76" fmla="*/ 0 w 338"/>
                  <a:gd name="T77" fmla="*/ 0 h 94"/>
                  <a:gd name="T78" fmla="*/ 0 w 338"/>
                  <a:gd name="T79" fmla="*/ 1 h 94"/>
                  <a:gd name="T80" fmla="*/ 0 w 338"/>
                  <a:gd name="T81" fmla="*/ 1 h 94"/>
                  <a:gd name="T82" fmla="*/ 0 w 338"/>
                  <a:gd name="T83" fmla="*/ 1 h 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38" h="94">
                    <a:moveTo>
                      <a:pt x="0" y="1"/>
                    </a:moveTo>
                    <a:lnTo>
                      <a:pt x="17" y="17"/>
                    </a:lnTo>
                    <a:lnTo>
                      <a:pt x="35" y="32"/>
                    </a:lnTo>
                    <a:lnTo>
                      <a:pt x="53" y="45"/>
                    </a:lnTo>
                    <a:lnTo>
                      <a:pt x="72" y="56"/>
                    </a:lnTo>
                    <a:lnTo>
                      <a:pt x="92" y="67"/>
                    </a:lnTo>
                    <a:lnTo>
                      <a:pt x="112" y="75"/>
                    </a:lnTo>
                    <a:lnTo>
                      <a:pt x="133" y="82"/>
                    </a:lnTo>
                    <a:lnTo>
                      <a:pt x="154" y="87"/>
                    </a:lnTo>
                    <a:lnTo>
                      <a:pt x="176" y="91"/>
                    </a:lnTo>
                    <a:lnTo>
                      <a:pt x="198" y="93"/>
                    </a:lnTo>
                    <a:lnTo>
                      <a:pt x="219" y="94"/>
                    </a:lnTo>
                    <a:lnTo>
                      <a:pt x="243" y="94"/>
                    </a:lnTo>
                    <a:lnTo>
                      <a:pt x="264" y="92"/>
                    </a:lnTo>
                    <a:lnTo>
                      <a:pt x="287" y="90"/>
                    </a:lnTo>
                    <a:lnTo>
                      <a:pt x="309" y="85"/>
                    </a:lnTo>
                    <a:lnTo>
                      <a:pt x="332" y="79"/>
                    </a:lnTo>
                    <a:lnTo>
                      <a:pt x="335" y="77"/>
                    </a:lnTo>
                    <a:lnTo>
                      <a:pt x="337" y="74"/>
                    </a:lnTo>
                    <a:lnTo>
                      <a:pt x="338" y="71"/>
                    </a:lnTo>
                    <a:lnTo>
                      <a:pt x="335" y="70"/>
                    </a:lnTo>
                    <a:lnTo>
                      <a:pt x="313" y="74"/>
                    </a:lnTo>
                    <a:lnTo>
                      <a:pt x="290" y="77"/>
                    </a:lnTo>
                    <a:lnTo>
                      <a:pt x="268" y="79"/>
                    </a:lnTo>
                    <a:lnTo>
                      <a:pt x="246" y="81"/>
                    </a:lnTo>
                    <a:lnTo>
                      <a:pt x="224" y="81"/>
                    </a:lnTo>
                    <a:lnTo>
                      <a:pt x="202" y="81"/>
                    </a:lnTo>
                    <a:lnTo>
                      <a:pt x="180" y="78"/>
                    </a:lnTo>
                    <a:lnTo>
                      <a:pt x="158" y="75"/>
                    </a:lnTo>
                    <a:lnTo>
                      <a:pt x="138" y="71"/>
                    </a:lnTo>
                    <a:lnTo>
                      <a:pt x="117" y="66"/>
                    </a:lnTo>
                    <a:lnTo>
                      <a:pt x="97" y="59"/>
                    </a:lnTo>
                    <a:lnTo>
                      <a:pt x="77" y="49"/>
                    </a:lnTo>
                    <a:lnTo>
                      <a:pt x="57" y="40"/>
                    </a:lnTo>
                    <a:lnTo>
                      <a:pt x="39" y="29"/>
                    </a:lnTo>
                    <a:lnTo>
                      <a:pt x="20" y="15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0" name="Freeform 368"/>
              <p:cNvSpPr>
                <a:spLocks/>
              </p:cNvSpPr>
              <p:nvPr/>
            </p:nvSpPr>
            <p:spPr bwMode="auto">
              <a:xfrm>
                <a:off x="2239" y="4937"/>
                <a:ext cx="175" cy="49"/>
              </a:xfrm>
              <a:custGeom>
                <a:avLst/>
                <a:gdLst>
                  <a:gd name="T0" fmla="*/ 0 w 350"/>
                  <a:gd name="T1" fmla="*/ 1 h 98"/>
                  <a:gd name="T2" fmla="*/ 1 w 350"/>
                  <a:gd name="T3" fmla="*/ 1 h 98"/>
                  <a:gd name="T4" fmla="*/ 1 w 350"/>
                  <a:gd name="T5" fmla="*/ 1 h 98"/>
                  <a:gd name="T6" fmla="*/ 1 w 350"/>
                  <a:gd name="T7" fmla="*/ 1 h 98"/>
                  <a:gd name="T8" fmla="*/ 1 w 350"/>
                  <a:gd name="T9" fmla="*/ 1 h 98"/>
                  <a:gd name="T10" fmla="*/ 1 w 350"/>
                  <a:gd name="T11" fmla="*/ 1 h 98"/>
                  <a:gd name="T12" fmla="*/ 1 w 350"/>
                  <a:gd name="T13" fmla="*/ 1 h 98"/>
                  <a:gd name="T14" fmla="*/ 1 w 350"/>
                  <a:gd name="T15" fmla="*/ 1 h 98"/>
                  <a:gd name="T16" fmla="*/ 1 w 350"/>
                  <a:gd name="T17" fmla="*/ 1 h 98"/>
                  <a:gd name="T18" fmla="*/ 1 w 350"/>
                  <a:gd name="T19" fmla="*/ 1 h 98"/>
                  <a:gd name="T20" fmla="*/ 1 w 350"/>
                  <a:gd name="T21" fmla="*/ 1 h 98"/>
                  <a:gd name="T22" fmla="*/ 1 w 350"/>
                  <a:gd name="T23" fmla="*/ 1 h 98"/>
                  <a:gd name="T24" fmla="*/ 1 w 350"/>
                  <a:gd name="T25" fmla="*/ 1 h 98"/>
                  <a:gd name="T26" fmla="*/ 1 w 350"/>
                  <a:gd name="T27" fmla="*/ 1 h 98"/>
                  <a:gd name="T28" fmla="*/ 1 w 350"/>
                  <a:gd name="T29" fmla="*/ 1 h 98"/>
                  <a:gd name="T30" fmla="*/ 1 w 350"/>
                  <a:gd name="T31" fmla="*/ 1 h 98"/>
                  <a:gd name="T32" fmla="*/ 1 w 350"/>
                  <a:gd name="T33" fmla="*/ 1 h 98"/>
                  <a:gd name="T34" fmla="*/ 1 w 350"/>
                  <a:gd name="T35" fmla="*/ 1 h 98"/>
                  <a:gd name="T36" fmla="*/ 1 w 350"/>
                  <a:gd name="T37" fmla="*/ 1 h 98"/>
                  <a:gd name="T38" fmla="*/ 1 w 350"/>
                  <a:gd name="T39" fmla="*/ 0 h 98"/>
                  <a:gd name="T40" fmla="*/ 1 w 350"/>
                  <a:gd name="T41" fmla="*/ 0 h 98"/>
                  <a:gd name="T42" fmla="*/ 1 w 350"/>
                  <a:gd name="T43" fmla="*/ 1 h 98"/>
                  <a:gd name="T44" fmla="*/ 1 w 350"/>
                  <a:gd name="T45" fmla="*/ 1 h 98"/>
                  <a:gd name="T46" fmla="*/ 1 w 350"/>
                  <a:gd name="T47" fmla="*/ 1 h 98"/>
                  <a:gd name="T48" fmla="*/ 1 w 350"/>
                  <a:gd name="T49" fmla="*/ 1 h 98"/>
                  <a:gd name="T50" fmla="*/ 1 w 350"/>
                  <a:gd name="T51" fmla="*/ 1 h 98"/>
                  <a:gd name="T52" fmla="*/ 1 w 350"/>
                  <a:gd name="T53" fmla="*/ 1 h 98"/>
                  <a:gd name="T54" fmla="*/ 1 w 350"/>
                  <a:gd name="T55" fmla="*/ 1 h 98"/>
                  <a:gd name="T56" fmla="*/ 1 w 350"/>
                  <a:gd name="T57" fmla="*/ 1 h 98"/>
                  <a:gd name="T58" fmla="*/ 1 w 350"/>
                  <a:gd name="T59" fmla="*/ 1 h 98"/>
                  <a:gd name="T60" fmla="*/ 1 w 350"/>
                  <a:gd name="T61" fmla="*/ 1 h 98"/>
                  <a:gd name="T62" fmla="*/ 1 w 350"/>
                  <a:gd name="T63" fmla="*/ 1 h 98"/>
                  <a:gd name="T64" fmla="*/ 1 w 350"/>
                  <a:gd name="T65" fmla="*/ 1 h 98"/>
                  <a:gd name="T66" fmla="*/ 1 w 350"/>
                  <a:gd name="T67" fmla="*/ 1 h 98"/>
                  <a:gd name="T68" fmla="*/ 1 w 350"/>
                  <a:gd name="T69" fmla="*/ 1 h 98"/>
                  <a:gd name="T70" fmla="*/ 1 w 350"/>
                  <a:gd name="T71" fmla="*/ 1 h 98"/>
                  <a:gd name="T72" fmla="*/ 1 w 350"/>
                  <a:gd name="T73" fmla="*/ 1 h 98"/>
                  <a:gd name="T74" fmla="*/ 1 w 350"/>
                  <a:gd name="T75" fmla="*/ 1 h 98"/>
                  <a:gd name="T76" fmla="*/ 1 w 350"/>
                  <a:gd name="T77" fmla="*/ 1 h 98"/>
                  <a:gd name="T78" fmla="*/ 0 w 350"/>
                  <a:gd name="T79" fmla="*/ 1 h 98"/>
                  <a:gd name="T80" fmla="*/ 0 w 350"/>
                  <a:gd name="T81" fmla="*/ 1 h 98"/>
                  <a:gd name="T82" fmla="*/ 0 w 350"/>
                  <a:gd name="T83" fmla="*/ 1 h 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50" h="98">
                    <a:moveTo>
                      <a:pt x="0" y="55"/>
                    </a:moveTo>
                    <a:lnTo>
                      <a:pt x="17" y="69"/>
                    </a:lnTo>
                    <a:lnTo>
                      <a:pt x="37" y="82"/>
                    </a:lnTo>
                    <a:lnTo>
                      <a:pt x="57" y="90"/>
                    </a:lnTo>
                    <a:lnTo>
                      <a:pt x="79" y="96"/>
                    </a:lnTo>
                    <a:lnTo>
                      <a:pt x="102" y="98"/>
                    </a:lnTo>
                    <a:lnTo>
                      <a:pt x="125" y="98"/>
                    </a:lnTo>
                    <a:lnTo>
                      <a:pt x="150" y="96"/>
                    </a:lnTo>
                    <a:lnTo>
                      <a:pt x="175" y="91"/>
                    </a:lnTo>
                    <a:lnTo>
                      <a:pt x="199" y="86"/>
                    </a:lnTo>
                    <a:lnTo>
                      <a:pt x="222" y="79"/>
                    </a:lnTo>
                    <a:lnTo>
                      <a:pt x="246" y="69"/>
                    </a:lnTo>
                    <a:lnTo>
                      <a:pt x="268" y="59"/>
                    </a:lnTo>
                    <a:lnTo>
                      <a:pt x="290" y="49"/>
                    </a:lnTo>
                    <a:lnTo>
                      <a:pt x="311" y="38"/>
                    </a:lnTo>
                    <a:lnTo>
                      <a:pt x="329" y="27"/>
                    </a:lnTo>
                    <a:lnTo>
                      <a:pt x="345" y="15"/>
                    </a:lnTo>
                    <a:lnTo>
                      <a:pt x="349" y="11"/>
                    </a:lnTo>
                    <a:lnTo>
                      <a:pt x="350" y="5"/>
                    </a:lnTo>
                    <a:lnTo>
                      <a:pt x="350" y="0"/>
                    </a:lnTo>
                    <a:lnTo>
                      <a:pt x="344" y="0"/>
                    </a:lnTo>
                    <a:lnTo>
                      <a:pt x="326" y="8"/>
                    </a:lnTo>
                    <a:lnTo>
                      <a:pt x="306" y="18"/>
                    </a:lnTo>
                    <a:lnTo>
                      <a:pt x="287" y="27"/>
                    </a:lnTo>
                    <a:lnTo>
                      <a:pt x="265" y="36"/>
                    </a:lnTo>
                    <a:lnTo>
                      <a:pt x="243" y="46"/>
                    </a:lnTo>
                    <a:lnTo>
                      <a:pt x="220" y="56"/>
                    </a:lnTo>
                    <a:lnTo>
                      <a:pt x="197" y="64"/>
                    </a:lnTo>
                    <a:lnTo>
                      <a:pt x="174" y="71"/>
                    </a:lnTo>
                    <a:lnTo>
                      <a:pt x="151" y="76"/>
                    </a:lnTo>
                    <a:lnTo>
                      <a:pt x="126" y="81"/>
                    </a:lnTo>
                    <a:lnTo>
                      <a:pt x="105" y="83"/>
                    </a:lnTo>
                    <a:lnTo>
                      <a:pt x="82" y="83"/>
                    </a:lnTo>
                    <a:lnTo>
                      <a:pt x="60" y="81"/>
                    </a:lnTo>
                    <a:lnTo>
                      <a:pt x="39" y="75"/>
                    </a:lnTo>
                    <a:lnTo>
                      <a:pt x="19" y="66"/>
                    </a:lnTo>
                    <a:lnTo>
                      <a:pt x="1" y="53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1" name="Freeform 369"/>
              <p:cNvSpPr>
                <a:spLocks/>
              </p:cNvSpPr>
              <p:nvPr/>
            </p:nvSpPr>
            <p:spPr bwMode="auto">
              <a:xfrm>
                <a:off x="2394" y="4929"/>
                <a:ext cx="20" cy="106"/>
              </a:xfrm>
              <a:custGeom>
                <a:avLst/>
                <a:gdLst>
                  <a:gd name="T0" fmla="*/ 1 w 39"/>
                  <a:gd name="T1" fmla="*/ 0 h 211"/>
                  <a:gd name="T2" fmla="*/ 1 w 39"/>
                  <a:gd name="T3" fmla="*/ 1 h 211"/>
                  <a:gd name="T4" fmla="*/ 1 w 39"/>
                  <a:gd name="T5" fmla="*/ 1 h 211"/>
                  <a:gd name="T6" fmla="*/ 1 w 39"/>
                  <a:gd name="T7" fmla="*/ 1 h 211"/>
                  <a:gd name="T8" fmla="*/ 1 w 39"/>
                  <a:gd name="T9" fmla="*/ 1 h 211"/>
                  <a:gd name="T10" fmla="*/ 1 w 39"/>
                  <a:gd name="T11" fmla="*/ 1 h 211"/>
                  <a:gd name="T12" fmla="*/ 1 w 39"/>
                  <a:gd name="T13" fmla="*/ 1 h 211"/>
                  <a:gd name="T14" fmla="*/ 1 w 39"/>
                  <a:gd name="T15" fmla="*/ 1 h 211"/>
                  <a:gd name="T16" fmla="*/ 0 w 39"/>
                  <a:gd name="T17" fmla="*/ 1 h 211"/>
                  <a:gd name="T18" fmla="*/ 0 w 39"/>
                  <a:gd name="T19" fmla="*/ 1 h 211"/>
                  <a:gd name="T20" fmla="*/ 1 w 39"/>
                  <a:gd name="T21" fmla="*/ 1 h 211"/>
                  <a:gd name="T22" fmla="*/ 1 w 39"/>
                  <a:gd name="T23" fmla="*/ 1 h 211"/>
                  <a:gd name="T24" fmla="*/ 1 w 39"/>
                  <a:gd name="T25" fmla="*/ 1 h 211"/>
                  <a:gd name="T26" fmla="*/ 1 w 39"/>
                  <a:gd name="T27" fmla="*/ 1 h 211"/>
                  <a:gd name="T28" fmla="*/ 1 w 39"/>
                  <a:gd name="T29" fmla="*/ 1 h 211"/>
                  <a:gd name="T30" fmla="*/ 1 w 39"/>
                  <a:gd name="T31" fmla="*/ 1 h 211"/>
                  <a:gd name="T32" fmla="*/ 1 w 39"/>
                  <a:gd name="T33" fmla="*/ 0 h 211"/>
                  <a:gd name="T34" fmla="*/ 1 w 39"/>
                  <a:gd name="T35" fmla="*/ 0 h 211"/>
                  <a:gd name="T36" fmla="*/ 1 w 39"/>
                  <a:gd name="T37" fmla="*/ 0 h 211"/>
                  <a:gd name="T38" fmla="*/ 1 w 39"/>
                  <a:gd name="T39" fmla="*/ 0 h 211"/>
                  <a:gd name="T40" fmla="*/ 1 w 39"/>
                  <a:gd name="T41" fmla="*/ 0 h 211"/>
                  <a:gd name="T42" fmla="*/ 1 w 39"/>
                  <a:gd name="T43" fmla="*/ 0 h 21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" h="211">
                    <a:moveTo>
                      <a:pt x="38" y="0"/>
                    </a:moveTo>
                    <a:lnTo>
                      <a:pt x="37" y="25"/>
                    </a:lnTo>
                    <a:lnTo>
                      <a:pt x="36" y="49"/>
                    </a:lnTo>
                    <a:lnTo>
                      <a:pt x="33" y="73"/>
                    </a:lnTo>
                    <a:lnTo>
                      <a:pt x="31" y="97"/>
                    </a:lnTo>
                    <a:lnTo>
                      <a:pt x="25" y="125"/>
                    </a:lnTo>
                    <a:lnTo>
                      <a:pt x="17" y="151"/>
                    </a:lnTo>
                    <a:lnTo>
                      <a:pt x="8" y="179"/>
                    </a:lnTo>
                    <a:lnTo>
                      <a:pt x="0" y="207"/>
                    </a:lnTo>
                    <a:lnTo>
                      <a:pt x="0" y="211"/>
                    </a:lnTo>
                    <a:lnTo>
                      <a:pt x="2" y="211"/>
                    </a:lnTo>
                    <a:lnTo>
                      <a:pt x="6" y="210"/>
                    </a:lnTo>
                    <a:lnTo>
                      <a:pt x="8" y="207"/>
                    </a:lnTo>
                    <a:lnTo>
                      <a:pt x="25" y="156"/>
                    </a:lnTo>
                    <a:lnTo>
                      <a:pt x="36" y="105"/>
                    </a:lnTo>
                    <a:lnTo>
                      <a:pt x="39" y="53"/>
                    </a:lnTo>
                    <a:lnTo>
                      <a:pt x="39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2" name="Freeform 370"/>
              <p:cNvSpPr>
                <a:spLocks/>
              </p:cNvSpPr>
              <p:nvPr/>
            </p:nvSpPr>
            <p:spPr bwMode="auto">
              <a:xfrm>
                <a:off x="2356" y="5081"/>
                <a:ext cx="124" cy="132"/>
              </a:xfrm>
              <a:custGeom>
                <a:avLst/>
                <a:gdLst>
                  <a:gd name="T0" fmla="*/ 0 w 246"/>
                  <a:gd name="T1" fmla="*/ 0 h 265"/>
                  <a:gd name="T2" fmla="*/ 1 w 246"/>
                  <a:gd name="T3" fmla="*/ 0 h 265"/>
                  <a:gd name="T4" fmla="*/ 1 w 246"/>
                  <a:gd name="T5" fmla="*/ 0 h 265"/>
                  <a:gd name="T6" fmla="*/ 1 w 246"/>
                  <a:gd name="T7" fmla="*/ 0 h 265"/>
                  <a:gd name="T8" fmla="*/ 1 w 246"/>
                  <a:gd name="T9" fmla="*/ 0 h 265"/>
                  <a:gd name="T10" fmla="*/ 1 w 246"/>
                  <a:gd name="T11" fmla="*/ 0 h 265"/>
                  <a:gd name="T12" fmla="*/ 1 w 246"/>
                  <a:gd name="T13" fmla="*/ 0 h 265"/>
                  <a:gd name="T14" fmla="*/ 1 w 246"/>
                  <a:gd name="T15" fmla="*/ 0 h 265"/>
                  <a:gd name="T16" fmla="*/ 1 w 246"/>
                  <a:gd name="T17" fmla="*/ 0 h 265"/>
                  <a:gd name="T18" fmla="*/ 1 w 246"/>
                  <a:gd name="T19" fmla="*/ 0 h 265"/>
                  <a:gd name="T20" fmla="*/ 1 w 246"/>
                  <a:gd name="T21" fmla="*/ 0 h 265"/>
                  <a:gd name="T22" fmla="*/ 1 w 246"/>
                  <a:gd name="T23" fmla="*/ 0 h 265"/>
                  <a:gd name="T24" fmla="*/ 1 w 246"/>
                  <a:gd name="T25" fmla="*/ 0 h 265"/>
                  <a:gd name="T26" fmla="*/ 1 w 246"/>
                  <a:gd name="T27" fmla="*/ 0 h 265"/>
                  <a:gd name="T28" fmla="*/ 1 w 246"/>
                  <a:gd name="T29" fmla="*/ 0 h 265"/>
                  <a:gd name="T30" fmla="*/ 1 w 246"/>
                  <a:gd name="T31" fmla="*/ 0 h 265"/>
                  <a:gd name="T32" fmla="*/ 1 w 246"/>
                  <a:gd name="T33" fmla="*/ 0 h 265"/>
                  <a:gd name="T34" fmla="*/ 1 w 246"/>
                  <a:gd name="T35" fmla="*/ 0 h 265"/>
                  <a:gd name="T36" fmla="*/ 1 w 246"/>
                  <a:gd name="T37" fmla="*/ 0 h 265"/>
                  <a:gd name="T38" fmla="*/ 1 w 246"/>
                  <a:gd name="T39" fmla="*/ 0 h 265"/>
                  <a:gd name="T40" fmla="*/ 1 w 246"/>
                  <a:gd name="T41" fmla="*/ 0 h 265"/>
                  <a:gd name="T42" fmla="*/ 1 w 246"/>
                  <a:gd name="T43" fmla="*/ 0 h 265"/>
                  <a:gd name="T44" fmla="*/ 1 w 246"/>
                  <a:gd name="T45" fmla="*/ 0 h 265"/>
                  <a:gd name="T46" fmla="*/ 1 w 246"/>
                  <a:gd name="T47" fmla="*/ 0 h 265"/>
                  <a:gd name="T48" fmla="*/ 1 w 246"/>
                  <a:gd name="T49" fmla="*/ 0 h 265"/>
                  <a:gd name="T50" fmla="*/ 1 w 246"/>
                  <a:gd name="T51" fmla="*/ 0 h 265"/>
                  <a:gd name="T52" fmla="*/ 1 w 246"/>
                  <a:gd name="T53" fmla="*/ 0 h 265"/>
                  <a:gd name="T54" fmla="*/ 1 w 246"/>
                  <a:gd name="T55" fmla="*/ 0 h 265"/>
                  <a:gd name="T56" fmla="*/ 1 w 246"/>
                  <a:gd name="T57" fmla="*/ 0 h 265"/>
                  <a:gd name="T58" fmla="*/ 1 w 246"/>
                  <a:gd name="T59" fmla="*/ 0 h 265"/>
                  <a:gd name="T60" fmla="*/ 1 w 246"/>
                  <a:gd name="T61" fmla="*/ 0 h 265"/>
                  <a:gd name="T62" fmla="*/ 1 w 246"/>
                  <a:gd name="T63" fmla="*/ 0 h 265"/>
                  <a:gd name="T64" fmla="*/ 1 w 246"/>
                  <a:gd name="T65" fmla="*/ 0 h 265"/>
                  <a:gd name="T66" fmla="*/ 1 w 246"/>
                  <a:gd name="T67" fmla="*/ 0 h 265"/>
                  <a:gd name="T68" fmla="*/ 1 w 246"/>
                  <a:gd name="T69" fmla="*/ 0 h 265"/>
                  <a:gd name="T70" fmla="*/ 1 w 246"/>
                  <a:gd name="T71" fmla="*/ 0 h 265"/>
                  <a:gd name="T72" fmla="*/ 1 w 246"/>
                  <a:gd name="T73" fmla="*/ 0 h 265"/>
                  <a:gd name="T74" fmla="*/ 0 w 246"/>
                  <a:gd name="T75" fmla="*/ 0 h 265"/>
                  <a:gd name="T76" fmla="*/ 0 w 246"/>
                  <a:gd name="T77" fmla="*/ 0 h 265"/>
                  <a:gd name="T78" fmla="*/ 0 w 246"/>
                  <a:gd name="T79" fmla="*/ 0 h 265"/>
                  <a:gd name="T80" fmla="*/ 0 w 246"/>
                  <a:gd name="T81" fmla="*/ 0 h 265"/>
                  <a:gd name="T82" fmla="*/ 0 w 246"/>
                  <a:gd name="T83" fmla="*/ 0 h 26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6" h="265">
                    <a:moveTo>
                      <a:pt x="0" y="1"/>
                    </a:moveTo>
                    <a:lnTo>
                      <a:pt x="18" y="11"/>
                    </a:lnTo>
                    <a:lnTo>
                      <a:pt x="38" y="22"/>
                    </a:lnTo>
                    <a:lnTo>
                      <a:pt x="55" y="36"/>
                    </a:lnTo>
                    <a:lnTo>
                      <a:pt x="74" y="51"/>
                    </a:lnTo>
                    <a:lnTo>
                      <a:pt x="91" y="67"/>
                    </a:lnTo>
                    <a:lnTo>
                      <a:pt x="107" y="83"/>
                    </a:lnTo>
                    <a:lnTo>
                      <a:pt x="122" y="99"/>
                    </a:lnTo>
                    <a:lnTo>
                      <a:pt x="136" y="115"/>
                    </a:lnTo>
                    <a:lnTo>
                      <a:pt x="150" y="133"/>
                    </a:lnTo>
                    <a:lnTo>
                      <a:pt x="161" y="152"/>
                    </a:lnTo>
                    <a:lnTo>
                      <a:pt x="173" y="172"/>
                    </a:lnTo>
                    <a:lnTo>
                      <a:pt x="184" y="192"/>
                    </a:lnTo>
                    <a:lnTo>
                      <a:pt x="195" y="211"/>
                    </a:lnTo>
                    <a:lnTo>
                      <a:pt x="207" y="231"/>
                    </a:lnTo>
                    <a:lnTo>
                      <a:pt x="220" y="248"/>
                    </a:lnTo>
                    <a:lnTo>
                      <a:pt x="236" y="264"/>
                    </a:lnTo>
                    <a:lnTo>
                      <a:pt x="241" y="265"/>
                    </a:lnTo>
                    <a:lnTo>
                      <a:pt x="244" y="262"/>
                    </a:lnTo>
                    <a:lnTo>
                      <a:pt x="246" y="256"/>
                    </a:lnTo>
                    <a:lnTo>
                      <a:pt x="246" y="250"/>
                    </a:lnTo>
                    <a:lnTo>
                      <a:pt x="237" y="227"/>
                    </a:lnTo>
                    <a:lnTo>
                      <a:pt x="228" y="206"/>
                    </a:lnTo>
                    <a:lnTo>
                      <a:pt x="218" y="185"/>
                    </a:lnTo>
                    <a:lnTo>
                      <a:pt x="207" y="165"/>
                    </a:lnTo>
                    <a:lnTo>
                      <a:pt x="196" y="145"/>
                    </a:lnTo>
                    <a:lnTo>
                      <a:pt x="183" y="126"/>
                    </a:lnTo>
                    <a:lnTo>
                      <a:pt x="169" y="107"/>
                    </a:lnTo>
                    <a:lnTo>
                      <a:pt x="153" y="89"/>
                    </a:lnTo>
                    <a:lnTo>
                      <a:pt x="138" y="75"/>
                    </a:lnTo>
                    <a:lnTo>
                      <a:pt x="122" y="61"/>
                    </a:lnTo>
                    <a:lnTo>
                      <a:pt x="102" y="48"/>
                    </a:lnTo>
                    <a:lnTo>
                      <a:pt x="83" y="35"/>
                    </a:lnTo>
                    <a:lnTo>
                      <a:pt x="62" y="23"/>
                    </a:lnTo>
                    <a:lnTo>
                      <a:pt x="41" y="13"/>
                    </a:lnTo>
                    <a:lnTo>
                      <a:pt x="21" y="5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3" name="Freeform 371"/>
              <p:cNvSpPr>
                <a:spLocks/>
              </p:cNvSpPr>
              <p:nvPr/>
            </p:nvSpPr>
            <p:spPr bwMode="auto">
              <a:xfrm>
                <a:off x="2379" y="5069"/>
                <a:ext cx="152" cy="96"/>
              </a:xfrm>
              <a:custGeom>
                <a:avLst/>
                <a:gdLst>
                  <a:gd name="T0" fmla="*/ 0 w 303"/>
                  <a:gd name="T1" fmla="*/ 0 h 193"/>
                  <a:gd name="T2" fmla="*/ 1 w 303"/>
                  <a:gd name="T3" fmla="*/ 0 h 193"/>
                  <a:gd name="T4" fmla="*/ 1 w 303"/>
                  <a:gd name="T5" fmla="*/ 0 h 193"/>
                  <a:gd name="T6" fmla="*/ 1 w 303"/>
                  <a:gd name="T7" fmla="*/ 0 h 193"/>
                  <a:gd name="T8" fmla="*/ 1 w 303"/>
                  <a:gd name="T9" fmla="*/ 0 h 193"/>
                  <a:gd name="T10" fmla="*/ 1 w 303"/>
                  <a:gd name="T11" fmla="*/ 0 h 193"/>
                  <a:gd name="T12" fmla="*/ 1 w 303"/>
                  <a:gd name="T13" fmla="*/ 0 h 193"/>
                  <a:gd name="T14" fmla="*/ 1 w 303"/>
                  <a:gd name="T15" fmla="*/ 0 h 193"/>
                  <a:gd name="T16" fmla="*/ 1 w 303"/>
                  <a:gd name="T17" fmla="*/ 0 h 193"/>
                  <a:gd name="T18" fmla="*/ 1 w 303"/>
                  <a:gd name="T19" fmla="*/ 0 h 193"/>
                  <a:gd name="T20" fmla="*/ 1 w 303"/>
                  <a:gd name="T21" fmla="*/ 0 h 193"/>
                  <a:gd name="T22" fmla="*/ 1 w 303"/>
                  <a:gd name="T23" fmla="*/ 0 h 193"/>
                  <a:gd name="T24" fmla="*/ 1 w 303"/>
                  <a:gd name="T25" fmla="*/ 0 h 193"/>
                  <a:gd name="T26" fmla="*/ 1 w 303"/>
                  <a:gd name="T27" fmla="*/ 0 h 193"/>
                  <a:gd name="T28" fmla="*/ 1 w 303"/>
                  <a:gd name="T29" fmla="*/ 0 h 193"/>
                  <a:gd name="T30" fmla="*/ 1 w 303"/>
                  <a:gd name="T31" fmla="*/ 0 h 193"/>
                  <a:gd name="T32" fmla="*/ 1 w 303"/>
                  <a:gd name="T33" fmla="*/ 0 h 193"/>
                  <a:gd name="T34" fmla="*/ 1 w 303"/>
                  <a:gd name="T35" fmla="*/ 0 h 193"/>
                  <a:gd name="T36" fmla="*/ 1 w 303"/>
                  <a:gd name="T37" fmla="*/ 0 h 193"/>
                  <a:gd name="T38" fmla="*/ 1 w 303"/>
                  <a:gd name="T39" fmla="*/ 0 h 193"/>
                  <a:gd name="T40" fmla="*/ 1 w 303"/>
                  <a:gd name="T41" fmla="*/ 0 h 193"/>
                  <a:gd name="T42" fmla="*/ 1 w 303"/>
                  <a:gd name="T43" fmla="*/ 0 h 193"/>
                  <a:gd name="T44" fmla="*/ 1 w 303"/>
                  <a:gd name="T45" fmla="*/ 0 h 193"/>
                  <a:gd name="T46" fmla="*/ 1 w 303"/>
                  <a:gd name="T47" fmla="*/ 0 h 193"/>
                  <a:gd name="T48" fmla="*/ 1 w 303"/>
                  <a:gd name="T49" fmla="*/ 0 h 193"/>
                  <a:gd name="T50" fmla="*/ 1 w 303"/>
                  <a:gd name="T51" fmla="*/ 0 h 193"/>
                  <a:gd name="T52" fmla="*/ 1 w 303"/>
                  <a:gd name="T53" fmla="*/ 0 h 193"/>
                  <a:gd name="T54" fmla="*/ 1 w 303"/>
                  <a:gd name="T55" fmla="*/ 0 h 193"/>
                  <a:gd name="T56" fmla="*/ 1 w 303"/>
                  <a:gd name="T57" fmla="*/ 0 h 193"/>
                  <a:gd name="T58" fmla="*/ 1 w 303"/>
                  <a:gd name="T59" fmla="*/ 0 h 193"/>
                  <a:gd name="T60" fmla="*/ 1 w 303"/>
                  <a:gd name="T61" fmla="*/ 0 h 193"/>
                  <a:gd name="T62" fmla="*/ 1 w 303"/>
                  <a:gd name="T63" fmla="*/ 0 h 193"/>
                  <a:gd name="T64" fmla="*/ 1 w 303"/>
                  <a:gd name="T65" fmla="*/ 0 h 193"/>
                  <a:gd name="T66" fmla="*/ 1 w 303"/>
                  <a:gd name="T67" fmla="*/ 0 h 193"/>
                  <a:gd name="T68" fmla="*/ 1 w 303"/>
                  <a:gd name="T69" fmla="*/ 0 h 193"/>
                  <a:gd name="T70" fmla="*/ 1 w 303"/>
                  <a:gd name="T71" fmla="*/ 0 h 193"/>
                  <a:gd name="T72" fmla="*/ 0 w 303"/>
                  <a:gd name="T73" fmla="*/ 0 h 193"/>
                  <a:gd name="T74" fmla="*/ 0 w 303"/>
                  <a:gd name="T75" fmla="*/ 0 h 193"/>
                  <a:gd name="T76" fmla="*/ 0 w 303"/>
                  <a:gd name="T77" fmla="*/ 0 h 193"/>
                  <a:gd name="T78" fmla="*/ 0 w 303"/>
                  <a:gd name="T79" fmla="*/ 0 h 193"/>
                  <a:gd name="T80" fmla="*/ 0 w 303"/>
                  <a:gd name="T81" fmla="*/ 0 h 193"/>
                  <a:gd name="T82" fmla="*/ 0 w 303"/>
                  <a:gd name="T83" fmla="*/ 0 h 1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03" h="193">
                    <a:moveTo>
                      <a:pt x="0" y="1"/>
                    </a:moveTo>
                    <a:lnTo>
                      <a:pt x="25" y="4"/>
                    </a:lnTo>
                    <a:lnTo>
                      <a:pt x="48" y="7"/>
                    </a:lnTo>
                    <a:lnTo>
                      <a:pt x="71" y="12"/>
                    </a:lnTo>
                    <a:lnTo>
                      <a:pt x="92" y="19"/>
                    </a:lnTo>
                    <a:lnTo>
                      <a:pt x="113" y="27"/>
                    </a:lnTo>
                    <a:lnTo>
                      <a:pt x="132" y="36"/>
                    </a:lnTo>
                    <a:lnTo>
                      <a:pt x="151" y="48"/>
                    </a:lnTo>
                    <a:lnTo>
                      <a:pt x="169" y="59"/>
                    </a:lnTo>
                    <a:lnTo>
                      <a:pt x="187" y="73"/>
                    </a:lnTo>
                    <a:lnTo>
                      <a:pt x="203" y="87"/>
                    </a:lnTo>
                    <a:lnTo>
                      <a:pt x="219" y="102"/>
                    </a:lnTo>
                    <a:lnTo>
                      <a:pt x="234" y="119"/>
                    </a:lnTo>
                    <a:lnTo>
                      <a:pt x="250" y="135"/>
                    </a:lnTo>
                    <a:lnTo>
                      <a:pt x="264" y="153"/>
                    </a:lnTo>
                    <a:lnTo>
                      <a:pt x="279" y="172"/>
                    </a:lnTo>
                    <a:lnTo>
                      <a:pt x="293" y="191"/>
                    </a:lnTo>
                    <a:lnTo>
                      <a:pt x="296" y="193"/>
                    </a:lnTo>
                    <a:lnTo>
                      <a:pt x="300" y="191"/>
                    </a:lnTo>
                    <a:lnTo>
                      <a:pt x="303" y="188"/>
                    </a:lnTo>
                    <a:lnTo>
                      <a:pt x="303" y="185"/>
                    </a:lnTo>
                    <a:lnTo>
                      <a:pt x="291" y="163"/>
                    </a:lnTo>
                    <a:lnTo>
                      <a:pt x="280" y="142"/>
                    </a:lnTo>
                    <a:lnTo>
                      <a:pt x="266" y="124"/>
                    </a:lnTo>
                    <a:lnTo>
                      <a:pt x="251" y="105"/>
                    </a:lnTo>
                    <a:lnTo>
                      <a:pt x="235" y="89"/>
                    </a:lnTo>
                    <a:lnTo>
                      <a:pt x="218" y="73"/>
                    </a:lnTo>
                    <a:lnTo>
                      <a:pt x="199" y="59"/>
                    </a:lnTo>
                    <a:lnTo>
                      <a:pt x="180" y="48"/>
                    </a:lnTo>
                    <a:lnTo>
                      <a:pt x="160" y="36"/>
                    </a:lnTo>
                    <a:lnTo>
                      <a:pt x="139" y="27"/>
                    </a:lnTo>
                    <a:lnTo>
                      <a:pt x="117" y="19"/>
                    </a:lnTo>
                    <a:lnTo>
                      <a:pt x="94" y="12"/>
                    </a:lnTo>
                    <a:lnTo>
                      <a:pt x="71" y="6"/>
                    </a:lnTo>
                    <a:lnTo>
                      <a:pt x="48" y="3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4" name="Freeform 372"/>
              <p:cNvSpPr>
                <a:spLocks/>
              </p:cNvSpPr>
              <p:nvPr/>
            </p:nvSpPr>
            <p:spPr bwMode="auto">
              <a:xfrm>
                <a:off x="2471" y="5158"/>
                <a:ext cx="73" cy="60"/>
              </a:xfrm>
              <a:custGeom>
                <a:avLst/>
                <a:gdLst>
                  <a:gd name="T0" fmla="*/ 0 w 147"/>
                  <a:gd name="T1" fmla="*/ 1 h 118"/>
                  <a:gd name="T2" fmla="*/ 0 w 147"/>
                  <a:gd name="T3" fmla="*/ 1 h 118"/>
                  <a:gd name="T4" fmla="*/ 0 w 147"/>
                  <a:gd name="T5" fmla="*/ 1 h 118"/>
                  <a:gd name="T6" fmla="*/ 0 w 147"/>
                  <a:gd name="T7" fmla="*/ 1 h 118"/>
                  <a:gd name="T8" fmla="*/ 0 w 147"/>
                  <a:gd name="T9" fmla="*/ 1 h 118"/>
                  <a:gd name="T10" fmla="*/ 0 w 147"/>
                  <a:gd name="T11" fmla="*/ 1 h 118"/>
                  <a:gd name="T12" fmla="*/ 0 w 147"/>
                  <a:gd name="T13" fmla="*/ 1 h 118"/>
                  <a:gd name="T14" fmla="*/ 0 w 147"/>
                  <a:gd name="T15" fmla="*/ 1 h 118"/>
                  <a:gd name="T16" fmla="*/ 0 w 147"/>
                  <a:gd name="T17" fmla="*/ 1 h 118"/>
                  <a:gd name="T18" fmla="*/ 0 w 147"/>
                  <a:gd name="T19" fmla="*/ 1 h 118"/>
                  <a:gd name="T20" fmla="*/ 0 w 147"/>
                  <a:gd name="T21" fmla="*/ 1 h 118"/>
                  <a:gd name="T22" fmla="*/ 0 w 147"/>
                  <a:gd name="T23" fmla="*/ 1 h 118"/>
                  <a:gd name="T24" fmla="*/ 0 w 147"/>
                  <a:gd name="T25" fmla="*/ 1 h 118"/>
                  <a:gd name="T26" fmla="*/ 0 w 147"/>
                  <a:gd name="T27" fmla="*/ 1 h 118"/>
                  <a:gd name="T28" fmla="*/ 0 w 147"/>
                  <a:gd name="T29" fmla="*/ 1 h 118"/>
                  <a:gd name="T30" fmla="*/ 0 w 147"/>
                  <a:gd name="T31" fmla="*/ 1 h 118"/>
                  <a:gd name="T32" fmla="*/ 0 w 147"/>
                  <a:gd name="T33" fmla="*/ 1 h 118"/>
                  <a:gd name="T34" fmla="*/ 0 w 147"/>
                  <a:gd name="T35" fmla="*/ 1 h 118"/>
                  <a:gd name="T36" fmla="*/ 0 w 147"/>
                  <a:gd name="T37" fmla="*/ 1 h 118"/>
                  <a:gd name="T38" fmla="*/ 0 w 147"/>
                  <a:gd name="T39" fmla="*/ 1 h 118"/>
                  <a:gd name="T40" fmla="*/ 0 w 147"/>
                  <a:gd name="T41" fmla="*/ 1 h 118"/>
                  <a:gd name="T42" fmla="*/ 0 w 147"/>
                  <a:gd name="T43" fmla="*/ 0 h 118"/>
                  <a:gd name="T44" fmla="*/ 0 w 147"/>
                  <a:gd name="T45" fmla="*/ 0 h 118"/>
                  <a:gd name="T46" fmla="*/ 0 w 147"/>
                  <a:gd name="T47" fmla="*/ 1 h 118"/>
                  <a:gd name="T48" fmla="*/ 0 w 147"/>
                  <a:gd name="T49" fmla="*/ 1 h 118"/>
                  <a:gd name="T50" fmla="*/ 0 w 147"/>
                  <a:gd name="T51" fmla="*/ 1 h 118"/>
                  <a:gd name="T52" fmla="*/ 0 w 147"/>
                  <a:gd name="T53" fmla="*/ 1 h 118"/>
                  <a:gd name="T54" fmla="*/ 0 w 147"/>
                  <a:gd name="T55" fmla="*/ 1 h 118"/>
                  <a:gd name="T56" fmla="*/ 0 w 147"/>
                  <a:gd name="T57" fmla="*/ 1 h 118"/>
                  <a:gd name="T58" fmla="*/ 0 w 147"/>
                  <a:gd name="T59" fmla="*/ 1 h 118"/>
                  <a:gd name="T60" fmla="*/ 0 w 147"/>
                  <a:gd name="T61" fmla="*/ 1 h 118"/>
                  <a:gd name="T62" fmla="*/ 0 w 147"/>
                  <a:gd name="T63" fmla="*/ 1 h 118"/>
                  <a:gd name="T64" fmla="*/ 0 w 147"/>
                  <a:gd name="T65" fmla="*/ 1 h 118"/>
                  <a:gd name="T66" fmla="*/ 0 w 147"/>
                  <a:gd name="T67" fmla="*/ 1 h 118"/>
                  <a:gd name="T68" fmla="*/ 0 w 147"/>
                  <a:gd name="T69" fmla="*/ 1 h 118"/>
                  <a:gd name="T70" fmla="*/ 0 w 147"/>
                  <a:gd name="T71" fmla="*/ 1 h 118"/>
                  <a:gd name="T72" fmla="*/ 0 w 147"/>
                  <a:gd name="T73" fmla="*/ 1 h 118"/>
                  <a:gd name="T74" fmla="*/ 0 w 147"/>
                  <a:gd name="T75" fmla="*/ 1 h 118"/>
                  <a:gd name="T76" fmla="*/ 0 w 147"/>
                  <a:gd name="T77" fmla="*/ 1 h 118"/>
                  <a:gd name="T78" fmla="*/ 0 w 147"/>
                  <a:gd name="T79" fmla="*/ 1 h 118"/>
                  <a:gd name="T80" fmla="*/ 0 w 147"/>
                  <a:gd name="T81" fmla="*/ 1 h 118"/>
                  <a:gd name="T82" fmla="*/ 0 w 147"/>
                  <a:gd name="T83" fmla="*/ 1 h 11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7" h="118">
                    <a:moveTo>
                      <a:pt x="1" y="118"/>
                    </a:moveTo>
                    <a:lnTo>
                      <a:pt x="6" y="106"/>
                    </a:lnTo>
                    <a:lnTo>
                      <a:pt x="12" y="95"/>
                    </a:lnTo>
                    <a:lnTo>
                      <a:pt x="19" y="85"/>
                    </a:lnTo>
                    <a:lnTo>
                      <a:pt x="27" y="76"/>
                    </a:lnTo>
                    <a:lnTo>
                      <a:pt x="36" y="68"/>
                    </a:lnTo>
                    <a:lnTo>
                      <a:pt x="45" y="61"/>
                    </a:lnTo>
                    <a:lnTo>
                      <a:pt x="55" y="54"/>
                    </a:lnTo>
                    <a:lnTo>
                      <a:pt x="67" y="47"/>
                    </a:lnTo>
                    <a:lnTo>
                      <a:pt x="74" y="42"/>
                    </a:lnTo>
                    <a:lnTo>
                      <a:pt x="82" y="38"/>
                    </a:lnTo>
                    <a:lnTo>
                      <a:pt x="90" y="33"/>
                    </a:lnTo>
                    <a:lnTo>
                      <a:pt x="99" y="29"/>
                    </a:lnTo>
                    <a:lnTo>
                      <a:pt x="107" y="24"/>
                    </a:lnTo>
                    <a:lnTo>
                      <a:pt x="117" y="21"/>
                    </a:lnTo>
                    <a:lnTo>
                      <a:pt x="125" y="18"/>
                    </a:lnTo>
                    <a:lnTo>
                      <a:pt x="134" y="17"/>
                    </a:lnTo>
                    <a:lnTo>
                      <a:pt x="138" y="15"/>
                    </a:lnTo>
                    <a:lnTo>
                      <a:pt x="143" y="10"/>
                    </a:lnTo>
                    <a:lnTo>
                      <a:pt x="147" y="6"/>
                    </a:lnTo>
                    <a:lnTo>
                      <a:pt x="143" y="2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110" y="3"/>
                    </a:lnTo>
                    <a:lnTo>
                      <a:pt x="98" y="8"/>
                    </a:lnTo>
                    <a:lnTo>
                      <a:pt x="88" y="14"/>
                    </a:lnTo>
                    <a:lnTo>
                      <a:pt x="79" y="21"/>
                    </a:lnTo>
                    <a:lnTo>
                      <a:pt x="69" y="29"/>
                    </a:lnTo>
                    <a:lnTo>
                      <a:pt x="60" y="36"/>
                    </a:lnTo>
                    <a:lnTo>
                      <a:pt x="50" y="45"/>
                    </a:lnTo>
                    <a:lnTo>
                      <a:pt x="41" y="53"/>
                    </a:lnTo>
                    <a:lnTo>
                      <a:pt x="31" y="62"/>
                    </a:lnTo>
                    <a:lnTo>
                      <a:pt x="23" y="72"/>
                    </a:lnTo>
                    <a:lnTo>
                      <a:pt x="15" y="83"/>
                    </a:lnTo>
                    <a:lnTo>
                      <a:pt x="8" y="93"/>
                    </a:lnTo>
                    <a:lnTo>
                      <a:pt x="4" y="106"/>
                    </a:lnTo>
                    <a:lnTo>
                      <a:pt x="0" y="118"/>
                    </a:lnTo>
                    <a:lnTo>
                      <a:pt x="1" y="1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5" name="Freeform 373"/>
              <p:cNvSpPr>
                <a:spLocks/>
              </p:cNvSpPr>
              <p:nvPr/>
            </p:nvSpPr>
            <p:spPr bwMode="auto">
              <a:xfrm>
                <a:off x="2405" y="5017"/>
                <a:ext cx="143" cy="23"/>
              </a:xfrm>
              <a:custGeom>
                <a:avLst/>
                <a:gdLst>
                  <a:gd name="T0" fmla="*/ 0 w 284"/>
                  <a:gd name="T1" fmla="*/ 1 h 46"/>
                  <a:gd name="T2" fmla="*/ 1 w 284"/>
                  <a:gd name="T3" fmla="*/ 1 h 46"/>
                  <a:gd name="T4" fmla="*/ 1 w 284"/>
                  <a:gd name="T5" fmla="*/ 1 h 46"/>
                  <a:gd name="T6" fmla="*/ 1 w 284"/>
                  <a:gd name="T7" fmla="*/ 1 h 46"/>
                  <a:gd name="T8" fmla="*/ 1 w 284"/>
                  <a:gd name="T9" fmla="*/ 1 h 46"/>
                  <a:gd name="T10" fmla="*/ 1 w 284"/>
                  <a:gd name="T11" fmla="*/ 1 h 46"/>
                  <a:gd name="T12" fmla="*/ 1 w 284"/>
                  <a:gd name="T13" fmla="*/ 1 h 46"/>
                  <a:gd name="T14" fmla="*/ 1 w 284"/>
                  <a:gd name="T15" fmla="*/ 1 h 46"/>
                  <a:gd name="T16" fmla="*/ 1 w 284"/>
                  <a:gd name="T17" fmla="*/ 1 h 46"/>
                  <a:gd name="T18" fmla="*/ 1 w 284"/>
                  <a:gd name="T19" fmla="*/ 1 h 46"/>
                  <a:gd name="T20" fmla="*/ 1 w 284"/>
                  <a:gd name="T21" fmla="*/ 1 h 46"/>
                  <a:gd name="T22" fmla="*/ 1 w 284"/>
                  <a:gd name="T23" fmla="*/ 1 h 46"/>
                  <a:gd name="T24" fmla="*/ 1 w 284"/>
                  <a:gd name="T25" fmla="*/ 1 h 46"/>
                  <a:gd name="T26" fmla="*/ 1 w 284"/>
                  <a:gd name="T27" fmla="*/ 1 h 46"/>
                  <a:gd name="T28" fmla="*/ 1 w 284"/>
                  <a:gd name="T29" fmla="*/ 1 h 46"/>
                  <a:gd name="T30" fmla="*/ 1 w 284"/>
                  <a:gd name="T31" fmla="*/ 1 h 46"/>
                  <a:gd name="T32" fmla="*/ 1 w 284"/>
                  <a:gd name="T33" fmla="*/ 1 h 46"/>
                  <a:gd name="T34" fmla="*/ 1 w 284"/>
                  <a:gd name="T35" fmla="*/ 1 h 46"/>
                  <a:gd name="T36" fmla="*/ 1 w 284"/>
                  <a:gd name="T37" fmla="*/ 1 h 46"/>
                  <a:gd name="T38" fmla="*/ 1 w 284"/>
                  <a:gd name="T39" fmla="*/ 1 h 46"/>
                  <a:gd name="T40" fmla="*/ 1 w 284"/>
                  <a:gd name="T41" fmla="*/ 1 h 46"/>
                  <a:gd name="T42" fmla="*/ 1 w 284"/>
                  <a:gd name="T43" fmla="*/ 1 h 46"/>
                  <a:gd name="T44" fmla="*/ 1 w 284"/>
                  <a:gd name="T45" fmla="*/ 1 h 46"/>
                  <a:gd name="T46" fmla="*/ 1 w 284"/>
                  <a:gd name="T47" fmla="*/ 1 h 46"/>
                  <a:gd name="T48" fmla="*/ 1 w 284"/>
                  <a:gd name="T49" fmla="*/ 1 h 46"/>
                  <a:gd name="T50" fmla="*/ 1 w 284"/>
                  <a:gd name="T51" fmla="*/ 1 h 46"/>
                  <a:gd name="T52" fmla="*/ 1 w 284"/>
                  <a:gd name="T53" fmla="*/ 1 h 46"/>
                  <a:gd name="T54" fmla="*/ 1 w 284"/>
                  <a:gd name="T55" fmla="*/ 1 h 46"/>
                  <a:gd name="T56" fmla="*/ 1 w 284"/>
                  <a:gd name="T57" fmla="*/ 1 h 46"/>
                  <a:gd name="T58" fmla="*/ 1 w 284"/>
                  <a:gd name="T59" fmla="*/ 0 h 46"/>
                  <a:gd name="T60" fmla="*/ 1 w 284"/>
                  <a:gd name="T61" fmla="*/ 0 h 46"/>
                  <a:gd name="T62" fmla="*/ 1 w 284"/>
                  <a:gd name="T63" fmla="*/ 0 h 46"/>
                  <a:gd name="T64" fmla="*/ 1 w 284"/>
                  <a:gd name="T65" fmla="*/ 1 h 46"/>
                  <a:gd name="T66" fmla="*/ 1 w 284"/>
                  <a:gd name="T67" fmla="*/ 1 h 46"/>
                  <a:gd name="T68" fmla="*/ 1 w 284"/>
                  <a:gd name="T69" fmla="*/ 1 h 46"/>
                  <a:gd name="T70" fmla="*/ 1 w 284"/>
                  <a:gd name="T71" fmla="*/ 1 h 46"/>
                  <a:gd name="T72" fmla="*/ 0 w 284"/>
                  <a:gd name="T73" fmla="*/ 1 h 46"/>
                  <a:gd name="T74" fmla="*/ 0 w 284"/>
                  <a:gd name="T75" fmla="*/ 1 h 46"/>
                  <a:gd name="T76" fmla="*/ 0 w 284"/>
                  <a:gd name="T77" fmla="*/ 1 h 46"/>
                  <a:gd name="T78" fmla="*/ 0 w 284"/>
                  <a:gd name="T79" fmla="*/ 1 h 46"/>
                  <a:gd name="T80" fmla="*/ 0 w 284"/>
                  <a:gd name="T81" fmla="*/ 1 h 46"/>
                  <a:gd name="T82" fmla="*/ 0 w 284"/>
                  <a:gd name="T83" fmla="*/ 1 h 4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46">
                    <a:moveTo>
                      <a:pt x="0" y="18"/>
                    </a:moveTo>
                    <a:lnTo>
                      <a:pt x="18" y="13"/>
                    </a:lnTo>
                    <a:lnTo>
                      <a:pt x="36" y="10"/>
                    </a:lnTo>
                    <a:lnTo>
                      <a:pt x="53" y="9"/>
                    </a:lnTo>
                    <a:lnTo>
                      <a:pt x="71" y="8"/>
                    </a:lnTo>
                    <a:lnTo>
                      <a:pt x="89" y="8"/>
                    </a:lnTo>
                    <a:lnTo>
                      <a:pt x="106" y="9"/>
                    </a:lnTo>
                    <a:lnTo>
                      <a:pt x="123" y="11"/>
                    </a:lnTo>
                    <a:lnTo>
                      <a:pt x="140" y="13"/>
                    </a:lnTo>
                    <a:lnTo>
                      <a:pt x="158" y="17"/>
                    </a:lnTo>
                    <a:lnTo>
                      <a:pt x="175" y="20"/>
                    </a:lnTo>
                    <a:lnTo>
                      <a:pt x="191" y="25"/>
                    </a:lnTo>
                    <a:lnTo>
                      <a:pt x="208" y="28"/>
                    </a:lnTo>
                    <a:lnTo>
                      <a:pt x="226" y="33"/>
                    </a:lnTo>
                    <a:lnTo>
                      <a:pt x="244" y="38"/>
                    </a:lnTo>
                    <a:lnTo>
                      <a:pt x="261" y="42"/>
                    </a:lnTo>
                    <a:lnTo>
                      <a:pt x="279" y="46"/>
                    </a:lnTo>
                    <a:lnTo>
                      <a:pt x="281" y="45"/>
                    </a:lnTo>
                    <a:lnTo>
                      <a:pt x="283" y="42"/>
                    </a:lnTo>
                    <a:lnTo>
                      <a:pt x="284" y="39"/>
                    </a:lnTo>
                    <a:lnTo>
                      <a:pt x="283" y="36"/>
                    </a:lnTo>
                    <a:lnTo>
                      <a:pt x="266" y="31"/>
                    </a:lnTo>
                    <a:lnTo>
                      <a:pt x="249" y="24"/>
                    </a:lnTo>
                    <a:lnTo>
                      <a:pt x="231" y="19"/>
                    </a:lnTo>
                    <a:lnTo>
                      <a:pt x="213" y="15"/>
                    </a:lnTo>
                    <a:lnTo>
                      <a:pt x="196" y="10"/>
                    </a:lnTo>
                    <a:lnTo>
                      <a:pt x="178" y="7"/>
                    </a:lnTo>
                    <a:lnTo>
                      <a:pt x="160" y="3"/>
                    </a:lnTo>
                    <a:lnTo>
                      <a:pt x="143" y="1"/>
                    </a:lnTo>
                    <a:lnTo>
                      <a:pt x="124" y="0"/>
                    </a:lnTo>
                    <a:lnTo>
                      <a:pt x="107" y="0"/>
                    </a:lnTo>
                    <a:lnTo>
                      <a:pt x="89" y="0"/>
                    </a:lnTo>
                    <a:lnTo>
                      <a:pt x="71" y="1"/>
                    </a:lnTo>
                    <a:lnTo>
                      <a:pt x="53" y="3"/>
                    </a:lnTo>
                    <a:lnTo>
                      <a:pt x="36" y="7"/>
                    </a:lnTo>
                    <a:lnTo>
                      <a:pt x="17" y="11"/>
                    </a:lnTo>
                    <a:lnTo>
                      <a:pt x="0" y="17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6" name="Freeform 374"/>
              <p:cNvSpPr>
                <a:spLocks/>
              </p:cNvSpPr>
              <p:nvPr/>
            </p:nvSpPr>
            <p:spPr bwMode="auto">
              <a:xfrm>
                <a:off x="2491" y="5040"/>
                <a:ext cx="60" cy="61"/>
              </a:xfrm>
              <a:custGeom>
                <a:avLst/>
                <a:gdLst>
                  <a:gd name="T0" fmla="*/ 1 w 120"/>
                  <a:gd name="T1" fmla="*/ 1 h 122"/>
                  <a:gd name="T2" fmla="*/ 1 w 120"/>
                  <a:gd name="T3" fmla="*/ 1 h 122"/>
                  <a:gd name="T4" fmla="*/ 1 w 120"/>
                  <a:gd name="T5" fmla="*/ 1 h 122"/>
                  <a:gd name="T6" fmla="*/ 1 w 120"/>
                  <a:gd name="T7" fmla="*/ 1 h 122"/>
                  <a:gd name="T8" fmla="*/ 1 w 120"/>
                  <a:gd name="T9" fmla="*/ 1 h 122"/>
                  <a:gd name="T10" fmla="*/ 1 w 120"/>
                  <a:gd name="T11" fmla="*/ 1 h 122"/>
                  <a:gd name="T12" fmla="*/ 1 w 120"/>
                  <a:gd name="T13" fmla="*/ 1 h 122"/>
                  <a:gd name="T14" fmla="*/ 1 w 120"/>
                  <a:gd name="T15" fmla="*/ 1 h 122"/>
                  <a:gd name="T16" fmla="*/ 1 w 120"/>
                  <a:gd name="T17" fmla="*/ 1 h 122"/>
                  <a:gd name="T18" fmla="*/ 1 w 120"/>
                  <a:gd name="T19" fmla="*/ 1 h 122"/>
                  <a:gd name="T20" fmla="*/ 1 w 120"/>
                  <a:gd name="T21" fmla="*/ 1 h 122"/>
                  <a:gd name="T22" fmla="*/ 1 w 120"/>
                  <a:gd name="T23" fmla="*/ 1 h 122"/>
                  <a:gd name="T24" fmla="*/ 1 w 120"/>
                  <a:gd name="T25" fmla="*/ 1 h 122"/>
                  <a:gd name="T26" fmla="*/ 1 w 120"/>
                  <a:gd name="T27" fmla="*/ 1 h 122"/>
                  <a:gd name="T28" fmla="*/ 1 w 120"/>
                  <a:gd name="T29" fmla="*/ 1 h 122"/>
                  <a:gd name="T30" fmla="*/ 1 w 120"/>
                  <a:gd name="T31" fmla="*/ 1 h 122"/>
                  <a:gd name="T32" fmla="*/ 1 w 120"/>
                  <a:gd name="T33" fmla="*/ 1 h 122"/>
                  <a:gd name="T34" fmla="*/ 1 w 120"/>
                  <a:gd name="T35" fmla="*/ 1 h 122"/>
                  <a:gd name="T36" fmla="*/ 1 w 120"/>
                  <a:gd name="T37" fmla="*/ 1 h 122"/>
                  <a:gd name="T38" fmla="*/ 1 w 120"/>
                  <a:gd name="T39" fmla="*/ 0 h 122"/>
                  <a:gd name="T40" fmla="*/ 1 w 120"/>
                  <a:gd name="T41" fmla="*/ 1 h 122"/>
                  <a:gd name="T42" fmla="*/ 1 w 120"/>
                  <a:gd name="T43" fmla="*/ 1 h 122"/>
                  <a:gd name="T44" fmla="*/ 1 w 120"/>
                  <a:gd name="T45" fmla="*/ 1 h 122"/>
                  <a:gd name="T46" fmla="*/ 1 w 120"/>
                  <a:gd name="T47" fmla="*/ 1 h 122"/>
                  <a:gd name="T48" fmla="*/ 1 w 120"/>
                  <a:gd name="T49" fmla="*/ 1 h 122"/>
                  <a:gd name="T50" fmla="*/ 1 w 120"/>
                  <a:gd name="T51" fmla="*/ 1 h 122"/>
                  <a:gd name="T52" fmla="*/ 1 w 120"/>
                  <a:gd name="T53" fmla="*/ 1 h 122"/>
                  <a:gd name="T54" fmla="*/ 1 w 120"/>
                  <a:gd name="T55" fmla="*/ 1 h 122"/>
                  <a:gd name="T56" fmla="*/ 1 w 120"/>
                  <a:gd name="T57" fmla="*/ 1 h 122"/>
                  <a:gd name="T58" fmla="*/ 1 w 120"/>
                  <a:gd name="T59" fmla="*/ 1 h 122"/>
                  <a:gd name="T60" fmla="*/ 1 w 120"/>
                  <a:gd name="T61" fmla="*/ 1 h 122"/>
                  <a:gd name="T62" fmla="*/ 1 w 120"/>
                  <a:gd name="T63" fmla="*/ 1 h 122"/>
                  <a:gd name="T64" fmla="*/ 1 w 120"/>
                  <a:gd name="T65" fmla="*/ 1 h 122"/>
                  <a:gd name="T66" fmla="*/ 1 w 120"/>
                  <a:gd name="T67" fmla="*/ 1 h 122"/>
                  <a:gd name="T68" fmla="*/ 1 w 120"/>
                  <a:gd name="T69" fmla="*/ 1 h 122"/>
                  <a:gd name="T70" fmla="*/ 1 w 120"/>
                  <a:gd name="T71" fmla="*/ 1 h 122"/>
                  <a:gd name="T72" fmla="*/ 1 w 120"/>
                  <a:gd name="T73" fmla="*/ 1 h 122"/>
                  <a:gd name="T74" fmla="*/ 1 w 120"/>
                  <a:gd name="T75" fmla="*/ 1 h 122"/>
                  <a:gd name="T76" fmla="*/ 1 w 120"/>
                  <a:gd name="T77" fmla="*/ 1 h 122"/>
                  <a:gd name="T78" fmla="*/ 1 w 120"/>
                  <a:gd name="T79" fmla="*/ 1 h 122"/>
                  <a:gd name="T80" fmla="*/ 0 w 120"/>
                  <a:gd name="T81" fmla="*/ 1 h 122"/>
                  <a:gd name="T82" fmla="*/ 0 w 120"/>
                  <a:gd name="T83" fmla="*/ 1 h 122"/>
                  <a:gd name="T84" fmla="*/ 1 w 120"/>
                  <a:gd name="T85" fmla="*/ 1 h 122"/>
                  <a:gd name="T86" fmla="*/ 1 w 120"/>
                  <a:gd name="T87" fmla="*/ 1 h 122"/>
                  <a:gd name="T88" fmla="*/ 1 w 120"/>
                  <a:gd name="T89" fmla="*/ 1 h 122"/>
                  <a:gd name="T90" fmla="*/ 1 w 120"/>
                  <a:gd name="T91" fmla="*/ 1 h 12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20" h="122">
                    <a:moveTo>
                      <a:pt x="2" y="122"/>
                    </a:moveTo>
                    <a:lnTo>
                      <a:pt x="4" y="106"/>
                    </a:lnTo>
                    <a:lnTo>
                      <a:pt x="8" y="92"/>
                    </a:lnTo>
                    <a:lnTo>
                      <a:pt x="15" y="79"/>
                    </a:lnTo>
                    <a:lnTo>
                      <a:pt x="23" y="67"/>
                    </a:lnTo>
                    <a:lnTo>
                      <a:pt x="34" y="57"/>
                    </a:lnTo>
                    <a:lnTo>
                      <a:pt x="45" y="48"/>
                    </a:lnTo>
                    <a:lnTo>
                      <a:pt x="58" y="40"/>
                    </a:lnTo>
                    <a:lnTo>
                      <a:pt x="73" y="34"/>
                    </a:lnTo>
                    <a:lnTo>
                      <a:pt x="81" y="32"/>
                    </a:lnTo>
                    <a:lnTo>
                      <a:pt x="89" y="32"/>
                    </a:lnTo>
                    <a:lnTo>
                      <a:pt x="97" y="29"/>
                    </a:lnTo>
                    <a:lnTo>
                      <a:pt x="105" y="26"/>
                    </a:lnTo>
                    <a:lnTo>
                      <a:pt x="111" y="21"/>
                    </a:lnTo>
                    <a:lnTo>
                      <a:pt x="114" y="17"/>
                    </a:lnTo>
                    <a:lnTo>
                      <a:pt x="118" y="11"/>
                    </a:lnTo>
                    <a:lnTo>
                      <a:pt x="120" y="4"/>
                    </a:lnTo>
                    <a:lnTo>
                      <a:pt x="119" y="2"/>
                    </a:lnTo>
                    <a:lnTo>
                      <a:pt x="116" y="1"/>
                    </a:lnTo>
                    <a:lnTo>
                      <a:pt x="111" y="0"/>
                    </a:lnTo>
                    <a:lnTo>
                      <a:pt x="105" y="1"/>
                    </a:lnTo>
                    <a:lnTo>
                      <a:pt x="99" y="2"/>
                    </a:lnTo>
                    <a:lnTo>
                      <a:pt x="94" y="3"/>
                    </a:lnTo>
                    <a:lnTo>
                      <a:pt x="89" y="4"/>
                    </a:lnTo>
                    <a:lnTo>
                      <a:pt x="87" y="4"/>
                    </a:lnTo>
                    <a:lnTo>
                      <a:pt x="81" y="5"/>
                    </a:lnTo>
                    <a:lnTo>
                      <a:pt x="75" y="9"/>
                    </a:lnTo>
                    <a:lnTo>
                      <a:pt x="69" y="12"/>
                    </a:lnTo>
                    <a:lnTo>
                      <a:pt x="65" y="16"/>
                    </a:lnTo>
                    <a:lnTo>
                      <a:pt x="60" y="19"/>
                    </a:lnTo>
                    <a:lnTo>
                      <a:pt x="55" y="23"/>
                    </a:lnTo>
                    <a:lnTo>
                      <a:pt x="50" y="26"/>
                    </a:lnTo>
                    <a:lnTo>
                      <a:pt x="44" y="31"/>
                    </a:lnTo>
                    <a:lnTo>
                      <a:pt x="40" y="35"/>
                    </a:lnTo>
                    <a:lnTo>
                      <a:pt x="35" y="40"/>
                    </a:lnTo>
                    <a:lnTo>
                      <a:pt x="30" y="46"/>
                    </a:lnTo>
                    <a:lnTo>
                      <a:pt x="26" y="50"/>
                    </a:lnTo>
                    <a:lnTo>
                      <a:pt x="14" y="66"/>
                    </a:lnTo>
                    <a:lnTo>
                      <a:pt x="6" y="84"/>
                    </a:lnTo>
                    <a:lnTo>
                      <a:pt x="2" y="102"/>
                    </a:lnTo>
                    <a:lnTo>
                      <a:pt x="0" y="122"/>
                    </a:lnTo>
                    <a:lnTo>
                      <a:pt x="2" y="1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7" name="Freeform 375"/>
              <p:cNvSpPr>
                <a:spLocks/>
              </p:cNvSpPr>
              <p:nvPr/>
            </p:nvSpPr>
            <p:spPr bwMode="auto">
              <a:xfrm>
                <a:off x="2319" y="5203"/>
                <a:ext cx="122" cy="35"/>
              </a:xfrm>
              <a:custGeom>
                <a:avLst/>
                <a:gdLst>
                  <a:gd name="T0" fmla="*/ 1 w 244"/>
                  <a:gd name="T1" fmla="*/ 0 h 72"/>
                  <a:gd name="T2" fmla="*/ 1 w 244"/>
                  <a:gd name="T3" fmla="*/ 0 h 72"/>
                  <a:gd name="T4" fmla="*/ 1 w 244"/>
                  <a:gd name="T5" fmla="*/ 0 h 72"/>
                  <a:gd name="T6" fmla="*/ 1 w 244"/>
                  <a:gd name="T7" fmla="*/ 0 h 72"/>
                  <a:gd name="T8" fmla="*/ 1 w 244"/>
                  <a:gd name="T9" fmla="*/ 0 h 72"/>
                  <a:gd name="T10" fmla="*/ 1 w 244"/>
                  <a:gd name="T11" fmla="*/ 0 h 72"/>
                  <a:gd name="T12" fmla="*/ 1 w 244"/>
                  <a:gd name="T13" fmla="*/ 0 h 72"/>
                  <a:gd name="T14" fmla="*/ 1 w 244"/>
                  <a:gd name="T15" fmla="*/ 0 h 72"/>
                  <a:gd name="T16" fmla="*/ 1 w 244"/>
                  <a:gd name="T17" fmla="*/ 0 h 72"/>
                  <a:gd name="T18" fmla="*/ 1 w 244"/>
                  <a:gd name="T19" fmla="*/ 0 h 72"/>
                  <a:gd name="T20" fmla="*/ 1 w 244"/>
                  <a:gd name="T21" fmla="*/ 0 h 72"/>
                  <a:gd name="T22" fmla="*/ 1 w 244"/>
                  <a:gd name="T23" fmla="*/ 0 h 72"/>
                  <a:gd name="T24" fmla="*/ 1 w 244"/>
                  <a:gd name="T25" fmla="*/ 0 h 72"/>
                  <a:gd name="T26" fmla="*/ 1 w 244"/>
                  <a:gd name="T27" fmla="*/ 0 h 72"/>
                  <a:gd name="T28" fmla="*/ 1 w 244"/>
                  <a:gd name="T29" fmla="*/ 0 h 72"/>
                  <a:gd name="T30" fmla="*/ 1 w 244"/>
                  <a:gd name="T31" fmla="*/ 0 h 72"/>
                  <a:gd name="T32" fmla="*/ 1 w 244"/>
                  <a:gd name="T33" fmla="*/ 0 h 72"/>
                  <a:gd name="T34" fmla="*/ 1 w 244"/>
                  <a:gd name="T35" fmla="*/ 0 h 72"/>
                  <a:gd name="T36" fmla="*/ 1 w 244"/>
                  <a:gd name="T37" fmla="*/ 0 h 72"/>
                  <a:gd name="T38" fmla="*/ 1 w 244"/>
                  <a:gd name="T39" fmla="*/ 0 h 72"/>
                  <a:gd name="T40" fmla="*/ 1 w 244"/>
                  <a:gd name="T41" fmla="*/ 0 h 72"/>
                  <a:gd name="T42" fmla="*/ 1 w 244"/>
                  <a:gd name="T43" fmla="*/ 0 h 72"/>
                  <a:gd name="T44" fmla="*/ 1 w 244"/>
                  <a:gd name="T45" fmla="*/ 0 h 72"/>
                  <a:gd name="T46" fmla="*/ 1 w 244"/>
                  <a:gd name="T47" fmla="*/ 0 h 72"/>
                  <a:gd name="T48" fmla="*/ 1 w 244"/>
                  <a:gd name="T49" fmla="*/ 0 h 72"/>
                  <a:gd name="T50" fmla="*/ 1 w 244"/>
                  <a:gd name="T51" fmla="*/ 0 h 72"/>
                  <a:gd name="T52" fmla="*/ 1 w 244"/>
                  <a:gd name="T53" fmla="*/ 0 h 72"/>
                  <a:gd name="T54" fmla="*/ 1 w 244"/>
                  <a:gd name="T55" fmla="*/ 0 h 72"/>
                  <a:gd name="T56" fmla="*/ 1 w 244"/>
                  <a:gd name="T57" fmla="*/ 0 h 72"/>
                  <a:gd name="T58" fmla="*/ 1 w 244"/>
                  <a:gd name="T59" fmla="*/ 0 h 72"/>
                  <a:gd name="T60" fmla="*/ 1 w 244"/>
                  <a:gd name="T61" fmla="*/ 0 h 72"/>
                  <a:gd name="T62" fmla="*/ 1 w 244"/>
                  <a:gd name="T63" fmla="*/ 0 h 72"/>
                  <a:gd name="T64" fmla="*/ 1 w 244"/>
                  <a:gd name="T65" fmla="*/ 0 h 72"/>
                  <a:gd name="T66" fmla="*/ 1 w 244"/>
                  <a:gd name="T67" fmla="*/ 0 h 72"/>
                  <a:gd name="T68" fmla="*/ 1 w 244"/>
                  <a:gd name="T69" fmla="*/ 0 h 72"/>
                  <a:gd name="T70" fmla="*/ 1 w 244"/>
                  <a:gd name="T71" fmla="*/ 0 h 72"/>
                  <a:gd name="T72" fmla="*/ 1 w 244"/>
                  <a:gd name="T73" fmla="*/ 0 h 72"/>
                  <a:gd name="T74" fmla="*/ 0 w 244"/>
                  <a:gd name="T75" fmla="*/ 0 h 72"/>
                  <a:gd name="T76" fmla="*/ 0 w 244"/>
                  <a:gd name="T77" fmla="*/ 0 h 72"/>
                  <a:gd name="T78" fmla="*/ 0 w 244"/>
                  <a:gd name="T79" fmla="*/ 0 h 72"/>
                  <a:gd name="T80" fmla="*/ 1 w 244"/>
                  <a:gd name="T81" fmla="*/ 0 h 72"/>
                  <a:gd name="T82" fmla="*/ 1 w 244"/>
                  <a:gd name="T83" fmla="*/ 0 h 7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4" h="72">
                    <a:moveTo>
                      <a:pt x="1" y="25"/>
                    </a:moveTo>
                    <a:lnTo>
                      <a:pt x="14" y="19"/>
                    </a:lnTo>
                    <a:lnTo>
                      <a:pt x="28" y="14"/>
                    </a:lnTo>
                    <a:lnTo>
                      <a:pt x="41" y="12"/>
                    </a:lnTo>
                    <a:lnTo>
                      <a:pt x="56" y="11"/>
                    </a:lnTo>
                    <a:lnTo>
                      <a:pt x="71" y="12"/>
                    </a:lnTo>
                    <a:lnTo>
                      <a:pt x="86" y="13"/>
                    </a:lnTo>
                    <a:lnTo>
                      <a:pt x="102" y="17"/>
                    </a:lnTo>
                    <a:lnTo>
                      <a:pt x="117" y="21"/>
                    </a:lnTo>
                    <a:lnTo>
                      <a:pt x="134" y="26"/>
                    </a:lnTo>
                    <a:lnTo>
                      <a:pt x="149" y="32"/>
                    </a:lnTo>
                    <a:lnTo>
                      <a:pt x="164" y="38"/>
                    </a:lnTo>
                    <a:lnTo>
                      <a:pt x="177" y="45"/>
                    </a:lnTo>
                    <a:lnTo>
                      <a:pt x="191" y="52"/>
                    </a:lnTo>
                    <a:lnTo>
                      <a:pt x="205" y="59"/>
                    </a:lnTo>
                    <a:lnTo>
                      <a:pt x="218" y="65"/>
                    </a:lnTo>
                    <a:lnTo>
                      <a:pt x="229" y="72"/>
                    </a:lnTo>
                    <a:lnTo>
                      <a:pt x="235" y="72"/>
                    </a:lnTo>
                    <a:lnTo>
                      <a:pt x="241" y="68"/>
                    </a:lnTo>
                    <a:lnTo>
                      <a:pt x="244" y="63"/>
                    </a:lnTo>
                    <a:lnTo>
                      <a:pt x="243" y="58"/>
                    </a:lnTo>
                    <a:lnTo>
                      <a:pt x="233" y="48"/>
                    </a:lnTo>
                    <a:lnTo>
                      <a:pt x="220" y="40"/>
                    </a:lnTo>
                    <a:lnTo>
                      <a:pt x="207" y="30"/>
                    </a:lnTo>
                    <a:lnTo>
                      <a:pt x="192" y="24"/>
                    </a:lnTo>
                    <a:lnTo>
                      <a:pt x="177" y="17"/>
                    </a:lnTo>
                    <a:lnTo>
                      <a:pt x="161" y="11"/>
                    </a:lnTo>
                    <a:lnTo>
                      <a:pt x="144" y="6"/>
                    </a:lnTo>
                    <a:lnTo>
                      <a:pt x="127" y="3"/>
                    </a:lnTo>
                    <a:lnTo>
                      <a:pt x="109" y="0"/>
                    </a:lnTo>
                    <a:lnTo>
                      <a:pt x="92" y="0"/>
                    </a:lnTo>
                    <a:lnTo>
                      <a:pt x="75" y="0"/>
                    </a:lnTo>
                    <a:lnTo>
                      <a:pt x="59" y="2"/>
                    </a:lnTo>
                    <a:lnTo>
                      <a:pt x="43" y="5"/>
                    </a:lnTo>
                    <a:lnTo>
                      <a:pt x="28" y="10"/>
                    </a:lnTo>
                    <a:lnTo>
                      <a:pt x="14" y="15"/>
                    </a:lnTo>
                    <a:lnTo>
                      <a:pt x="1" y="24"/>
                    </a:lnTo>
                    <a:lnTo>
                      <a:pt x="0" y="25"/>
                    </a:lnTo>
                    <a:lnTo>
                      <a:pt x="1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8" name="Freeform 376"/>
              <p:cNvSpPr>
                <a:spLocks/>
              </p:cNvSpPr>
              <p:nvPr/>
            </p:nvSpPr>
            <p:spPr bwMode="auto">
              <a:xfrm>
                <a:off x="2314" y="5132"/>
                <a:ext cx="107" cy="26"/>
              </a:xfrm>
              <a:custGeom>
                <a:avLst/>
                <a:gdLst>
                  <a:gd name="T0" fmla="*/ 0 w 214"/>
                  <a:gd name="T1" fmla="*/ 1 h 52"/>
                  <a:gd name="T2" fmla="*/ 1 w 214"/>
                  <a:gd name="T3" fmla="*/ 1 h 52"/>
                  <a:gd name="T4" fmla="*/ 1 w 214"/>
                  <a:gd name="T5" fmla="*/ 1 h 52"/>
                  <a:gd name="T6" fmla="*/ 1 w 214"/>
                  <a:gd name="T7" fmla="*/ 1 h 52"/>
                  <a:gd name="T8" fmla="*/ 1 w 214"/>
                  <a:gd name="T9" fmla="*/ 1 h 52"/>
                  <a:gd name="T10" fmla="*/ 1 w 214"/>
                  <a:gd name="T11" fmla="*/ 1 h 52"/>
                  <a:gd name="T12" fmla="*/ 1 w 214"/>
                  <a:gd name="T13" fmla="*/ 1 h 52"/>
                  <a:gd name="T14" fmla="*/ 1 w 214"/>
                  <a:gd name="T15" fmla="*/ 1 h 52"/>
                  <a:gd name="T16" fmla="*/ 1 w 214"/>
                  <a:gd name="T17" fmla="*/ 1 h 52"/>
                  <a:gd name="T18" fmla="*/ 1 w 214"/>
                  <a:gd name="T19" fmla="*/ 1 h 52"/>
                  <a:gd name="T20" fmla="*/ 1 w 214"/>
                  <a:gd name="T21" fmla="*/ 1 h 52"/>
                  <a:gd name="T22" fmla="*/ 1 w 214"/>
                  <a:gd name="T23" fmla="*/ 1 h 52"/>
                  <a:gd name="T24" fmla="*/ 1 w 214"/>
                  <a:gd name="T25" fmla="*/ 1 h 52"/>
                  <a:gd name="T26" fmla="*/ 1 w 214"/>
                  <a:gd name="T27" fmla="*/ 1 h 52"/>
                  <a:gd name="T28" fmla="*/ 1 w 214"/>
                  <a:gd name="T29" fmla="*/ 1 h 52"/>
                  <a:gd name="T30" fmla="*/ 1 w 214"/>
                  <a:gd name="T31" fmla="*/ 1 h 52"/>
                  <a:gd name="T32" fmla="*/ 1 w 214"/>
                  <a:gd name="T33" fmla="*/ 1 h 52"/>
                  <a:gd name="T34" fmla="*/ 1 w 214"/>
                  <a:gd name="T35" fmla="*/ 1 h 52"/>
                  <a:gd name="T36" fmla="*/ 1 w 214"/>
                  <a:gd name="T37" fmla="*/ 1 h 52"/>
                  <a:gd name="T38" fmla="*/ 1 w 214"/>
                  <a:gd name="T39" fmla="*/ 1 h 52"/>
                  <a:gd name="T40" fmla="*/ 1 w 214"/>
                  <a:gd name="T41" fmla="*/ 1 h 52"/>
                  <a:gd name="T42" fmla="*/ 1 w 214"/>
                  <a:gd name="T43" fmla="*/ 1 h 52"/>
                  <a:gd name="T44" fmla="*/ 1 w 214"/>
                  <a:gd name="T45" fmla="*/ 1 h 52"/>
                  <a:gd name="T46" fmla="*/ 1 w 214"/>
                  <a:gd name="T47" fmla="*/ 0 h 52"/>
                  <a:gd name="T48" fmla="*/ 1 w 214"/>
                  <a:gd name="T49" fmla="*/ 0 h 52"/>
                  <a:gd name="T50" fmla="*/ 1 w 214"/>
                  <a:gd name="T51" fmla="*/ 1 h 52"/>
                  <a:gd name="T52" fmla="*/ 1 w 214"/>
                  <a:gd name="T53" fmla="*/ 1 h 52"/>
                  <a:gd name="T54" fmla="*/ 1 w 214"/>
                  <a:gd name="T55" fmla="*/ 1 h 52"/>
                  <a:gd name="T56" fmla="*/ 1 w 214"/>
                  <a:gd name="T57" fmla="*/ 1 h 52"/>
                  <a:gd name="T58" fmla="*/ 1 w 214"/>
                  <a:gd name="T59" fmla="*/ 1 h 52"/>
                  <a:gd name="T60" fmla="*/ 1 w 214"/>
                  <a:gd name="T61" fmla="*/ 1 h 52"/>
                  <a:gd name="T62" fmla="*/ 1 w 214"/>
                  <a:gd name="T63" fmla="*/ 1 h 52"/>
                  <a:gd name="T64" fmla="*/ 1 w 214"/>
                  <a:gd name="T65" fmla="*/ 1 h 52"/>
                  <a:gd name="T66" fmla="*/ 1 w 214"/>
                  <a:gd name="T67" fmla="*/ 1 h 52"/>
                  <a:gd name="T68" fmla="*/ 1 w 214"/>
                  <a:gd name="T69" fmla="*/ 1 h 52"/>
                  <a:gd name="T70" fmla="*/ 1 w 214"/>
                  <a:gd name="T71" fmla="*/ 1 h 52"/>
                  <a:gd name="T72" fmla="*/ 0 w 214"/>
                  <a:gd name="T73" fmla="*/ 1 h 52"/>
                  <a:gd name="T74" fmla="*/ 0 w 214"/>
                  <a:gd name="T75" fmla="*/ 1 h 52"/>
                  <a:gd name="T76" fmla="*/ 0 w 214"/>
                  <a:gd name="T77" fmla="*/ 1 h 52"/>
                  <a:gd name="T78" fmla="*/ 0 w 214"/>
                  <a:gd name="T79" fmla="*/ 1 h 52"/>
                  <a:gd name="T80" fmla="*/ 0 w 214"/>
                  <a:gd name="T81" fmla="*/ 1 h 52"/>
                  <a:gd name="T82" fmla="*/ 0 w 214"/>
                  <a:gd name="T83" fmla="*/ 1 h 5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4" h="52">
                    <a:moveTo>
                      <a:pt x="0" y="52"/>
                    </a:moveTo>
                    <a:lnTo>
                      <a:pt x="9" y="44"/>
                    </a:lnTo>
                    <a:lnTo>
                      <a:pt x="19" y="38"/>
                    </a:lnTo>
                    <a:lnTo>
                      <a:pt x="31" y="32"/>
                    </a:lnTo>
                    <a:lnTo>
                      <a:pt x="42" y="29"/>
                    </a:lnTo>
                    <a:lnTo>
                      <a:pt x="55" y="25"/>
                    </a:lnTo>
                    <a:lnTo>
                      <a:pt x="69" y="23"/>
                    </a:lnTo>
                    <a:lnTo>
                      <a:pt x="83" y="22"/>
                    </a:lnTo>
                    <a:lnTo>
                      <a:pt x="96" y="22"/>
                    </a:lnTo>
                    <a:lnTo>
                      <a:pt x="110" y="22"/>
                    </a:lnTo>
                    <a:lnTo>
                      <a:pt x="124" y="23"/>
                    </a:lnTo>
                    <a:lnTo>
                      <a:pt x="138" y="24"/>
                    </a:lnTo>
                    <a:lnTo>
                      <a:pt x="152" y="25"/>
                    </a:lnTo>
                    <a:lnTo>
                      <a:pt x="164" y="26"/>
                    </a:lnTo>
                    <a:lnTo>
                      <a:pt x="178" y="29"/>
                    </a:lnTo>
                    <a:lnTo>
                      <a:pt x="190" y="30"/>
                    </a:lnTo>
                    <a:lnTo>
                      <a:pt x="201" y="31"/>
                    </a:lnTo>
                    <a:lnTo>
                      <a:pt x="207" y="30"/>
                    </a:lnTo>
                    <a:lnTo>
                      <a:pt x="212" y="24"/>
                    </a:lnTo>
                    <a:lnTo>
                      <a:pt x="214" y="18"/>
                    </a:lnTo>
                    <a:lnTo>
                      <a:pt x="212" y="14"/>
                    </a:lnTo>
                    <a:lnTo>
                      <a:pt x="197" y="7"/>
                    </a:lnTo>
                    <a:lnTo>
                      <a:pt x="180" y="2"/>
                    </a:lnTo>
                    <a:lnTo>
                      <a:pt x="165" y="0"/>
                    </a:lnTo>
                    <a:lnTo>
                      <a:pt x="151" y="0"/>
                    </a:lnTo>
                    <a:lnTo>
                      <a:pt x="134" y="2"/>
                    </a:lnTo>
                    <a:lnTo>
                      <a:pt x="118" y="4"/>
                    </a:lnTo>
                    <a:lnTo>
                      <a:pt x="102" y="8"/>
                    </a:lnTo>
                    <a:lnTo>
                      <a:pt x="86" y="12"/>
                    </a:lnTo>
                    <a:lnTo>
                      <a:pt x="73" y="16"/>
                    </a:lnTo>
                    <a:lnTo>
                      <a:pt x="62" y="18"/>
                    </a:lnTo>
                    <a:lnTo>
                      <a:pt x="50" y="22"/>
                    </a:lnTo>
                    <a:lnTo>
                      <a:pt x="40" y="25"/>
                    </a:lnTo>
                    <a:lnTo>
                      <a:pt x="28" y="30"/>
                    </a:lnTo>
                    <a:lnTo>
                      <a:pt x="19" y="34"/>
                    </a:lnTo>
                    <a:lnTo>
                      <a:pt x="9" y="41"/>
                    </a:lnTo>
                    <a:lnTo>
                      <a:pt x="0" y="5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9" name="Freeform 377"/>
              <p:cNvSpPr>
                <a:spLocks/>
              </p:cNvSpPr>
              <p:nvPr/>
            </p:nvSpPr>
            <p:spPr bwMode="auto">
              <a:xfrm>
                <a:off x="2499" y="5180"/>
                <a:ext cx="67" cy="92"/>
              </a:xfrm>
              <a:custGeom>
                <a:avLst/>
                <a:gdLst>
                  <a:gd name="T0" fmla="*/ 0 w 132"/>
                  <a:gd name="T1" fmla="*/ 1 h 184"/>
                  <a:gd name="T2" fmla="*/ 1 w 132"/>
                  <a:gd name="T3" fmla="*/ 1 h 184"/>
                  <a:gd name="T4" fmla="*/ 1 w 132"/>
                  <a:gd name="T5" fmla="*/ 1 h 184"/>
                  <a:gd name="T6" fmla="*/ 1 w 132"/>
                  <a:gd name="T7" fmla="*/ 1 h 184"/>
                  <a:gd name="T8" fmla="*/ 1 w 132"/>
                  <a:gd name="T9" fmla="*/ 1 h 184"/>
                  <a:gd name="T10" fmla="*/ 1 w 132"/>
                  <a:gd name="T11" fmla="*/ 1 h 184"/>
                  <a:gd name="T12" fmla="*/ 1 w 132"/>
                  <a:gd name="T13" fmla="*/ 1 h 184"/>
                  <a:gd name="T14" fmla="*/ 1 w 132"/>
                  <a:gd name="T15" fmla="*/ 1 h 184"/>
                  <a:gd name="T16" fmla="*/ 1 w 132"/>
                  <a:gd name="T17" fmla="*/ 1 h 184"/>
                  <a:gd name="T18" fmla="*/ 1 w 132"/>
                  <a:gd name="T19" fmla="*/ 1 h 184"/>
                  <a:gd name="T20" fmla="*/ 1 w 132"/>
                  <a:gd name="T21" fmla="*/ 1 h 184"/>
                  <a:gd name="T22" fmla="*/ 1 w 132"/>
                  <a:gd name="T23" fmla="*/ 1 h 184"/>
                  <a:gd name="T24" fmla="*/ 1 w 132"/>
                  <a:gd name="T25" fmla="*/ 1 h 184"/>
                  <a:gd name="T26" fmla="*/ 1 w 132"/>
                  <a:gd name="T27" fmla="*/ 1 h 184"/>
                  <a:gd name="T28" fmla="*/ 1 w 132"/>
                  <a:gd name="T29" fmla="*/ 1 h 184"/>
                  <a:gd name="T30" fmla="*/ 1 w 132"/>
                  <a:gd name="T31" fmla="*/ 1 h 184"/>
                  <a:gd name="T32" fmla="*/ 1 w 132"/>
                  <a:gd name="T33" fmla="*/ 1 h 184"/>
                  <a:gd name="T34" fmla="*/ 1 w 132"/>
                  <a:gd name="T35" fmla="*/ 1 h 184"/>
                  <a:gd name="T36" fmla="*/ 1 w 132"/>
                  <a:gd name="T37" fmla="*/ 1 h 184"/>
                  <a:gd name="T38" fmla="*/ 1 w 132"/>
                  <a:gd name="T39" fmla="*/ 1 h 184"/>
                  <a:gd name="T40" fmla="*/ 1 w 132"/>
                  <a:gd name="T41" fmla="*/ 0 h 184"/>
                  <a:gd name="T42" fmla="*/ 1 w 132"/>
                  <a:gd name="T43" fmla="*/ 0 h 184"/>
                  <a:gd name="T44" fmla="*/ 1 w 132"/>
                  <a:gd name="T45" fmla="*/ 0 h 184"/>
                  <a:gd name="T46" fmla="*/ 0 w 132"/>
                  <a:gd name="T47" fmla="*/ 0 h 184"/>
                  <a:gd name="T48" fmla="*/ 0 w 132"/>
                  <a:gd name="T49" fmla="*/ 1 h 184"/>
                  <a:gd name="T50" fmla="*/ 0 w 132"/>
                  <a:gd name="T51" fmla="*/ 1 h 18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2" h="184">
                    <a:moveTo>
                      <a:pt x="0" y="1"/>
                    </a:moveTo>
                    <a:lnTo>
                      <a:pt x="20" y="19"/>
                    </a:lnTo>
                    <a:lnTo>
                      <a:pt x="40" y="40"/>
                    </a:lnTo>
                    <a:lnTo>
                      <a:pt x="57" y="61"/>
                    </a:lnTo>
                    <a:lnTo>
                      <a:pt x="72" y="82"/>
                    </a:lnTo>
                    <a:lnTo>
                      <a:pt x="86" y="107"/>
                    </a:lnTo>
                    <a:lnTo>
                      <a:pt x="99" y="131"/>
                    </a:lnTo>
                    <a:lnTo>
                      <a:pt x="110" y="155"/>
                    </a:lnTo>
                    <a:lnTo>
                      <a:pt x="121" y="182"/>
                    </a:lnTo>
                    <a:lnTo>
                      <a:pt x="124" y="184"/>
                    </a:lnTo>
                    <a:lnTo>
                      <a:pt x="129" y="182"/>
                    </a:lnTo>
                    <a:lnTo>
                      <a:pt x="131" y="177"/>
                    </a:lnTo>
                    <a:lnTo>
                      <a:pt x="132" y="172"/>
                    </a:lnTo>
                    <a:lnTo>
                      <a:pt x="125" y="146"/>
                    </a:lnTo>
                    <a:lnTo>
                      <a:pt x="115" y="121"/>
                    </a:lnTo>
                    <a:lnTo>
                      <a:pt x="101" y="96"/>
                    </a:lnTo>
                    <a:lnTo>
                      <a:pt x="84" y="73"/>
                    </a:lnTo>
                    <a:lnTo>
                      <a:pt x="65" y="53"/>
                    </a:lnTo>
                    <a:lnTo>
                      <a:pt x="45" y="33"/>
                    </a:lnTo>
                    <a:lnTo>
                      <a:pt x="24" y="16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0" name="Freeform 378"/>
              <p:cNvSpPr>
                <a:spLocks/>
              </p:cNvSpPr>
              <p:nvPr/>
            </p:nvSpPr>
            <p:spPr bwMode="auto">
              <a:xfrm>
                <a:off x="2477" y="5253"/>
                <a:ext cx="108" cy="62"/>
              </a:xfrm>
              <a:custGeom>
                <a:avLst/>
                <a:gdLst>
                  <a:gd name="T0" fmla="*/ 0 w 216"/>
                  <a:gd name="T1" fmla="*/ 1 h 124"/>
                  <a:gd name="T2" fmla="*/ 1 w 216"/>
                  <a:gd name="T3" fmla="*/ 1 h 124"/>
                  <a:gd name="T4" fmla="*/ 1 w 216"/>
                  <a:gd name="T5" fmla="*/ 1 h 124"/>
                  <a:gd name="T6" fmla="*/ 1 w 216"/>
                  <a:gd name="T7" fmla="*/ 1 h 124"/>
                  <a:gd name="T8" fmla="*/ 1 w 216"/>
                  <a:gd name="T9" fmla="*/ 1 h 124"/>
                  <a:gd name="T10" fmla="*/ 1 w 216"/>
                  <a:gd name="T11" fmla="*/ 1 h 124"/>
                  <a:gd name="T12" fmla="*/ 1 w 216"/>
                  <a:gd name="T13" fmla="*/ 1 h 124"/>
                  <a:gd name="T14" fmla="*/ 1 w 216"/>
                  <a:gd name="T15" fmla="*/ 1 h 124"/>
                  <a:gd name="T16" fmla="*/ 1 w 216"/>
                  <a:gd name="T17" fmla="*/ 1 h 124"/>
                  <a:gd name="T18" fmla="*/ 1 w 216"/>
                  <a:gd name="T19" fmla="*/ 1 h 124"/>
                  <a:gd name="T20" fmla="*/ 1 w 216"/>
                  <a:gd name="T21" fmla="*/ 1 h 124"/>
                  <a:gd name="T22" fmla="*/ 1 w 216"/>
                  <a:gd name="T23" fmla="*/ 1 h 124"/>
                  <a:gd name="T24" fmla="*/ 1 w 216"/>
                  <a:gd name="T25" fmla="*/ 1 h 124"/>
                  <a:gd name="T26" fmla="*/ 1 w 216"/>
                  <a:gd name="T27" fmla="*/ 1 h 124"/>
                  <a:gd name="T28" fmla="*/ 1 w 216"/>
                  <a:gd name="T29" fmla="*/ 1 h 124"/>
                  <a:gd name="T30" fmla="*/ 1 w 216"/>
                  <a:gd name="T31" fmla="*/ 1 h 124"/>
                  <a:gd name="T32" fmla="*/ 1 w 216"/>
                  <a:gd name="T33" fmla="*/ 1 h 124"/>
                  <a:gd name="T34" fmla="*/ 1 w 216"/>
                  <a:gd name="T35" fmla="*/ 1 h 124"/>
                  <a:gd name="T36" fmla="*/ 1 w 216"/>
                  <a:gd name="T37" fmla="*/ 1 h 124"/>
                  <a:gd name="T38" fmla="*/ 1 w 216"/>
                  <a:gd name="T39" fmla="*/ 1 h 124"/>
                  <a:gd name="T40" fmla="*/ 1 w 216"/>
                  <a:gd name="T41" fmla="*/ 1 h 124"/>
                  <a:gd name="T42" fmla="*/ 1 w 216"/>
                  <a:gd name="T43" fmla="*/ 1 h 124"/>
                  <a:gd name="T44" fmla="*/ 1 w 216"/>
                  <a:gd name="T45" fmla="*/ 0 h 124"/>
                  <a:gd name="T46" fmla="*/ 1 w 216"/>
                  <a:gd name="T47" fmla="*/ 1 h 124"/>
                  <a:gd name="T48" fmla="*/ 1 w 216"/>
                  <a:gd name="T49" fmla="*/ 1 h 124"/>
                  <a:gd name="T50" fmla="*/ 1 w 216"/>
                  <a:gd name="T51" fmla="*/ 1 h 124"/>
                  <a:gd name="T52" fmla="*/ 1 w 216"/>
                  <a:gd name="T53" fmla="*/ 1 h 124"/>
                  <a:gd name="T54" fmla="*/ 1 w 216"/>
                  <a:gd name="T55" fmla="*/ 1 h 124"/>
                  <a:gd name="T56" fmla="*/ 1 w 216"/>
                  <a:gd name="T57" fmla="*/ 1 h 124"/>
                  <a:gd name="T58" fmla="*/ 1 w 216"/>
                  <a:gd name="T59" fmla="*/ 1 h 124"/>
                  <a:gd name="T60" fmla="*/ 1 w 216"/>
                  <a:gd name="T61" fmla="*/ 1 h 124"/>
                  <a:gd name="T62" fmla="*/ 1 w 216"/>
                  <a:gd name="T63" fmla="*/ 1 h 124"/>
                  <a:gd name="T64" fmla="*/ 1 w 216"/>
                  <a:gd name="T65" fmla="*/ 1 h 124"/>
                  <a:gd name="T66" fmla="*/ 1 w 216"/>
                  <a:gd name="T67" fmla="*/ 1 h 124"/>
                  <a:gd name="T68" fmla="*/ 1 w 216"/>
                  <a:gd name="T69" fmla="*/ 1 h 124"/>
                  <a:gd name="T70" fmla="*/ 1 w 216"/>
                  <a:gd name="T71" fmla="*/ 1 h 124"/>
                  <a:gd name="T72" fmla="*/ 0 w 216"/>
                  <a:gd name="T73" fmla="*/ 1 h 124"/>
                  <a:gd name="T74" fmla="*/ 0 w 216"/>
                  <a:gd name="T75" fmla="*/ 1 h 124"/>
                  <a:gd name="T76" fmla="*/ 0 w 216"/>
                  <a:gd name="T77" fmla="*/ 1 h 124"/>
                  <a:gd name="T78" fmla="*/ 0 w 216"/>
                  <a:gd name="T79" fmla="*/ 1 h 124"/>
                  <a:gd name="T80" fmla="*/ 0 w 216"/>
                  <a:gd name="T81" fmla="*/ 1 h 124"/>
                  <a:gd name="T82" fmla="*/ 0 w 216"/>
                  <a:gd name="T83" fmla="*/ 1 h 1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6" h="124">
                    <a:moveTo>
                      <a:pt x="0" y="124"/>
                    </a:moveTo>
                    <a:lnTo>
                      <a:pt x="16" y="110"/>
                    </a:lnTo>
                    <a:lnTo>
                      <a:pt x="33" y="98"/>
                    </a:lnTo>
                    <a:lnTo>
                      <a:pt x="50" y="86"/>
                    </a:lnTo>
                    <a:lnTo>
                      <a:pt x="69" y="76"/>
                    </a:lnTo>
                    <a:lnTo>
                      <a:pt x="87" y="68"/>
                    </a:lnTo>
                    <a:lnTo>
                      <a:pt x="107" y="61"/>
                    </a:lnTo>
                    <a:lnTo>
                      <a:pt x="126" y="56"/>
                    </a:lnTo>
                    <a:lnTo>
                      <a:pt x="148" y="53"/>
                    </a:lnTo>
                    <a:lnTo>
                      <a:pt x="159" y="52"/>
                    </a:lnTo>
                    <a:lnTo>
                      <a:pt x="170" y="52"/>
                    </a:lnTo>
                    <a:lnTo>
                      <a:pt x="181" y="50"/>
                    </a:lnTo>
                    <a:lnTo>
                      <a:pt x="191" y="49"/>
                    </a:lnTo>
                    <a:lnTo>
                      <a:pt x="199" y="46"/>
                    </a:lnTo>
                    <a:lnTo>
                      <a:pt x="207" y="40"/>
                    </a:lnTo>
                    <a:lnTo>
                      <a:pt x="213" y="32"/>
                    </a:lnTo>
                    <a:lnTo>
                      <a:pt x="216" y="19"/>
                    </a:lnTo>
                    <a:lnTo>
                      <a:pt x="215" y="15"/>
                    </a:lnTo>
                    <a:lnTo>
                      <a:pt x="214" y="10"/>
                    </a:lnTo>
                    <a:lnTo>
                      <a:pt x="212" y="7"/>
                    </a:lnTo>
                    <a:lnTo>
                      <a:pt x="208" y="4"/>
                    </a:lnTo>
                    <a:lnTo>
                      <a:pt x="196" y="1"/>
                    </a:lnTo>
                    <a:lnTo>
                      <a:pt x="183" y="0"/>
                    </a:lnTo>
                    <a:lnTo>
                      <a:pt x="170" y="2"/>
                    </a:lnTo>
                    <a:lnTo>
                      <a:pt x="158" y="7"/>
                    </a:lnTo>
                    <a:lnTo>
                      <a:pt x="145" y="12"/>
                    </a:lnTo>
                    <a:lnTo>
                      <a:pt x="132" y="19"/>
                    </a:lnTo>
                    <a:lnTo>
                      <a:pt x="121" y="25"/>
                    </a:lnTo>
                    <a:lnTo>
                      <a:pt x="110" y="32"/>
                    </a:lnTo>
                    <a:lnTo>
                      <a:pt x="95" y="41"/>
                    </a:lnTo>
                    <a:lnTo>
                      <a:pt x="80" y="52"/>
                    </a:lnTo>
                    <a:lnTo>
                      <a:pt x="65" y="62"/>
                    </a:lnTo>
                    <a:lnTo>
                      <a:pt x="52" y="73"/>
                    </a:lnTo>
                    <a:lnTo>
                      <a:pt x="38" y="85"/>
                    </a:lnTo>
                    <a:lnTo>
                      <a:pt x="25" y="98"/>
                    </a:lnTo>
                    <a:lnTo>
                      <a:pt x="12" y="110"/>
                    </a:lnTo>
                    <a:lnTo>
                      <a:pt x="0" y="123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1" name="Freeform 379"/>
              <p:cNvSpPr>
                <a:spLocks/>
              </p:cNvSpPr>
              <p:nvPr/>
            </p:nvSpPr>
            <p:spPr bwMode="auto">
              <a:xfrm>
                <a:off x="2386" y="5159"/>
                <a:ext cx="102" cy="159"/>
              </a:xfrm>
              <a:custGeom>
                <a:avLst/>
                <a:gdLst>
                  <a:gd name="T0" fmla="*/ 1 w 204"/>
                  <a:gd name="T1" fmla="*/ 1 h 318"/>
                  <a:gd name="T2" fmla="*/ 1 w 204"/>
                  <a:gd name="T3" fmla="*/ 1 h 318"/>
                  <a:gd name="T4" fmla="*/ 1 w 204"/>
                  <a:gd name="T5" fmla="*/ 1 h 318"/>
                  <a:gd name="T6" fmla="*/ 1 w 204"/>
                  <a:gd name="T7" fmla="*/ 1 h 318"/>
                  <a:gd name="T8" fmla="*/ 1 w 204"/>
                  <a:gd name="T9" fmla="*/ 1 h 318"/>
                  <a:gd name="T10" fmla="*/ 1 w 204"/>
                  <a:gd name="T11" fmla="*/ 1 h 318"/>
                  <a:gd name="T12" fmla="*/ 1 w 204"/>
                  <a:gd name="T13" fmla="*/ 1 h 318"/>
                  <a:gd name="T14" fmla="*/ 1 w 204"/>
                  <a:gd name="T15" fmla="*/ 1 h 318"/>
                  <a:gd name="T16" fmla="*/ 1 w 204"/>
                  <a:gd name="T17" fmla="*/ 1 h 318"/>
                  <a:gd name="T18" fmla="*/ 1 w 204"/>
                  <a:gd name="T19" fmla="*/ 1 h 318"/>
                  <a:gd name="T20" fmla="*/ 1 w 204"/>
                  <a:gd name="T21" fmla="*/ 1 h 318"/>
                  <a:gd name="T22" fmla="*/ 1 w 204"/>
                  <a:gd name="T23" fmla="*/ 1 h 318"/>
                  <a:gd name="T24" fmla="*/ 1 w 204"/>
                  <a:gd name="T25" fmla="*/ 1 h 318"/>
                  <a:gd name="T26" fmla="*/ 1 w 204"/>
                  <a:gd name="T27" fmla="*/ 1 h 318"/>
                  <a:gd name="T28" fmla="*/ 1 w 204"/>
                  <a:gd name="T29" fmla="*/ 1 h 318"/>
                  <a:gd name="T30" fmla="*/ 1 w 204"/>
                  <a:gd name="T31" fmla="*/ 1 h 318"/>
                  <a:gd name="T32" fmla="*/ 1 w 204"/>
                  <a:gd name="T33" fmla="*/ 0 h 318"/>
                  <a:gd name="T34" fmla="*/ 1 w 204"/>
                  <a:gd name="T35" fmla="*/ 0 h 318"/>
                  <a:gd name="T36" fmla="*/ 1 w 204"/>
                  <a:gd name="T37" fmla="*/ 1 h 318"/>
                  <a:gd name="T38" fmla="*/ 0 w 204"/>
                  <a:gd name="T39" fmla="*/ 1 h 318"/>
                  <a:gd name="T40" fmla="*/ 0 w 204"/>
                  <a:gd name="T41" fmla="*/ 1 h 318"/>
                  <a:gd name="T42" fmla="*/ 1 w 204"/>
                  <a:gd name="T43" fmla="*/ 1 h 318"/>
                  <a:gd name="T44" fmla="*/ 1 w 204"/>
                  <a:gd name="T45" fmla="*/ 1 h 318"/>
                  <a:gd name="T46" fmla="*/ 1 w 204"/>
                  <a:gd name="T47" fmla="*/ 1 h 318"/>
                  <a:gd name="T48" fmla="*/ 1 w 204"/>
                  <a:gd name="T49" fmla="*/ 1 h 318"/>
                  <a:gd name="T50" fmla="*/ 1 w 204"/>
                  <a:gd name="T51" fmla="*/ 1 h 318"/>
                  <a:gd name="T52" fmla="*/ 1 w 204"/>
                  <a:gd name="T53" fmla="*/ 1 h 318"/>
                  <a:gd name="T54" fmla="*/ 1 w 204"/>
                  <a:gd name="T55" fmla="*/ 1 h 318"/>
                  <a:gd name="T56" fmla="*/ 1 w 204"/>
                  <a:gd name="T57" fmla="*/ 1 h 318"/>
                  <a:gd name="T58" fmla="*/ 1 w 204"/>
                  <a:gd name="T59" fmla="*/ 1 h 318"/>
                  <a:gd name="T60" fmla="*/ 1 w 204"/>
                  <a:gd name="T61" fmla="*/ 1 h 318"/>
                  <a:gd name="T62" fmla="*/ 1 w 204"/>
                  <a:gd name="T63" fmla="*/ 1 h 318"/>
                  <a:gd name="T64" fmla="*/ 1 w 204"/>
                  <a:gd name="T65" fmla="*/ 1 h 318"/>
                  <a:gd name="T66" fmla="*/ 1 w 204"/>
                  <a:gd name="T67" fmla="*/ 1 h 318"/>
                  <a:gd name="T68" fmla="*/ 1 w 204"/>
                  <a:gd name="T69" fmla="*/ 1 h 318"/>
                  <a:gd name="T70" fmla="*/ 1 w 204"/>
                  <a:gd name="T71" fmla="*/ 1 h 318"/>
                  <a:gd name="T72" fmla="*/ 1 w 204"/>
                  <a:gd name="T73" fmla="*/ 1 h 318"/>
                  <a:gd name="T74" fmla="*/ 1 w 204"/>
                  <a:gd name="T75" fmla="*/ 1 h 318"/>
                  <a:gd name="T76" fmla="*/ 1 w 204"/>
                  <a:gd name="T77" fmla="*/ 1 h 318"/>
                  <a:gd name="T78" fmla="*/ 1 w 204"/>
                  <a:gd name="T79" fmla="*/ 1 h 318"/>
                  <a:gd name="T80" fmla="*/ 1 w 204"/>
                  <a:gd name="T81" fmla="*/ 1 h 318"/>
                  <a:gd name="T82" fmla="*/ 1 w 204"/>
                  <a:gd name="T83" fmla="*/ 1 h 31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4" h="318">
                    <a:moveTo>
                      <a:pt x="204" y="317"/>
                    </a:moveTo>
                    <a:lnTo>
                      <a:pt x="201" y="293"/>
                    </a:lnTo>
                    <a:lnTo>
                      <a:pt x="198" y="269"/>
                    </a:lnTo>
                    <a:lnTo>
                      <a:pt x="192" y="246"/>
                    </a:lnTo>
                    <a:lnTo>
                      <a:pt x="184" y="225"/>
                    </a:lnTo>
                    <a:lnTo>
                      <a:pt x="174" y="203"/>
                    </a:lnTo>
                    <a:lnTo>
                      <a:pt x="163" y="182"/>
                    </a:lnTo>
                    <a:lnTo>
                      <a:pt x="151" y="161"/>
                    </a:lnTo>
                    <a:lnTo>
                      <a:pt x="138" y="140"/>
                    </a:lnTo>
                    <a:lnTo>
                      <a:pt x="123" y="122"/>
                    </a:lnTo>
                    <a:lnTo>
                      <a:pt x="108" y="102"/>
                    </a:lnTo>
                    <a:lnTo>
                      <a:pt x="92" y="84"/>
                    </a:lnTo>
                    <a:lnTo>
                      <a:pt x="75" y="67"/>
                    </a:lnTo>
                    <a:lnTo>
                      <a:pt x="59" y="49"/>
                    </a:lnTo>
                    <a:lnTo>
                      <a:pt x="41" y="32"/>
                    </a:lnTo>
                    <a:lnTo>
                      <a:pt x="24" y="16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6" y="21"/>
                    </a:lnTo>
                    <a:lnTo>
                      <a:pt x="33" y="37"/>
                    </a:lnTo>
                    <a:lnTo>
                      <a:pt x="49" y="54"/>
                    </a:lnTo>
                    <a:lnTo>
                      <a:pt x="67" y="71"/>
                    </a:lnTo>
                    <a:lnTo>
                      <a:pt x="83" y="89"/>
                    </a:lnTo>
                    <a:lnTo>
                      <a:pt x="99" y="107"/>
                    </a:lnTo>
                    <a:lnTo>
                      <a:pt x="115" y="127"/>
                    </a:lnTo>
                    <a:lnTo>
                      <a:pt x="130" y="146"/>
                    </a:lnTo>
                    <a:lnTo>
                      <a:pt x="144" y="166"/>
                    </a:lnTo>
                    <a:lnTo>
                      <a:pt x="156" y="187"/>
                    </a:lnTo>
                    <a:lnTo>
                      <a:pt x="168" y="207"/>
                    </a:lnTo>
                    <a:lnTo>
                      <a:pt x="178" y="228"/>
                    </a:lnTo>
                    <a:lnTo>
                      <a:pt x="188" y="250"/>
                    </a:lnTo>
                    <a:lnTo>
                      <a:pt x="195" y="273"/>
                    </a:lnTo>
                    <a:lnTo>
                      <a:pt x="199" y="295"/>
                    </a:lnTo>
                    <a:lnTo>
                      <a:pt x="203" y="318"/>
                    </a:lnTo>
                    <a:lnTo>
                      <a:pt x="204" y="318"/>
                    </a:lnTo>
                    <a:lnTo>
                      <a:pt x="204" y="3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2" name="Freeform 380"/>
              <p:cNvSpPr>
                <a:spLocks/>
              </p:cNvSpPr>
              <p:nvPr/>
            </p:nvSpPr>
            <p:spPr bwMode="auto">
              <a:xfrm>
                <a:off x="2273" y="5237"/>
                <a:ext cx="125" cy="88"/>
              </a:xfrm>
              <a:custGeom>
                <a:avLst/>
                <a:gdLst>
                  <a:gd name="T0" fmla="*/ 0 w 249"/>
                  <a:gd name="T1" fmla="*/ 0 h 178"/>
                  <a:gd name="T2" fmla="*/ 1 w 249"/>
                  <a:gd name="T3" fmla="*/ 0 h 178"/>
                  <a:gd name="T4" fmla="*/ 1 w 249"/>
                  <a:gd name="T5" fmla="*/ 0 h 178"/>
                  <a:gd name="T6" fmla="*/ 1 w 249"/>
                  <a:gd name="T7" fmla="*/ 0 h 178"/>
                  <a:gd name="T8" fmla="*/ 1 w 249"/>
                  <a:gd name="T9" fmla="*/ 0 h 178"/>
                  <a:gd name="T10" fmla="*/ 1 w 249"/>
                  <a:gd name="T11" fmla="*/ 0 h 178"/>
                  <a:gd name="T12" fmla="*/ 1 w 249"/>
                  <a:gd name="T13" fmla="*/ 0 h 178"/>
                  <a:gd name="T14" fmla="*/ 1 w 249"/>
                  <a:gd name="T15" fmla="*/ 0 h 178"/>
                  <a:gd name="T16" fmla="*/ 1 w 249"/>
                  <a:gd name="T17" fmla="*/ 0 h 178"/>
                  <a:gd name="T18" fmla="*/ 1 w 249"/>
                  <a:gd name="T19" fmla="*/ 0 h 178"/>
                  <a:gd name="T20" fmla="*/ 1 w 249"/>
                  <a:gd name="T21" fmla="*/ 0 h 178"/>
                  <a:gd name="T22" fmla="*/ 1 w 249"/>
                  <a:gd name="T23" fmla="*/ 0 h 178"/>
                  <a:gd name="T24" fmla="*/ 1 w 249"/>
                  <a:gd name="T25" fmla="*/ 0 h 178"/>
                  <a:gd name="T26" fmla="*/ 1 w 249"/>
                  <a:gd name="T27" fmla="*/ 0 h 178"/>
                  <a:gd name="T28" fmla="*/ 1 w 249"/>
                  <a:gd name="T29" fmla="*/ 0 h 178"/>
                  <a:gd name="T30" fmla="*/ 1 w 249"/>
                  <a:gd name="T31" fmla="*/ 0 h 178"/>
                  <a:gd name="T32" fmla="*/ 1 w 249"/>
                  <a:gd name="T33" fmla="*/ 0 h 178"/>
                  <a:gd name="T34" fmla="*/ 1 w 249"/>
                  <a:gd name="T35" fmla="*/ 0 h 178"/>
                  <a:gd name="T36" fmla="*/ 1 w 249"/>
                  <a:gd name="T37" fmla="*/ 0 h 178"/>
                  <a:gd name="T38" fmla="*/ 1 w 249"/>
                  <a:gd name="T39" fmla="*/ 0 h 178"/>
                  <a:gd name="T40" fmla="*/ 1 w 249"/>
                  <a:gd name="T41" fmla="*/ 0 h 178"/>
                  <a:gd name="T42" fmla="*/ 1 w 249"/>
                  <a:gd name="T43" fmla="*/ 0 h 178"/>
                  <a:gd name="T44" fmla="*/ 1 w 249"/>
                  <a:gd name="T45" fmla="*/ 0 h 178"/>
                  <a:gd name="T46" fmla="*/ 1 w 249"/>
                  <a:gd name="T47" fmla="*/ 0 h 178"/>
                  <a:gd name="T48" fmla="*/ 1 w 249"/>
                  <a:gd name="T49" fmla="*/ 0 h 178"/>
                  <a:gd name="T50" fmla="*/ 1 w 249"/>
                  <a:gd name="T51" fmla="*/ 0 h 178"/>
                  <a:gd name="T52" fmla="*/ 1 w 249"/>
                  <a:gd name="T53" fmla="*/ 0 h 178"/>
                  <a:gd name="T54" fmla="*/ 1 w 249"/>
                  <a:gd name="T55" fmla="*/ 0 h 178"/>
                  <a:gd name="T56" fmla="*/ 1 w 249"/>
                  <a:gd name="T57" fmla="*/ 0 h 178"/>
                  <a:gd name="T58" fmla="*/ 1 w 249"/>
                  <a:gd name="T59" fmla="*/ 0 h 178"/>
                  <a:gd name="T60" fmla="*/ 1 w 249"/>
                  <a:gd name="T61" fmla="*/ 0 h 178"/>
                  <a:gd name="T62" fmla="*/ 1 w 249"/>
                  <a:gd name="T63" fmla="*/ 0 h 178"/>
                  <a:gd name="T64" fmla="*/ 1 w 249"/>
                  <a:gd name="T65" fmla="*/ 0 h 178"/>
                  <a:gd name="T66" fmla="*/ 1 w 249"/>
                  <a:gd name="T67" fmla="*/ 0 h 178"/>
                  <a:gd name="T68" fmla="*/ 1 w 249"/>
                  <a:gd name="T69" fmla="*/ 0 h 178"/>
                  <a:gd name="T70" fmla="*/ 1 w 249"/>
                  <a:gd name="T71" fmla="*/ 0 h 178"/>
                  <a:gd name="T72" fmla="*/ 1 w 249"/>
                  <a:gd name="T73" fmla="*/ 0 h 178"/>
                  <a:gd name="T74" fmla="*/ 1 w 249"/>
                  <a:gd name="T75" fmla="*/ 0 h 178"/>
                  <a:gd name="T76" fmla="*/ 1 w 249"/>
                  <a:gd name="T77" fmla="*/ 0 h 178"/>
                  <a:gd name="T78" fmla="*/ 1 w 249"/>
                  <a:gd name="T79" fmla="*/ 0 h 178"/>
                  <a:gd name="T80" fmla="*/ 1 w 249"/>
                  <a:gd name="T81" fmla="*/ 0 h 178"/>
                  <a:gd name="T82" fmla="*/ 1 w 249"/>
                  <a:gd name="T83" fmla="*/ 0 h 178"/>
                  <a:gd name="T84" fmla="*/ 1 w 249"/>
                  <a:gd name="T85" fmla="*/ 0 h 178"/>
                  <a:gd name="T86" fmla="*/ 1 w 249"/>
                  <a:gd name="T87" fmla="*/ 0 h 178"/>
                  <a:gd name="T88" fmla="*/ 0 w 249"/>
                  <a:gd name="T89" fmla="*/ 0 h 178"/>
                  <a:gd name="T90" fmla="*/ 0 w 249"/>
                  <a:gd name="T91" fmla="*/ 0 h 178"/>
                  <a:gd name="T92" fmla="*/ 0 w 249"/>
                  <a:gd name="T93" fmla="*/ 0 h 178"/>
                  <a:gd name="T94" fmla="*/ 0 w 249"/>
                  <a:gd name="T95" fmla="*/ 0 h 178"/>
                  <a:gd name="T96" fmla="*/ 0 w 249"/>
                  <a:gd name="T97" fmla="*/ 0 h 178"/>
                  <a:gd name="T98" fmla="*/ 0 w 249"/>
                  <a:gd name="T99" fmla="*/ 0 h 17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49" h="178">
                    <a:moveTo>
                      <a:pt x="0" y="3"/>
                    </a:moveTo>
                    <a:lnTo>
                      <a:pt x="10" y="3"/>
                    </a:lnTo>
                    <a:lnTo>
                      <a:pt x="21" y="4"/>
                    </a:lnTo>
                    <a:lnTo>
                      <a:pt x="30" y="5"/>
                    </a:lnTo>
                    <a:lnTo>
                      <a:pt x="39" y="6"/>
                    </a:lnTo>
                    <a:lnTo>
                      <a:pt x="48" y="9"/>
                    </a:lnTo>
                    <a:lnTo>
                      <a:pt x="57" y="12"/>
                    </a:lnTo>
                    <a:lnTo>
                      <a:pt x="67" y="17"/>
                    </a:lnTo>
                    <a:lnTo>
                      <a:pt x="76" y="21"/>
                    </a:lnTo>
                    <a:lnTo>
                      <a:pt x="84" y="26"/>
                    </a:lnTo>
                    <a:lnTo>
                      <a:pt x="91" y="32"/>
                    </a:lnTo>
                    <a:lnTo>
                      <a:pt x="98" y="37"/>
                    </a:lnTo>
                    <a:lnTo>
                      <a:pt x="105" y="44"/>
                    </a:lnTo>
                    <a:lnTo>
                      <a:pt x="112" y="50"/>
                    </a:lnTo>
                    <a:lnTo>
                      <a:pt x="119" y="57"/>
                    </a:lnTo>
                    <a:lnTo>
                      <a:pt x="125" y="63"/>
                    </a:lnTo>
                    <a:lnTo>
                      <a:pt x="132" y="68"/>
                    </a:lnTo>
                    <a:lnTo>
                      <a:pt x="146" y="80"/>
                    </a:lnTo>
                    <a:lnTo>
                      <a:pt x="160" y="93"/>
                    </a:lnTo>
                    <a:lnTo>
                      <a:pt x="174" y="105"/>
                    </a:lnTo>
                    <a:lnTo>
                      <a:pt x="187" y="118"/>
                    </a:lnTo>
                    <a:lnTo>
                      <a:pt x="199" y="132"/>
                    </a:lnTo>
                    <a:lnTo>
                      <a:pt x="212" y="146"/>
                    </a:lnTo>
                    <a:lnTo>
                      <a:pt x="222" y="161"/>
                    </a:lnTo>
                    <a:lnTo>
                      <a:pt x="233" y="176"/>
                    </a:lnTo>
                    <a:lnTo>
                      <a:pt x="237" y="178"/>
                    </a:lnTo>
                    <a:lnTo>
                      <a:pt x="243" y="174"/>
                    </a:lnTo>
                    <a:lnTo>
                      <a:pt x="248" y="169"/>
                    </a:lnTo>
                    <a:lnTo>
                      <a:pt x="249" y="163"/>
                    </a:lnTo>
                    <a:lnTo>
                      <a:pt x="244" y="141"/>
                    </a:lnTo>
                    <a:lnTo>
                      <a:pt x="237" y="123"/>
                    </a:lnTo>
                    <a:lnTo>
                      <a:pt x="229" y="105"/>
                    </a:lnTo>
                    <a:lnTo>
                      <a:pt x="218" y="89"/>
                    </a:lnTo>
                    <a:lnTo>
                      <a:pt x="205" y="75"/>
                    </a:lnTo>
                    <a:lnTo>
                      <a:pt x="190" y="61"/>
                    </a:lnTo>
                    <a:lnTo>
                      <a:pt x="174" y="49"/>
                    </a:lnTo>
                    <a:lnTo>
                      <a:pt x="155" y="37"/>
                    </a:lnTo>
                    <a:lnTo>
                      <a:pt x="136" y="26"/>
                    </a:lnTo>
                    <a:lnTo>
                      <a:pt x="117" y="17"/>
                    </a:lnTo>
                    <a:lnTo>
                      <a:pt x="99" y="11"/>
                    </a:lnTo>
                    <a:lnTo>
                      <a:pt x="82" y="5"/>
                    </a:lnTo>
                    <a:lnTo>
                      <a:pt x="62" y="3"/>
                    </a:lnTo>
                    <a:lnTo>
                      <a:pt x="43" y="0"/>
                    </a:lnTo>
                    <a:lnTo>
                      <a:pt x="22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3" name="Freeform 381"/>
              <p:cNvSpPr>
                <a:spLocks/>
              </p:cNvSpPr>
              <p:nvPr/>
            </p:nvSpPr>
            <p:spPr bwMode="auto">
              <a:xfrm>
                <a:off x="2330" y="5206"/>
                <a:ext cx="86" cy="69"/>
              </a:xfrm>
              <a:custGeom>
                <a:avLst/>
                <a:gdLst>
                  <a:gd name="T0" fmla="*/ 0 w 172"/>
                  <a:gd name="T1" fmla="*/ 1 h 138"/>
                  <a:gd name="T2" fmla="*/ 1 w 172"/>
                  <a:gd name="T3" fmla="*/ 1 h 138"/>
                  <a:gd name="T4" fmla="*/ 1 w 172"/>
                  <a:gd name="T5" fmla="*/ 1 h 138"/>
                  <a:gd name="T6" fmla="*/ 1 w 172"/>
                  <a:gd name="T7" fmla="*/ 1 h 138"/>
                  <a:gd name="T8" fmla="*/ 1 w 172"/>
                  <a:gd name="T9" fmla="*/ 1 h 138"/>
                  <a:gd name="T10" fmla="*/ 1 w 172"/>
                  <a:gd name="T11" fmla="*/ 1 h 138"/>
                  <a:gd name="T12" fmla="*/ 1 w 172"/>
                  <a:gd name="T13" fmla="*/ 1 h 138"/>
                  <a:gd name="T14" fmla="*/ 1 w 172"/>
                  <a:gd name="T15" fmla="*/ 1 h 138"/>
                  <a:gd name="T16" fmla="*/ 1 w 172"/>
                  <a:gd name="T17" fmla="*/ 1 h 138"/>
                  <a:gd name="T18" fmla="*/ 1 w 172"/>
                  <a:gd name="T19" fmla="*/ 1 h 138"/>
                  <a:gd name="T20" fmla="*/ 1 w 172"/>
                  <a:gd name="T21" fmla="*/ 1 h 138"/>
                  <a:gd name="T22" fmla="*/ 1 w 172"/>
                  <a:gd name="T23" fmla="*/ 1 h 138"/>
                  <a:gd name="T24" fmla="*/ 1 w 172"/>
                  <a:gd name="T25" fmla="*/ 1 h 138"/>
                  <a:gd name="T26" fmla="*/ 1 w 172"/>
                  <a:gd name="T27" fmla="*/ 1 h 138"/>
                  <a:gd name="T28" fmla="*/ 1 w 172"/>
                  <a:gd name="T29" fmla="*/ 1 h 138"/>
                  <a:gd name="T30" fmla="*/ 1 w 172"/>
                  <a:gd name="T31" fmla="*/ 1 h 138"/>
                  <a:gd name="T32" fmla="*/ 1 w 172"/>
                  <a:gd name="T33" fmla="*/ 1 h 138"/>
                  <a:gd name="T34" fmla="*/ 1 w 172"/>
                  <a:gd name="T35" fmla="*/ 1 h 138"/>
                  <a:gd name="T36" fmla="*/ 1 w 172"/>
                  <a:gd name="T37" fmla="*/ 1 h 138"/>
                  <a:gd name="T38" fmla="*/ 1 w 172"/>
                  <a:gd name="T39" fmla="*/ 1 h 138"/>
                  <a:gd name="T40" fmla="*/ 1 w 172"/>
                  <a:gd name="T41" fmla="*/ 0 h 138"/>
                  <a:gd name="T42" fmla="*/ 1 w 172"/>
                  <a:gd name="T43" fmla="*/ 0 h 138"/>
                  <a:gd name="T44" fmla="*/ 1 w 172"/>
                  <a:gd name="T45" fmla="*/ 0 h 138"/>
                  <a:gd name="T46" fmla="*/ 0 w 172"/>
                  <a:gd name="T47" fmla="*/ 1 h 138"/>
                  <a:gd name="T48" fmla="*/ 0 w 172"/>
                  <a:gd name="T49" fmla="*/ 1 h 138"/>
                  <a:gd name="T50" fmla="*/ 0 w 172"/>
                  <a:gd name="T51" fmla="*/ 1 h 13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2" h="138">
                    <a:moveTo>
                      <a:pt x="0" y="1"/>
                    </a:moveTo>
                    <a:lnTo>
                      <a:pt x="25" y="12"/>
                    </a:lnTo>
                    <a:lnTo>
                      <a:pt x="51" y="24"/>
                    </a:lnTo>
                    <a:lnTo>
                      <a:pt x="74" y="38"/>
                    </a:lnTo>
                    <a:lnTo>
                      <a:pt x="94" y="53"/>
                    </a:lnTo>
                    <a:lnTo>
                      <a:pt x="114" y="72"/>
                    </a:lnTo>
                    <a:lnTo>
                      <a:pt x="132" y="91"/>
                    </a:lnTo>
                    <a:lnTo>
                      <a:pt x="147" y="113"/>
                    </a:lnTo>
                    <a:lnTo>
                      <a:pt x="161" y="137"/>
                    </a:lnTo>
                    <a:lnTo>
                      <a:pt x="165" y="138"/>
                    </a:lnTo>
                    <a:lnTo>
                      <a:pt x="168" y="136"/>
                    </a:lnTo>
                    <a:lnTo>
                      <a:pt x="172" y="133"/>
                    </a:lnTo>
                    <a:lnTo>
                      <a:pt x="172" y="128"/>
                    </a:lnTo>
                    <a:lnTo>
                      <a:pt x="161" y="103"/>
                    </a:lnTo>
                    <a:lnTo>
                      <a:pt x="146" y="80"/>
                    </a:lnTo>
                    <a:lnTo>
                      <a:pt x="127" y="60"/>
                    </a:lnTo>
                    <a:lnTo>
                      <a:pt x="104" y="44"/>
                    </a:lnTo>
                    <a:lnTo>
                      <a:pt x="79" y="30"/>
                    </a:lnTo>
                    <a:lnTo>
                      <a:pt x="53" y="19"/>
                    </a:lnTo>
                    <a:lnTo>
                      <a:pt x="28" y="8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4" name="Freeform 382"/>
              <p:cNvSpPr>
                <a:spLocks/>
              </p:cNvSpPr>
              <p:nvPr/>
            </p:nvSpPr>
            <p:spPr bwMode="auto">
              <a:xfrm>
                <a:off x="2016" y="4998"/>
                <a:ext cx="126" cy="92"/>
              </a:xfrm>
              <a:custGeom>
                <a:avLst/>
                <a:gdLst>
                  <a:gd name="T0" fmla="*/ 1 w 251"/>
                  <a:gd name="T1" fmla="*/ 0 h 186"/>
                  <a:gd name="T2" fmla="*/ 1 w 251"/>
                  <a:gd name="T3" fmla="*/ 0 h 186"/>
                  <a:gd name="T4" fmla="*/ 1 w 251"/>
                  <a:gd name="T5" fmla="*/ 0 h 186"/>
                  <a:gd name="T6" fmla="*/ 1 w 251"/>
                  <a:gd name="T7" fmla="*/ 0 h 186"/>
                  <a:gd name="T8" fmla="*/ 1 w 251"/>
                  <a:gd name="T9" fmla="*/ 0 h 186"/>
                  <a:gd name="T10" fmla="*/ 1 w 251"/>
                  <a:gd name="T11" fmla="*/ 0 h 186"/>
                  <a:gd name="T12" fmla="*/ 1 w 251"/>
                  <a:gd name="T13" fmla="*/ 0 h 186"/>
                  <a:gd name="T14" fmla="*/ 1 w 251"/>
                  <a:gd name="T15" fmla="*/ 0 h 186"/>
                  <a:gd name="T16" fmla="*/ 1 w 251"/>
                  <a:gd name="T17" fmla="*/ 0 h 186"/>
                  <a:gd name="T18" fmla="*/ 1 w 251"/>
                  <a:gd name="T19" fmla="*/ 0 h 186"/>
                  <a:gd name="T20" fmla="*/ 1 w 251"/>
                  <a:gd name="T21" fmla="*/ 0 h 186"/>
                  <a:gd name="T22" fmla="*/ 1 w 251"/>
                  <a:gd name="T23" fmla="*/ 0 h 186"/>
                  <a:gd name="T24" fmla="*/ 1 w 251"/>
                  <a:gd name="T25" fmla="*/ 0 h 186"/>
                  <a:gd name="T26" fmla="*/ 1 w 251"/>
                  <a:gd name="T27" fmla="*/ 0 h 186"/>
                  <a:gd name="T28" fmla="*/ 1 w 251"/>
                  <a:gd name="T29" fmla="*/ 0 h 186"/>
                  <a:gd name="T30" fmla="*/ 1 w 251"/>
                  <a:gd name="T31" fmla="*/ 0 h 186"/>
                  <a:gd name="T32" fmla="*/ 1 w 251"/>
                  <a:gd name="T33" fmla="*/ 0 h 186"/>
                  <a:gd name="T34" fmla="*/ 1 w 251"/>
                  <a:gd name="T35" fmla="*/ 0 h 186"/>
                  <a:gd name="T36" fmla="*/ 1 w 251"/>
                  <a:gd name="T37" fmla="*/ 0 h 186"/>
                  <a:gd name="T38" fmla="*/ 0 w 251"/>
                  <a:gd name="T39" fmla="*/ 0 h 186"/>
                  <a:gd name="T40" fmla="*/ 1 w 251"/>
                  <a:gd name="T41" fmla="*/ 0 h 186"/>
                  <a:gd name="T42" fmla="*/ 1 w 251"/>
                  <a:gd name="T43" fmla="*/ 0 h 186"/>
                  <a:gd name="T44" fmla="*/ 1 w 251"/>
                  <a:gd name="T45" fmla="*/ 0 h 186"/>
                  <a:gd name="T46" fmla="*/ 1 w 251"/>
                  <a:gd name="T47" fmla="*/ 0 h 186"/>
                  <a:gd name="T48" fmla="*/ 1 w 251"/>
                  <a:gd name="T49" fmla="*/ 0 h 186"/>
                  <a:gd name="T50" fmla="*/ 1 w 251"/>
                  <a:gd name="T51" fmla="*/ 0 h 186"/>
                  <a:gd name="T52" fmla="*/ 1 w 251"/>
                  <a:gd name="T53" fmla="*/ 0 h 186"/>
                  <a:gd name="T54" fmla="*/ 1 w 251"/>
                  <a:gd name="T55" fmla="*/ 0 h 186"/>
                  <a:gd name="T56" fmla="*/ 1 w 251"/>
                  <a:gd name="T57" fmla="*/ 0 h 186"/>
                  <a:gd name="T58" fmla="*/ 1 w 251"/>
                  <a:gd name="T59" fmla="*/ 0 h 186"/>
                  <a:gd name="T60" fmla="*/ 1 w 251"/>
                  <a:gd name="T61" fmla="*/ 0 h 186"/>
                  <a:gd name="T62" fmla="*/ 1 w 251"/>
                  <a:gd name="T63" fmla="*/ 0 h 186"/>
                  <a:gd name="T64" fmla="*/ 1 w 251"/>
                  <a:gd name="T65" fmla="*/ 0 h 186"/>
                  <a:gd name="T66" fmla="*/ 1 w 251"/>
                  <a:gd name="T67" fmla="*/ 0 h 186"/>
                  <a:gd name="T68" fmla="*/ 1 w 251"/>
                  <a:gd name="T69" fmla="*/ 0 h 186"/>
                  <a:gd name="T70" fmla="*/ 1 w 251"/>
                  <a:gd name="T71" fmla="*/ 0 h 186"/>
                  <a:gd name="T72" fmla="*/ 1 w 251"/>
                  <a:gd name="T73" fmla="*/ 0 h 186"/>
                  <a:gd name="T74" fmla="*/ 1 w 251"/>
                  <a:gd name="T75" fmla="*/ 0 h 186"/>
                  <a:gd name="T76" fmla="*/ 1 w 251"/>
                  <a:gd name="T77" fmla="*/ 0 h 186"/>
                  <a:gd name="T78" fmla="*/ 1 w 251"/>
                  <a:gd name="T79" fmla="*/ 0 h 186"/>
                  <a:gd name="T80" fmla="*/ 1 w 251"/>
                  <a:gd name="T81" fmla="*/ 0 h 186"/>
                  <a:gd name="T82" fmla="*/ 1 w 251"/>
                  <a:gd name="T83" fmla="*/ 0 h 1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51" h="186">
                    <a:moveTo>
                      <a:pt x="250" y="0"/>
                    </a:moveTo>
                    <a:lnTo>
                      <a:pt x="243" y="18"/>
                    </a:lnTo>
                    <a:lnTo>
                      <a:pt x="235" y="34"/>
                    </a:lnTo>
                    <a:lnTo>
                      <a:pt x="225" y="49"/>
                    </a:lnTo>
                    <a:lnTo>
                      <a:pt x="213" y="65"/>
                    </a:lnTo>
                    <a:lnTo>
                      <a:pt x="200" y="79"/>
                    </a:lnTo>
                    <a:lnTo>
                      <a:pt x="187" y="93"/>
                    </a:lnTo>
                    <a:lnTo>
                      <a:pt x="173" y="105"/>
                    </a:lnTo>
                    <a:lnTo>
                      <a:pt x="157" y="117"/>
                    </a:lnTo>
                    <a:lnTo>
                      <a:pt x="140" y="127"/>
                    </a:lnTo>
                    <a:lnTo>
                      <a:pt x="123" y="136"/>
                    </a:lnTo>
                    <a:lnTo>
                      <a:pt x="106" y="144"/>
                    </a:lnTo>
                    <a:lnTo>
                      <a:pt x="87" y="151"/>
                    </a:lnTo>
                    <a:lnTo>
                      <a:pt x="69" y="157"/>
                    </a:lnTo>
                    <a:lnTo>
                      <a:pt x="51" y="161"/>
                    </a:lnTo>
                    <a:lnTo>
                      <a:pt x="33" y="163"/>
                    </a:lnTo>
                    <a:lnTo>
                      <a:pt x="15" y="164"/>
                    </a:lnTo>
                    <a:lnTo>
                      <a:pt x="9" y="166"/>
                    </a:lnTo>
                    <a:lnTo>
                      <a:pt x="2" y="171"/>
                    </a:lnTo>
                    <a:lnTo>
                      <a:pt x="0" y="177"/>
                    </a:lnTo>
                    <a:lnTo>
                      <a:pt x="3" y="181"/>
                    </a:lnTo>
                    <a:lnTo>
                      <a:pt x="22" y="185"/>
                    </a:lnTo>
                    <a:lnTo>
                      <a:pt x="41" y="186"/>
                    </a:lnTo>
                    <a:lnTo>
                      <a:pt x="61" y="184"/>
                    </a:lnTo>
                    <a:lnTo>
                      <a:pt x="81" y="178"/>
                    </a:lnTo>
                    <a:lnTo>
                      <a:pt x="100" y="170"/>
                    </a:lnTo>
                    <a:lnTo>
                      <a:pt x="119" y="161"/>
                    </a:lnTo>
                    <a:lnTo>
                      <a:pt x="138" y="148"/>
                    </a:lnTo>
                    <a:lnTo>
                      <a:pt x="155" y="135"/>
                    </a:lnTo>
                    <a:lnTo>
                      <a:pt x="173" y="120"/>
                    </a:lnTo>
                    <a:lnTo>
                      <a:pt x="189" y="104"/>
                    </a:lnTo>
                    <a:lnTo>
                      <a:pt x="204" y="87"/>
                    </a:lnTo>
                    <a:lnTo>
                      <a:pt x="217" y="70"/>
                    </a:lnTo>
                    <a:lnTo>
                      <a:pt x="228" y="52"/>
                    </a:lnTo>
                    <a:lnTo>
                      <a:pt x="238" y="35"/>
                    </a:lnTo>
                    <a:lnTo>
                      <a:pt x="245" y="18"/>
                    </a:lnTo>
                    <a:lnTo>
                      <a:pt x="251" y="0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5" name="Freeform 383"/>
              <p:cNvSpPr>
                <a:spLocks/>
              </p:cNvSpPr>
              <p:nvPr/>
            </p:nvSpPr>
            <p:spPr bwMode="auto">
              <a:xfrm>
                <a:off x="1962" y="4998"/>
                <a:ext cx="140" cy="37"/>
              </a:xfrm>
              <a:custGeom>
                <a:avLst/>
                <a:gdLst>
                  <a:gd name="T0" fmla="*/ 1 w 280"/>
                  <a:gd name="T1" fmla="*/ 0 h 75"/>
                  <a:gd name="T2" fmla="*/ 1 w 280"/>
                  <a:gd name="T3" fmla="*/ 0 h 75"/>
                  <a:gd name="T4" fmla="*/ 1 w 280"/>
                  <a:gd name="T5" fmla="*/ 0 h 75"/>
                  <a:gd name="T6" fmla="*/ 1 w 280"/>
                  <a:gd name="T7" fmla="*/ 0 h 75"/>
                  <a:gd name="T8" fmla="*/ 1 w 280"/>
                  <a:gd name="T9" fmla="*/ 0 h 75"/>
                  <a:gd name="T10" fmla="*/ 1 w 280"/>
                  <a:gd name="T11" fmla="*/ 0 h 75"/>
                  <a:gd name="T12" fmla="*/ 1 w 280"/>
                  <a:gd name="T13" fmla="*/ 0 h 75"/>
                  <a:gd name="T14" fmla="*/ 1 w 280"/>
                  <a:gd name="T15" fmla="*/ 0 h 75"/>
                  <a:gd name="T16" fmla="*/ 1 w 280"/>
                  <a:gd name="T17" fmla="*/ 0 h 75"/>
                  <a:gd name="T18" fmla="*/ 1 w 280"/>
                  <a:gd name="T19" fmla="*/ 0 h 75"/>
                  <a:gd name="T20" fmla="*/ 1 w 280"/>
                  <a:gd name="T21" fmla="*/ 0 h 75"/>
                  <a:gd name="T22" fmla="*/ 1 w 280"/>
                  <a:gd name="T23" fmla="*/ 0 h 75"/>
                  <a:gd name="T24" fmla="*/ 1 w 280"/>
                  <a:gd name="T25" fmla="*/ 0 h 75"/>
                  <a:gd name="T26" fmla="*/ 1 w 280"/>
                  <a:gd name="T27" fmla="*/ 0 h 75"/>
                  <a:gd name="T28" fmla="*/ 1 w 280"/>
                  <a:gd name="T29" fmla="*/ 0 h 75"/>
                  <a:gd name="T30" fmla="*/ 1 w 280"/>
                  <a:gd name="T31" fmla="*/ 0 h 75"/>
                  <a:gd name="T32" fmla="*/ 1 w 280"/>
                  <a:gd name="T33" fmla="*/ 0 h 75"/>
                  <a:gd name="T34" fmla="*/ 1 w 280"/>
                  <a:gd name="T35" fmla="*/ 0 h 75"/>
                  <a:gd name="T36" fmla="*/ 1 w 280"/>
                  <a:gd name="T37" fmla="*/ 0 h 75"/>
                  <a:gd name="T38" fmla="*/ 0 w 280"/>
                  <a:gd name="T39" fmla="*/ 0 h 75"/>
                  <a:gd name="T40" fmla="*/ 1 w 280"/>
                  <a:gd name="T41" fmla="*/ 0 h 75"/>
                  <a:gd name="T42" fmla="*/ 1 w 280"/>
                  <a:gd name="T43" fmla="*/ 0 h 75"/>
                  <a:gd name="T44" fmla="*/ 1 w 280"/>
                  <a:gd name="T45" fmla="*/ 0 h 75"/>
                  <a:gd name="T46" fmla="*/ 1 w 280"/>
                  <a:gd name="T47" fmla="*/ 0 h 75"/>
                  <a:gd name="T48" fmla="*/ 1 w 280"/>
                  <a:gd name="T49" fmla="*/ 0 h 75"/>
                  <a:gd name="T50" fmla="*/ 1 w 280"/>
                  <a:gd name="T51" fmla="*/ 0 h 75"/>
                  <a:gd name="T52" fmla="*/ 1 w 280"/>
                  <a:gd name="T53" fmla="*/ 0 h 75"/>
                  <a:gd name="T54" fmla="*/ 1 w 280"/>
                  <a:gd name="T55" fmla="*/ 0 h 75"/>
                  <a:gd name="T56" fmla="*/ 1 w 280"/>
                  <a:gd name="T57" fmla="*/ 0 h 75"/>
                  <a:gd name="T58" fmla="*/ 1 w 280"/>
                  <a:gd name="T59" fmla="*/ 0 h 75"/>
                  <a:gd name="T60" fmla="*/ 1 w 280"/>
                  <a:gd name="T61" fmla="*/ 0 h 75"/>
                  <a:gd name="T62" fmla="*/ 1 w 280"/>
                  <a:gd name="T63" fmla="*/ 0 h 75"/>
                  <a:gd name="T64" fmla="*/ 1 w 280"/>
                  <a:gd name="T65" fmla="*/ 0 h 75"/>
                  <a:gd name="T66" fmla="*/ 1 w 280"/>
                  <a:gd name="T67" fmla="*/ 0 h 75"/>
                  <a:gd name="T68" fmla="*/ 1 w 280"/>
                  <a:gd name="T69" fmla="*/ 0 h 75"/>
                  <a:gd name="T70" fmla="*/ 1 w 280"/>
                  <a:gd name="T71" fmla="*/ 0 h 75"/>
                  <a:gd name="T72" fmla="*/ 1 w 280"/>
                  <a:gd name="T73" fmla="*/ 0 h 75"/>
                  <a:gd name="T74" fmla="*/ 1 w 280"/>
                  <a:gd name="T75" fmla="*/ 0 h 75"/>
                  <a:gd name="T76" fmla="*/ 1 w 280"/>
                  <a:gd name="T77" fmla="*/ 0 h 75"/>
                  <a:gd name="T78" fmla="*/ 1 w 280"/>
                  <a:gd name="T79" fmla="*/ 0 h 75"/>
                  <a:gd name="T80" fmla="*/ 1 w 280"/>
                  <a:gd name="T81" fmla="*/ 0 h 75"/>
                  <a:gd name="T82" fmla="*/ 1 w 280"/>
                  <a:gd name="T83" fmla="*/ 0 h 7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0" h="75">
                    <a:moveTo>
                      <a:pt x="278" y="0"/>
                    </a:moveTo>
                    <a:lnTo>
                      <a:pt x="263" y="12"/>
                    </a:lnTo>
                    <a:lnTo>
                      <a:pt x="248" y="22"/>
                    </a:lnTo>
                    <a:lnTo>
                      <a:pt x="232" y="29"/>
                    </a:lnTo>
                    <a:lnTo>
                      <a:pt x="215" y="36"/>
                    </a:lnTo>
                    <a:lnTo>
                      <a:pt x="198" y="41"/>
                    </a:lnTo>
                    <a:lnTo>
                      <a:pt x="179" y="44"/>
                    </a:lnTo>
                    <a:lnTo>
                      <a:pt x="161" y="48"/>
                    </a:lnTo>
                    <a:lnTo>
                      <a:pt x="142" y="51"/>
                    </a:lnTo>
                    <a:lnTo>
                      <a:pt x="125" y="52"/>
                    </a:lnTo>
                    <a:lnTo>
                      <a:pt x="108" y="52"/>
                    </a:lnTo>
                    <a:lnTo>
                      <a:pt x="92" y="49"/>
                    </a:lnTo>
                    <a:lnTo>
                      <a:pt x="74" y="45"/>
                    </a:lnTo>
                    <a:lnTo>
                      <a:pt x="58" y="42"/>
                    </a:lnTo>
                    <a:lnTo>
                      <a:pt x="41" y="38"/>
                    </a:lnTo>
                    <a:lnTo>
                      <a:pt x="25" y="36"/>
                    </a:lnTo>
                    <a:lnTo>
                      <a:pt x="8" y="35"/>
                    </a:lnTo>
                    <a:lnTo>
                      <a:pt x="4" y="36"/>
                    </a:lnTo>
                    <a:lnTo>
                      <a:pt x="1" y="40"/>
                    </a:lnTo>
                    <a:lnTo>
                      <a:pt x="0" y="44"/>
                    </a:lnTo>
                    <a:lnTo>
                      <a:pt x="2" y="47"/>
                    </a:lnTo>
                    <a:lnTo>
                      <a:pt x="21" y="55"/>
                    </a:lnTo>
                    <a:lnTo>
                      <a:pt x="41" y="63"/>
                    </a:lnTo>
                    <a:lnTo>
                      <a:pt x="59" y="68"/>
                    </a:lnTo>
                    <a:lnTo>
                      <a:pt x="78" y="73"/>
                    </a:lnTo>
                    <a:lnTo>
                      <a:pt x="96" y="75"/>
                    </a:lnTo>
                    <a:lnTo>
                      <a:pt x="116" y="75"/>
                    </a:lnTo>
                    <a:lnTo>
                      <a:pt x="136" y="73"/>
                    </a:lnTo>
                    <a:lnTo>
                      <a:pt x="157" y="67"/>
                    </a:lnTo>
                    <a:lnTo>
                      <a:pt x="175" y="62"/>
                    </a:lnTo>
                    <a:lnTo>
                      <a:pt x="192" y="56"/>
                    </a:lnTo>
                    <a:lnTo>
                      <a:pt x="208" y="50"/>
                    </a:lnTo>
                    <a:lnTo>
                      <a:pt x="223" y="42"/>
                    </a:lnTo>
                    <a:lnTo>
                      <a:pt x="238" y="34"/>
                    </a:lnTo>
                    <a:lnTo>
                      <a:pt x="252" y="25"/>
                    </a:lnTo>
                    <a:lnTo>
                      <a:pt x="266" y="13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27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6" name="Freeform 384"/>
              <p:cNvSpPr>
                <a:spLocks/>
              </p:cNvSpPr>
              <p:nvPr/>
            </p:nvSpPr>
            <p:spPr bwMode="auto">
              <a:xfrm>
                <a:off x="1965" y="5015"/>
                <a:ext cx="68" cy="74"/>
              </a:xfrm>
              <a:custGeom>
                <a:avLst/>
                <a:gdLst>
                  <a:gd name="T0" fmla="*/ 0 w 136"/>
                  <a:gd name="T1" fmla="*/ 0 h 149"/>
                  <a:gd name="T2" fmla="*/ 1 w 136"/>
                  <a:gd name="T3" fmla="*/ 0 h 149"/>
                  <a:gd name="T4" fmla="*/ 1 w 136"/>
                  <a:gd name="T5" fmla="*/ 0 h 149"/>
                  <a:gd name="T6" fmla="*/ 1 w 136"/>
                  <a:gd name="T7" fmla="*/ 0 h 149"/>
                  <a:gd name="T8" fmla="*/ 1 w 136"/>
                  <a:gd name="T9" fmla="*/ 0 h 149"/>
                  <a:gd name="T10" fmla="*/ 1 w 136"/>
                  <a:gd name="T11" fmla="*/ 0 h 149"/>
                  <a:gd name="T12" fmla="*/ 1 w 136"/>
                  <a:gd name="T13" fmla="*/ 0 h 149"/>
                  <a:gd name="T14" fmla="*/ 1 w 136"/>
                  <a:gd name="T15" fmla="*/ 0 h 149"/>
                  <a:gd name="T16" fmla="*/ 1 w 136"/>
                  <a:gd name="T17" fmla="*/ 0 h 149"/>
                  <a:gd name="T18" fmla="*/ 1 w 136"/>
                  <a:gd name="T19" fmla="*/ 0 h 149"/>
                  <a:gd name="T20" fmla="*/ 1 w 136"/>
                  <a:gd name="T21" fmla="*/ 0 h 149"/>
                  <a:gd name="T22" fmla="*/ 1 w 136"/>
                  <a:gd name="T23" fmla="*/ 0 h 149"/>
                  <a:gd name="T24" fmla="*/ 1 w 136"/>
                  <a:gd name="T25" fmla="*/ 0 h 149"/>
                  <a:gd name="T26" fmla="*/ 1 w 136"/>
                  <a:gd name="T27" fmla="*/ 0 h 149"/>
                  <a:gd name="T28" fmla="*/ 1 w 136"/>
                  <a:gd name="T29" fmla="*/ 0 h 149"/>
                  <a:gd name="T30" fmla="*/ 1 w 136"/>
                  <a:gd name="T31" fmla="*/ 0 h 149"/>
                  <a:gd name="T32" fmla="*/ 1 w 136"/>
                  <a:gd name="T33" fmla="*/ 0 h 149"/>
                  <a:gd name="T34" fmla="*/ 1 w 136"/>
                  <a:gd name="T35" fmla="*/ 0 h 149"/>
                  <a:gd name="T36" fmla="*/ 1 w 136"/>
                  <a:gd name="T37" fmla="*/ 0 h 149"/>
                  <a:gd name="T38" fmla="*/ 1 w 136"/>
                  <a:gd name="T39" fmla="*/ 0 h 149"/>
                  <a:gd name="T40" fmla="*/ 1 w 136"/>
                  <a:gd name="T41" fmla="*/ 0 h 149"/>
                  <a:gd name="T42" fmla="*/ 1 w 136"/>
                  <a:gd name="T43" fmla="*/ 0 h 149"/>
                  <a:gd name="T44" fmla="*/ 1 w 136"/>
                  <a:gd name="T45" fmla="*/ 0 h 149"/>
                  <a:gd name="T46" fmla="*/ 0 w 136"/>
                  <a:gd name="T47" fmla="*/ 0 h 149"/>
                  <a:gd name="T48" fmla="*/ 0 w 136"/>
                  <a:gd name="T49" fmla="*/ 0 h 149"/>
                  <a:gd name="T50" fmla="*/ 0 w 136"/>
                  <a:gd name="T51" fmla="*/ 0 h 14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6" h="149">
                    <a:moveTo>
                      <a:pt x="0" y="0"/>
                    </a:moveTo>
                    <a:lnTo>
                      <a:pt x="14" y="18"/>
                    </a:lnTo>
                    <a:lnTo>
                      <a:pt x="28" y="38"/>
                    </a:lnTo>
                    <a:lnTo>
                      <a:pt x="42" y="59"/>
                    </a:lnTo>
                    <a:lnTo>
                      <a:pt x="55" y="78"/>
                    </a:lnTo>
                    <a:lnTo>
                      <a:pt x="69" y="97"/>
                    </a:lnTo>
                    <a:lnTo>
                      <a:pt x="84" y="115"/>
                    </a:lnTo>
                    <a:lnTo>
                      <a:pt x="100" y="132"/>
                    </a:lnTo>
                    <a:lnTo>
                      <a:pt x="118" y="147"/>
                    </a:lnTo>
                    <a:lnTo>
                      <a:pt x="125" y="149"/>
                    </a:lnTo>
                    <a:lnTo>
                      <a:pt x="132" y="143"/>
                    </a:lnTo>
                    <a:lnTo>
                      <a:pt x="136" y="136"/>
                    </a:lnTo>
                    <a:lnTo>
                      <a:pt x="135" y="129"/>
                    </a:lnTo>
                    <a:lnTo>
                      <a:pt x="121" y="111"/>
                    </a:lnTo>
                    <a:lnTo>
                      <a:pt x="105" y="93"/>
                    </a:lnTo>
                    <a:lnTo>
                      <a:pt x="89" y="76"/>
                    </a:lnTo>
                    <a:lnTo>
                      <a:pt x="73" y="60"/>
                    </a:lnTo>
                    <a:lnTo>
                      <a:pt x="55" y="44"/>
                    </a:lnTo>
                    <a:lnTo>
                      <a:pt x="37" y="29"/>
                    </a:lnTo>
                    <a:lnTo>
                      <a:pt x="20" y="14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7" name="Freeform 385"/>
              <p:cNvSpPr>
                <a:spLocks/>
              </p:cNvSpPr>
              <p:nvPr/>
            </p:nvSpPr>
            <p:spPr bwMode="auto">
              <a:xfrm>
                <a:off x="1988" y="5120"/>
                <a:ext cx="109" cy="89"/>
              </a:xfrm>
              <a:custGeom>
                <a:avLst/>
                <a:gdLst>
                  <a:gd name="T0" fmla="*/ 1 w 218"/>
                  <a:gd name="T1" fmla="*/ 1 h 178"/>
                  <a:gd name="T2" fmla="*/ 1 w 218"/>
                  <a:gd name="T3" fmla="*/ 1 h 178"/>
                  <a:gd name="T4" fmla="*/ 1 w 218"/>
                  <a:gd name="T5" fmla="*/ 1 h 178"/>
                  <a:gd name="T6" fmla="*/ 1 w 218"/>
                  <a:gd name="T7" fmla="*/ 1 h 178"/>
                  <a:gd name="T8" fmla="*/ 1 w 218"/>
                  <a:gd name="T9" fmla="*/ 1 h 178"/>
                  <a:gd name="T10" fmla="*/ 1 w 218"/>
                  <a:gd name="T11" fmla="*/ 1 h 178"/>
                  <a:gd name="T12" fmla="*/ 1 w 218"/>
                  <a:gd name="T13" fmla="*/ 1 h 178"/>
                  <a:gd name="T14" fmla="*/ 1 w 218"/>
                  <a:gd name="T15" fmla="*/ 1 h 178"/>
                  <a:gd name="T16" fmla="*/ 1 w 218"/>
                  <a:gd name="T17" fmla="*/ 1 h 178"/>
                  <a:gd name="T18" fmla="*/ 1 w 218"/>
                  <a:gd name="T19" fmla="*/ 1 h 178"/>
                  <a:gd name="T20" fmla="*/ 1 w 218"/>
                  <a:gd name="T21" fmla="*/ 1 h 178"/>
                  <a:gd name="T22" fmla="*/ 1 w 218"/>
                  <a:gd name="T23" fmla="*/ 1 h 178"/>
                  <a:gd name="T24" fmla="*/ 1 w 218"/>
                  <a:gd name="T25" fmla="*/ 1 h 178"/>
                  <a:gd name="T26" fmla="*/ 1 w 218"/>
                  <a:gd name="T27" fmla="*/ 1 h 178"/>
                  <a:gd name="T28" fmla="*/ 1 w 218"/>
                  <a:gd name="T29" fmla="*/ 1 h 178"/>
                  <a:gd name="T30" fmla="*/ 1 w 218"/>
                  <a:gd name="T31" fmla="*/ 1 h 178"/>
                  <a:gd name="T32" fmla="*/ 1 w 218"/>
                  <a:gd name="T33" fmla="*/ 1 h 178"/>
                  <a:gd name="T34" fmla="*/ 1 w 218"/>
                  <a:gd name="T35" fmla="*/ 1 h 178"/>
                  <a:gd name="T36" fmla="*/ 1 w 218"/>
                  <a:gd name="T37" fmla="*/ 1 h 178"/>
                  <a:gd name="T38" fmla="*/ 1 w 218"/>
                  <a:gd name="T39" fmla="*/ 1 h 178"/>
                  <a:gd name="T40" fmla="*/ 1 w 218"/>
                  <a:gd name="T41" fmla="*/ 0 h 178"/>
                  <a:gd name="T42" fmla="*/ 1 w 218"/>
                  <a:gd name="T43" fmla="*/ 1 h 178"/>
                  <a:gd name="T44" fmla="*/ 1 w 218"/>
                  <a:gd name="T45" fmla="*/ 1 h 178"/>
                  <a:gd name="T46" fmla="*/ 1 w 218"/>
                  <a:gd name="T47" fmla="*/ 1 h 178"/>
                  <a:gd name="T48" fmla="*/ 1 w 218"/>
                  <a:gd name="T49" fmla="*/ 1 h 178"/>
                  <a:gd name="T50" fmla="*/ 1 w 218"/>
                  <a:gd name="T51" fmla="*/ 1 h 178"/>
                  <a:gd name="T52" fmla="*/ 1 w 218"/>
                  <a:gd name="T53" fmla="*/ 1 h 178"/>
                  <a:gd name="T54" fmla="*/ 1 w 218"/>
                  <a:gd name="T55" fmla="*/ 1 h 178"/>
                  <a:gd name="T56" fmla="*/ 1 w 218"/>
                  <a:gd name="T57" fmla="*/ 1 h 178"/>
                  <a:gd name="T58" fmla="*/ 1 w 218"/>
                  <a:gd name="T59" fmla="*/ 1 h 178"/>
                  <a:gd name="T60" fmla="*/ 1 w 218"/>
                  <a:gd name="T61" fmla="*/ 1 h 178"/>
                  <a:gd name="T62" fmla="*/ 1 w 218"/>
                  <a:gd name="T63" fmla="*/ 1 h 178"/>
                  <a:gd name="T64" fmla="*/ 1 w 218"/>
                  <a:gd name="T65" fmla="*/ 1 h 178"/>
                  <a:gd name="T66" fmla="*/ 1 w 218"/>
                  <a:gd name="T67" fmla="*/ 1 h 178"/>
                  <a:gd name="T68" fmla="*/ 1 w 218"/>
                  <a:gd name="T69" fmla="*/ 1 h 178"/>
                  <a:gd name="T70" fmla="*/ 1 w 218"/>
                  <a:gd name="T71" fmla="*/ 1 h 178"/>
                  <a:gd name="T72" fmla="*/ 0 w 218"/>
                  <a:gd name="T73" fmla="*/ 1 h 178"/>
                  <a:gd name="T74" fmla="*/ 0 w 218"/>
                  <a:gd name="T75" fmla="*/ 1 h 178"/>
                  <a:gd name="T76" fmla="*/ 1 w 218"/>
                  <a:gd name="T77" fmla="*/ 1 h 178"/>
                  <a:gd name="T78" fmla="*/ 1 w 218"/>
                  <a:gd name="T79" fmla="*/ 1 h 178"/>
                  <a:gd name="T80" fmla="*/ 1 w 218"/>
                  <a:gd name="T81" fmla="*/ 1 h 178"/>
                  <a:gd name="T82" fmla="*/ 1 w 218"/>
                  <a:gd name="T83" fmla="*/ 1 h 17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8" h="178">
                    <a:moveTo>
                      <a:pt x="1" y="178"/>
                    </a:moveTo>
                    <a:lnTo>
                      <a:pt x="7" y="159"/>
                    </a:lnTo>
                    <a:lnTo>
                      <a:pt x="16" y="140"/>
                    </a:lnTo>
                    <a:lnTo>
                      <a:pt x="28" y="122"/>
                    </a:lnTo>
                    <a:lnTo>
                      <a:pt x="43" y="104"/>
                    </a:lnTo>
                    <a:lnTo>
                      <a:pt x="58" y="88"/>
                    </a:lnTo>
                    <a:lnTo>
                      <a:pt x="75" y="73"/>
                    </a:lnTo>
                    <a:lnTo>
                      <a:pt x="91" y="62"/>
                    </a:lnTo>
                    <a:lnTo>
                      <a:pt x="109" y="51"/>
                    </a:lnTo>
                    <a:lnTo>
                      <a:pt x="121" y="46"/>
                    </a:lnTo>
                    <a:lnTo>
                      <a:pt x="134" y="40"/>
                    </a:lnTo>
                    <a:lnTo>
                      <a:pt x="147" y="35"/>
                    </a:lnTo>
                    <a:lnTo>
                      <a:pt x="159" y="31"/>
                    </a:lnTo>
                    <a:lnTo>
                      <a:pt x="173" y="26"/>
                    </a:lnTo>
                    <a:lnTo>
                      <a:pt x="186" y="22"/>
                    </a:lnTo>
                    <a:lnTo>
                      <a:pt x="200" y="17"/>
                    </a:lnTo>
                    <a:lnTo>
                      <a:pt x="212" y="11"/>
                    </a:lnTo>
                    <a:lnTo>
                      <a:pt x="216" y="9"/>
                    </a:lnTo>
                    <a:lnTo>
                      <a:pt x="218" y="5"/>
                    </a:lnTo>
                    <a:lnTo>
                      <a:pt x="218" y="1"/>
                    </a:lnTo>
                    <a:lnTo>
                      <a:pt x="215" y="0"/>
                    </a:lnTo>
                    <a:lnTo>
                      <a:pt x="197" y="2"/>
                    </a:lnTo>
                    <a:lnTo>
                      <a:pt x="180" y="5"/>
                    </a:lnTo>
                    <a:lnTo>
                      <a:pt x="162" y="11"/>
                    </a:lnTo>
                    <a:lnTo>
                      <a:pt x="144" y="17"/>
                    </a:lnTo>
                    <a:lnTo>
                      <a:pt x="126" y="25"/>
                    </a:lnTo>
                    <a:lnTo>
                      <a:pt x="110" y="34"/>
                    </a:lnTo>
                    <a:lnTo>
                      <a:pt x="94" y="43"/>
                    </a:lnTo>
                    <a:lnTo>
                      <a:pt x="80" y="55"/>
                    </a:lnTo>
                    <a:lnTo>
                      <a:pt x="67" y="66"/>
                    </a:lnTo>
                    <a:lnTo>
                      <a:pt x="54" y="80"/>
                    </a:lnTo>
                    <a:lnTo>
                      <a:pt x="42" y="94"/>
                    </a:lnTo>
                    <a:lnTo>
                      <a:pt x="30" y="110"/>
                    </a:lnTo>
                    <a:lnTo>
                      <a:pt x="19" y="126"/>
                    </a:lnTo>
                    <a:lnTo>
                      <a:pt x="11" y="144"/>
                    </a:lnTo>
                    <a:lnTo>
                      <a:pt x="4" y="161"/>
                    </a:lnTo>
                    <a:lnTo>
                      <a:pt x="0" y="178"/>
                    </a:lnTo>
                    <a:lnTo>
                      <a:pt x="1" y="1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8" name="Freeform 386"/>
              <p:cNvSpPr>
                <a:spLocks/>
              </p:cNvSpPr>
              <p:nvPr/>
            </p:nvSpPr>
            <p:spPr bwMode="auto">
              <a:xfrm>
                <a:off x="2041" y="5145"/>
                <a:ext cx="77" cy="93"/>
              </a:xfrm>
              <a:custGeom>
                <a:avLst/>
                <a:gdLst>
                  <a:gd name="T0" fmla="*/ 1 w 154"/>
                  <a:gd name="T1" fmla="*/ 1 h 186"/>
                  <a:gd name="T2" fmla="*/ 1 w 154"/>
                  <a:gd name="T3" fmla="*/ 1 h 186"/>
                  <a:gd name="T4" fmla="*/ 1 w 154"/>
                  <a:gd name="T5" fmla="*/ 1 h 186"/>
                  <a:gd name="T6" fmla="*/ 1 w 154"/>
                  <a:gd name="T7" fmla="*/ 1 h 186"/>
                  <a:gd name="T8" fmla="*/ 1 w 154"/>
                  <a:gd name="T9" fmla="*/ 1 h 186"/>
                  <a:gd name="T10" fmla="*/ 1 w 154"/>
                  <a:gd name="T11" fmla="*/ 1 h 186"/>
                  <a:gd name="T12" fmla="*/ 1 w 154"/>
                  <a:gd name="T13" fmla="*/ 1 h 186"/>
                  <a:gd name="T14" fmla="*/ 1 w 154"/>
                  <a:gd name="T15" fmla="*/ 1 h 186"/>
                  <a:gd name="T16" fmla="*/ 1 w 154"/>
                  <a:gd name="T17" fmla="*/ 1 h 186"/>
                  <a:gd name="T18" fmla="*/ 1 w 154"/>
                  <a:gd name="T19" fmla="*/ 1 h 186"/>
                  <a:gd name="T20" fmla="*/ 1 w 154"/>
                  <a:gd name="T21" fmla="*/ 1 h 186"/>
                  <a:gd name="T22" fmla="*/ 1 w 154"/>
                  <a:gd name="T23" fmla="*/ 1 h 186"/>
                  <a:gd name="T24" fmla="*/ 1 w 154"/>
                  <a:gd name="T25" fmla="*/ 1 h 186"/>
                  <a:gd name="T26" fmla="*/ 1 w 154"/>
                  <a:gd name="T27" fmla="*/ 1 h 186"/>
                  <a:gd name="T28" fmla="*/ 1 w 154"/>
                  <a:gd name="T29" fmla="*/ 1 h 186"/>
                  <a:gd name="T30" fmla="*/ 1 w 154"/>
                  <a:gd name="T31" fmla="*/ 1 h 186"/>
                  <a:gd name="T32" fmla="*/ 1 w 154"/>
                  <a:gd name="T33" fmla="*/ 1 h 186"/>
                  <a:gd name="T34" fmla="*/ 1 w 154"/>
                  <a:gd name="T35" fmla="*/ 1 h 186"/>
                  <a:gd name="T36" fmla="*/ 1 w 154"/>
                  <a:gd name="T37" fmla="*/ 1 h 186"/>
                  <a:gd name="T38" fmla="*/ 1 w 154"/>
                  <a:gd name="T39" fmla="*/ 1 h 186"/>
                  <a:gd name="T40" fmla="*/ 1 w 154"/>
                  <a:gd name="T41" fmla="*/ 0 h 186"/>
                  <a:gd name="T42" fmla="*/ 1 w 154"/>
                  <a:gd name="T43" fmla="*/ 1 h 186"/>
                  <a:gd name="T44" fmla="*/ 1 w 154"/>
                  <a:gd name="T45" fmla="*/ 1 h 186"/>
                  <a:gd name="T46" fmla="*/ 1 w 154"/>
                  <a:gd name="T47" fmla="*/ 1 h 186"/>
                  <a:gd name="T48" fmla="*/ 1 w 154"/>
                  <a:gd name="T49" fmla="*/ 1 h 186"/>
                  <a:gd name="T50" fmla="*/ 1 w 154"/>
                  <a:gd name="T51" fmla="*/ 1 h 186"/>
                  <a:gd name="T52" fmla="*/ 1 w 154"/>
                  <a:gd name="T53" fmla="*/ 1 h 186"/>
                  <a:gd name="T54" fmla="*/ 1 w 154"/>
                  <a:gd name="T55" fmla="*/ 1 h 186"/>
                  <a:gd name="T56" fmla="*/ 0 w 154"/>
                  <a:gd name="T57" fmla="*/ 1 h 186"/>
                  <a:gd name="T58" fmla="*/ 0 w 154"/>
                  <a:gd name="T59" fmla="*/ 1 h 186"/>
                  <a:gd name="T60" fmla="*/ 1 w 154"/>
                  <a:gd name="T61" fmla="*/ 1 h 186"/>
                  <a:gd name="T62" fmla="*/ 1 w 154"/>
                  <a:gd name="T63" fmla="*/ 1 h 186"/>
                  <a:gd name="T64" fmla="*/ 1 w 154"/>
                  <a:gd name="T65" fmla="*/ 1 h 186"/>
                  <a:gd name="T66" fmla="*/ 1 w 154"/>
                  <a:gd name="T67" fmla="*/ 1 h 18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4" h="186">
                    <a:moveTo>
                      <a:pt x="2" y="185"/>
                    </a:moveTo>
                    <a:lnTo>
                      <a:pt x="4" y="170"/>
                    </a:lnTo>
                    <a:lnTo>
                      <a:pt x="6" y="155"/>
                    </a:lnTo>
                    <a:lnTo>
                      <a:pt x="10" y="141"/>
                    </a:lnTo>
                    <a:lnTo>
                      <a:pt x="14" y="127"/>
                    </a:lnTo>
                    <a:lnTo>
                      <a:pt x="20" y="114"/>
                    </a:lnTo>
                    <a:lnTo>
                      <a:pt x="27" y="102"/>
                    </a:lnTo>
                    <a:lnTo>
                      <a:pt x="35" y="89"/>
                    </a:lnTo>
                    <a:lnTo>
                      <a:pt x="44" y="77"/>
                    </a:lnTo>
                    <a:lnTo>
                      <a:pt x="55" y="67"/>
                    </a:lnTo>
                    <a:lnTo>
                      <a:pt x="67" y="57"/>
                    </a:lnTo>
                    <a:lnTo>
                      <a:pt x="79" y="49"/>
                    </a:lnTo>
                    <a:lnTo>
                      <a:pt x="91" y="41"/>
                    </a:lnTo>
                    <a:lnTo>
                      <a:pt x="105" y="34"/>
                    </a:lnTo>
                    <a:lnTo>
                      <a:pt x="119" y="28"/>
                    </a:lnTo>
                    <a:lnTo>
                      <a:pt x="132" y="21"/>
                    </a:lnTo>
                    <a:lnTo>
                      <a:pt x="146" y="14"/>
                    </a:lnTo>
                    <a:lnTo>
                      <a:pt x="149" y="11"/>
                    </a:lnTo>
                    <a:lnTo>
                      <a:pt x="153" y="6"/>
                    </a:lnTo>
                    <a:lnTo>
                      <a:pt x="154" y="1"/>
                    </a:lnTo>
                    <a:lnTo>
                      <a:pt x="149" y="0"/>
                    </a:lnTo>
                    <a:lnTo>
                      <a:pt x="118" y="7"/>
                    </a:lnTo>
                    <a:lnTo>
                      <a:pt x="89" y="22"/>
                    </a:lnTo>
                    <a:lnTo>
                      <a:pt x="64" y="42"/>
                    </a:lnTo>
                    <a:lnTo>
                      <a:pt x="42" y="66"/>
                    </a:lnTo>
                    <a:lnTo>
                      <a:pt x="25" y="94"/>
                    </a:lnTo>
                    <a:lnTo>
                      <a:pt x="12" y="124"/>
                    </a:lnTo>
                    <a:lnTo>
                      <a:pt x="3" y="155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2" y="1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9" name="Freeform 387"/>
              <p:cNvSpPr>
                <a:spLocks/>
              </p:cNvSpPr>
              <p:nvPr/>
            </p:nvSpPr>
            <p:spPr bwMode="auto">
              <a:xfrm>
                <a:off x="1970" y="5204"/>
                <a:ext cx="79" cy="32"/>
              </a:xfrm>
              <a:custGeom>
                <a:avLst/>
                <a:gdLst>
                  <a:gd name="T0" fmla="*/ 0 w 156"/>
                  <a:gd name="T1" fmla="*/ 1 h 63"/>
                  <a:gd name="T2" fmla="*/ 1 w 156"/>
                  <a:gd name="T3" fmla="*/ 1 h 63"/>
                  <a:gd name="T4" fmla="*/ 1 w 156"/>
                  <a:gd name="T5" fmla="*/ 1 h 63"/>
                  <a:gd name="T6" fmla="*/ 1 w 156"/>
                  <a:gd name="T7" fmla="*/ 1 h 63"/>
                  <a:gd name="T8" fmla="*/ 1 w 156"/>
                  <a:gd name="T9" fmla="*/ 1 h 63"/>
                  <a:gd name="T10" fmla="*/ 1 w 156"/>
                  <a:gd name="T11" fmla="*/ 1 h 63"/>
                  <a:gd name="T12" fmla="*/ 1 w 156"/>
                  <a:gd name="T13" fmla="*/ 1 h 63"/>
                  <a:gd name="T14" fmla="*/ 1 w 156"/>
                  <a:gd name="T15" fmla="*/ 1 h 63"/>
                  <a:gd name="T16" fmla="*/ 1 w 156"/>
                  <a:gd name="T17" fmla="*/ 1 h 63"/>
                  <a:gd name="T18" fmla="*/ 1 w 156"/>
                  <a:gd name="T19" fmla="*/ 1 h 63"/>
                  <a:gd name="T20" fmla="*/ 1 w 156"/>
                  <a:gd name="T21" fmla="*/ 1 h 63"/>
                  <a:gd name="T22" fmla="*/ 1 w 156"/>
                  <a:gd name="T23" fmla="*/ 1 h 63"/>
                  <a:gd name="T24" fmla="*/ 1 w 156"/>
                  <a:gd name="T25" fmla="*/ 1 h 63"/>
                  <a:gd name="T26" fmla="*/ 1 w 156"/>
                  <a:gd name="T27" fmla="*/ 1 h 63"/>
                  <a:gd name="T28" fmla="*/ 1 w 156"/>
                  <a:gd name="T29" fmla="*/ 1 h 63"/>
                  <a:gd name="T30" fmla="*/ 1 w 156"/>
                  <a:gd name="T31" fmla="*/ 1 h 63"/>
                  <a:gd name="T32" fmla="*/ 1 w 156"/>
                  <a:gd name="T33" fmla="*/ 1 h 63"/>
                  <a:gd name="T34" fmla="*/ 1 w 156"/>
                  <a:gd name="T35" fmla="*/ 1 h 63"/>
                  <a:gd name="T36" fmla="*/ 1 w 156"/>
                  <a:gd name="T37" fmla="*/ 0 h 63"/>
                  <a:gd name="T38" fmla="*/ 1 w 156"/>
                  <a:gd name="T39" fmla="*/ 0 h 63"/>
                  <a:gd name="T40" fmla="*/ 1 w 156"/>
                  <a:gd name="T41" fmla="*/ 1 h 63"/>
                  <a:gd name="T42" fmla="*/ 0 w 156"/>
                  <a:gd name="T43" fmla="*/ 1 h 63"/>
                  <a:gd name="T44" fmla="*/ 0 w 156"/>
                  <a:gd name="T45" fmla="*/ 1 h 63"/>
                  <a:gd name="T46" fmla="*/ 0 w 156"/>
                  <a:gd name="T47" fmla="*/ 1 h 63"/>
                  <a:gd name="T48" fmla="*/ 0 w 156"/>
                  <a:gd name="T49" fmla="*/ 1 h 63"/>
                  <a:gd name="T50" fmla="*/ 0 w 156"/>
                  <a:gd name="T51" fmla="*/ 1 h 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6" h="63">
                    <a:moveTo>
                      <a:pt x="0" y="5"/>
                    </a:moveTo>
                    <a:lnTo>
                      <a:pt x="18" y="11"/>
                    </a:lnTo>
                    <a:lnTo>
                      <a:pt x="35" y="21"/>
                    </a:lnTo>
                    <a:lnTo>
                      <a:pt x="53" y="30"/>
                    </a:lnTo>
                    <a:lnTo>
                      <a:pt x="70" y="39"/>
                    </a:lnTo>
                    <a:lnTo>
                      <a:pt x="87" y="47"/>
                    </a:lnTo>
                    <a:lnTo>
                      <a:pt x="106" y="55"/>
                    </a:lnTo>
                    <a:lnTo>
                      <a:pt x="124" y="61"/>
                    </a:lnTo>
                    <a:lnTo>
                      <a:pt x="144" y="63"/>
                    </a:lnTo>
                    <a:lnTo>
                      <a:pt x="148" y="61"/>
                    </a:lnTo>
                    <a:lnTo>
                      <a:pt x="154" y="56"/>
                    </a:lnTo>
                    <a:lnTo>
                      <a:pt x="156" y="52"/>
                    </a:lnTo>
                    <a:lnTo>
                      <a:pt x="154" y="47"/>
                    </a:lnTo>
                    <a:lnTo>
                      <a:pt x="137" y="36"/>
                    </a:lnTo>
                    <a:lnTo>
                      <a:pt x="120" y="24"/>
                    </a:lnTo>
                    <a:lnTo>
                      <a:pt x="101" y="15"/>
                    </a:lnTo>
                    <a:lnTo>
                      <a:pt x="82" y="8"/>
                    </a:lnTo>
                    <a:lnTo>
                      <a:pt x="62" y="2"/>
                    </a:lnTo>
                    <a:lnTo>
                      <a:pt x="42" y="0"/>
                    </a:lnTo>
                    <a:lnTo>
                      <a:pt x="22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0" name="Freeform 388"/>
              <p:cNvSpPr>
                <a:spLocks/>
              </p:cNvSpPr>
              <p:nvPr/>
            </p:nvSpPr>
            <p:spPr bwMode="auto">
              <a:xfrm>
                <a:off x="2078" y="5175"/>
                <a:ext cx="35" cy="146"/>
              </a:xfrm>
              <a:custGeom>
                <a:avLst/>
                <a:gdLst>
                  <a:gd name="T0" fmla="*/ 1 w 70"/>
                  <a:gd name="T1" fmla="*/ 0 h 293"/>
                  <a:gd name="T2" fmla="*/ 1 w 70"/>
                  <a:gd name="T3" fmla="*/ 0 h 293"/>
                  <a:gd name="T4" fmla="*/ 1 w 70"/>
                  <a:gd name="T5" fmla="*/ 0 h 293"/>
                  <a:gd name="T6" fmla="*/ 1 w 70"/>
                  <a:gd name="T7" fmla="*/ 0 h 293"/>
                  <a:gd name="T8" fmla="*/ 1 w 70"/>
                  <a:gd name="T9" fmla="*/ 0 h 293"/>
                  <a:gd name="T10" fmla="*/ 0 w 70"/>
                  <a:gd name="T11" fmla="*/ 0 h 293"/>
                  <a:gd name="T12" fmla="*/ 1 w 70"/>
                  <a:gd name="T13" fmla="*/ 0 h 293"/>
                  <a:gd name="T14" fmla="*/ 1 w 70"/>
                  <a:gd name="T15" fmla="*/ 0 h 293"/>
                  <a:gd name="T16" fmla="*/ 1 w 70"/>
                  <a:gd name="T17" fmla="*/ 0 h 293"/>
                  <a:gd name="T18" fmla="*/ 1 w 70"/>
                  <a:gd name="T19" fmla="*/ 0 h 293"/>
                  <a:gd name="T20" fmla="*/ 1 w 70"/>
                  <a:gd name="T21" fmla="*/ 0 h 293"/>
                  <a:gd name="T22" fmla="*/ 1 w 70"/>
                  <a:gd name="T23" fmla="*/ 0 h 293"/>
                  <a:gd name="T24" fmla="*/ 1 w 70"/>
                  <a:gd name="T25" fmla="*/ 0 h 293"/>
                  <a:gd name="T26" fmla="*/ 1 w 70"/>
                  <a:gd name="T27" fmla="*/ 0 h 293"/>
                  <a:gd name="T28" fmla="*/ 1 w 70"/>
                  <a:gd name="T29" fmla="*/ 0 h 293"/>
                  <a:gd name="T30" fmla="*/ 1 w 70"/>
                  <a:gd name="T31" fmla="*/ 0 h 293"/>
                  <a:gd name="T32" fmla="*/ 1 w 70"/>
                  <a:gd name="T33" fmla="*/ 0 h 293"/>
                  <a:gd name="T34" fmla="*/ 1 w 70"/>
                  <a:gd name="T35" fmla="*/ 0 h 293"/>
                  <a:gd name="T36" fmla="*/ 1 w 70"/>
                  <a:gd name="T37" fmla="*/ 0 h 293"/>
                  <a:gd name="T38" fmla="*/ 1 w 70"/>
                  <a:gd name="T39" fmla="*/ 0 h 293"/>
                  <a:gd name="T40" fmla="*/ 1 w 70"/>
                  <a:gd name="T41" fmla="*/ 0 h 293"/>
                  <a:gd name="T42" fmla="*/ 1 w 70"/>
                  <a:gd name="T43" fmla="*/ 0 h 293"/>
                  <a:gd name="T44" fmla="*/ 1 w 70"/>
                  <a:gd name="T45" fmla="*/ 0 h 293"/>
                  <a:gd name="T46" fmla="*/ 1 w 70"/>
                  <a:gd name="T47" fmla="*/ 0 h 293"/>
                  <a:gd name="T48" fmla="*/ 1 w 70"/>
                  <a:gd name="T49" fmla="*/ 0 h 293"/>
                  <a:gd name="T50" fmla="*/ 1 w 70"/>
                  <a:gd name="T51" fmla="*/ 0 h 29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0" h="293">
                    <a:moveTo>
                      <a:pt x="70" y="0"/>
                    </a:moveTo>
                    <a:lnTo>
                      <a:pt x="45" y="25"/>
                    </a:lnTo>
                    <a:lnTo>
                      <a:pt x="26" y="59"/>
                    </a:lnTo>
                    <a:lnTo>
                      <a:pt x="11" y="98"/>
                    </a:lnTo>
                    <a:lnTo>
                      <a:pt x="2" y="139"/>
                    </a:lnTo>
                    <a:lnTo>
                      <a:pt x="0" y="183"/>
                    </a:lnTo>
                    <a:lnTo>
                      <a:pt x="5" y="223"/>
                    </a:lnTo>
                    <a:lnTo>
                      <a:pt x="16" y="260"/>
                    </a:lnTo>
                    <a:lnTo>
                      <a:pt x="35" y="290"/>
                    </a:lnTo>
                    <a:lnTo>
                      <a:pt x="41" y="293"/>
                    </a:lnTo>
                    <a:lnTo>
                      <a:pt x="46" y="287"/>
                    </a:lnTo>
                    <a:lnTo>
                      <a:pt x="50" y="280"/>
                    </a:lnTo>
                    <a:lnTo>
                      <a:pt x="50" y="273"/>
                    </a:lnTo>
                    <a:lnTo>
                      <a:pt x="41" y="241"/>
                    </a:lnTo>
                    <a:lnTo>
                      <a:pt x="34" y="206"/>
                    </a:lnTo>
                    <a:lnTo>
                      <a:pt x="28" y="168"/>
                    </a:lnTo>
                    <a:lnTo>
                      <a:pt x="26" y="130"/>
                    </a:lnTo>
                    <a:lnTo>
                      <a:pt x="27" y="93"/>
                    </a:lnTo>
                    <a:lnTo>
                      <a:pt x="35" y="59"/>
                    </a:lnTo>
                    <a:lnTo>
                      <a:pt x="49" y="28"/>
                    </a:lnTo>
                    <a:lnTo>
                      <a:pt x="70" y="1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1" name="Freeform 389"/>
              <p:cNvSpPr>
                <a:spLocks/>
              </p:cNvSpPr>
              <p:nvPr/>
            </p:nvSpPr>
            <p:spPr bwMode="auto">
              <a:xfrm>
                <a:off x="2146" y="5203"/>
                <a:ext cx="44" cy="99"/>
              </a:xfrm>
              <a:custGeom>
                <a:avLst/>
                <a:gdLst>
                  <a:gd name="T0" fmla="*/ 1 w 88"/>
                  <a:gd name="T1" fmla="*/ 0 h 199"/>
                  <a:gd name="T2" fmla="*/ 0 w 88"/>
                  <a:gd name="T3" fmla="*/ 0 h 199"/>
                  <a:gd name="T4" fmla="*/ 1 w 88"/>
                  <a:gd name="T5" fmla="*/ 0 h 199"/>
                  <a:gd name="T6" fmla="*/ 1 w 88"/>
                  <a:gd name="T7" fmla="*/ 0 h 199"/>
                  <a:gd name="T8" fmla="*/ 1 w 88"/>
                  <a:gd name="T9" fmla="*/ 0 h 199"/>
                  <a:gd name="T10" fmla="*/ 1 w 88"/>
                  <a:gd name="T11" fmla="*/ 0 h 199"/>
                  <a:gd name="T12" fmla="*/ 1 w 88"/>
                  <a:gd name="T13" fmla="*/ 0 h 199"/>
                  <a:gd name="T14" fmla="*/ 1 w 88"/>
                  <a:gd name="T15" fmla="*/ 0 h 199"/>
                  <a:gd name="T16" fmla="*/ 1 w 88"/>
                  <a:gd name="T17" fmla="*/ 0 h 199"/>
                  <a:gd name="T18" fmla="*/ 1 w 88"/>
                  <a:gd name="T19" fmla="*/ 0 h 199"/>
                  <a:gd name="T20" fmla="*/ 1 w 88"/>
                  <a:gd name="T21" fmla="*/ 0 h 199"/>
                  <a:gd name="T22" fmla="*/ 1 w 88"/>
                  <a:gd name="T23" fmla="*/ 0 h 199"/>
                  <a:gd name="T24" fmla="*/ 1 w 88"/>
                  <a:gd name="T25" fmla="*/ 0 h 199"/>
                  <a:gd name="T26" fmla="*/ 1 w 88"/>
                  <a:gd name="T27" fmla="*/ 0 h 199"/>
                  <a:gd name="T28" fmla="*/ 1 w 88"/>
                  <a:gd name="T29" fmla="*/ 0 h 199"/>
                  <a:gd name="T30" fmla="*/ 1 w 88"/>
                  <a:gd name="T31" fmla="*/ 0 h 199"/>
                  <a:gd name="T32" fmla="*/ 1 w 88"/>
                  <a:gd name="T33" fmla="*/ 0 h 199"/>
                  <a:gd name="T34" fmla="*/ 1 w 88"/>
                  <a:gd name="T35" fmla="*/ 0 h 199"/>
                  <a:gd name="T36" fmla="*/ 1 w 88"/>
                  <a:gd name="T37" fmla="*/ 0 h 199"/>
                  <a:gd name="T38" fmla="*/ 1 w 88"/>
                  <a:gd name="T39" fmla="*/ 0 h 199"/>
                  <a:gd name="T40" fmla="*/ 1 w 88"/>
                  <a:gd name="T41" fmla="*/ 0 h 199"/>
                  <a:gd name="T42" fmla="*/ 1 w 88"/>
                  <a:gd name="T43" fmla="*/ 0 h 199"/>
                  <a:gd name="T44" fmla="*/ 1 w 88"/>
                  <a:gd name="T45" fmla="*/ 0 h 199"/>
                  <a:gd name="T46" fmla="*/ 1 w 88"/>
                  <a:gd name="T47" fmla="*/ 0 h 199"/>
                  <a:gd name="T48" fmla="*/ 1 w 88"/>
                  <a:gd name="T49" fmla="*/ 0 h 199"/>
                  <a:gd name="T50" fmla="*/ 1 w 88"/>
                  <a:gd name="T51" fmla="*/ 0 h 19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88" h="199">
                    <a:moveTo>
                      <a:pt x="1" y="3"/>
                    </a:moveTo>
                    <a:lnTo>
                      <a:pt x="0" y="32"/>
                    </a:lnTo>
                    <a:lnTo>
                      <a:pt x="1" y="58"/>
                    </a:lnTo>
                    <a:lnTo>
                      <a:pt x="4" y="85"/>
                    </a:lnTo>
                    <a:lnTo>
                      <a:pt x="11" y="110"/>
                    </a:lnTo>
                    <a:lnTo>
                      <a:pt x="20" y="133"/>
                    </a:lnTo>
                    <a:lnTo>
                      <a:pt x="32" y="156"/>
                    </a:lnTo>
                    <a:lnTo>
                      <a:pt x="49" y="178"/>
                    </a:lnTo>
                    <a:lnTo>
                      <a:pt x="69" y="197"/>
                    </a:lnTo>
                    <a:lnTo>
                      <a:pt x="75" y="199"/>
                    </a:lnTo>
                    <a:lnTo>
                      <a:pt x="82" y="195"/>
                    </a:lnTo>
                    <a:lnTo>
                      <a:pt x="88" y="189"/>
                    </a:lnTo>
                    <a:lnTo>
                      <a:pt x="88" y="185"/>
                    </a:lnTo>
                    <a:lnTo>
                      <a:pt x="70" y="163"/>
                    </a:lnTo>
                    <a:lnTo>
                      <a:pt x="55" y="142"/>
                    </a:lnTo>
                    <a:lnTo>
                      <a:pt x="43" y="121"/>
                    </a:lnTo>
                    <a:lnTo>
                      <a:pt x="31" y="100"/>
                    </a:lnTo>
                    <a:lnTo>
                      <a:pt x="21" y="77"/>
                    </a:lnTo>
                    <a:lnTo>
                      <a:pt x="14" y="52"/>
                    </a:lnTo>
                    <a:lnTo>
                      <a:pt x="8" y="27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2" name="Freeform 390"/>
              <p:cNvSpPr>
                <a:spLocks/>
              </p:cNvSpPr>
              <p:nvPr/>
            </p:nvSpPr>
            <p:spPr bwMode="auto">
              <a:xfrm>
                <a:off x="2084" y="5286"/>
                <a:ext cx="107" cy="38"/>
              </a:xfrm>
              <a:custGeom>
                <a:avLst/>
                <a:gdLst>
                  <a:gd name="T0" fmla="*/ 1 w 213"/>
                  <a:gd name="T1" fmla="*/ 1 h 75"/>
                  <a:gd name="T2" fmla="*/ 1 w 213"/>
                  <a:gd name="T3" fmla="*/ 1 h 75"/>
                  <a:gd name="T4" fmla="*/ 1 w 213"/>
                  <a:gd name="T5" fmla="*/ 1 h 75"/>
                  <a:gd name="T6" fmla="*/ 1 w 213"/>
                  <a:gd name="T7" fmla="*/ 1 h 75"/>
                  <a:gd name="T8" fmla="*/ 1 w 213"/>
                  <a:gd name="T9" fmla="*/ 1 h 75"/>
                  <a:gd name="T10" fmla="*/ 1 w 213"/>
                  <a:gd name="T11" fmla="*/ 1 h 75"/>
                  <a:gd name="T12" fmla="*/ 1 w 213"/>
                  <a:gd name="T13" fmla="*/ 1 h 75"/>
                  <a:gd name="T14" fmla="*/ 1 w 213"/>
                  <a:gd name="T15" fmla="*/ 1 h 75"/>
                  <a:gd name="T16" fmla="*/ 1 w 213"/>
                  <a:gd name="T17" fmla="*/ 1 h 75"/>
                  <a:gd name="T18" fmla="*/ 1 w 213"/>
                  <a:gd name="T19" fmla="*/ 1 h 75"/>
                  <a:gd name="T20" fmla="*/ 1 w 213"/>
                  <a:gd name="T21" fmla="*/ 1 h 75"/>
                  <a:gd name="T22" fmla="*/ 1 w 213"/>
                  <a:gd name="T23" fmla="*/ 1 h 75"/>
                  <a:gd name="T24" fmla="*/ 1 w 213"/>
                  <a:gd name="T25" fmla="*/ 1 h 75"/>
                  <a:gd name="T26" fmla="*/ 1 w 213"/>
                  <a:gd name="T27" fmla="*/ 1 h 75"/>
                  <a:gd name="T28" fmla="*/ 1 w 213"/>
                  <a:gd name="T29" fmla="*/ 1 h 75"/>
                  <a:gd name="T30" fmla="*/ 1 w 213"/>
                  <a:gd name="T31" fmla="*/ 1 h 75"/>
                  <a:gd name="T32" fmla="*/ 1 w 213"/>
                  <a:gd name="T33" fmla="*/ 1 h 75"/>
                  <a:gd name="T34" fmla="*/ 1 w 213"/>
                  <a:gd name="T35" fmla="*/ 1 h 75"/>
                  <a:gd name="T36" fmla="*/ 1 w 213"/>
                  <a:gd name="T37" fmla="*/ 1 h 75"/>
                  <a:gd name="T38" fmla="*/ 1 w 213"/>
                  <a:gd name="T39" fmla="*/ 1 h 75"/>
                  <a:gd name="T40" fmla="*/ 1 w 213"/>
                  <a:gd name="T41" fmla="*/ 1 h 75"/>
                  <a:gd name="T42" fmla="*/ 1 w 213"/>
                  <a:gd name="T43" fmla="*/ 1 h 75"/>
                  <a:gd name="T44" fmla="*/ 1 w 213"/>
                  <a:gd name="T45" fmla="*/ 1 h 75"/>
                  <a:gd name="T46" fmla="*/ 1 w 213"/>
                  <a:gd name="T47" fmla="*/ 1 h 75"/>
                  <a:gd name="T48" fmla="*/ 1 w 213"/>
                  <a:gd name="T49" fmla="*/ 1 h 75"/>
                  <a:gd name="T50" fmla="*/ 1 w 213"/>
                  <a:gd name="T51" fmla="*/ 1 h 75"/>
                  <a:gd name="T52" fmla="*/ 1 w 213"/>
                  <a:gd name="T53" fmla="*/ 1 h 75"/>
                  <a:gd name="T54" fmla="*/ 1 w 213"/>
                  <a:gd name="T55" fmla="*/ 1 h 75"/>
                  <a:gd name="T56" fmla="*/ 1 w 213"/>
                  <a:gd name="T57" fmla="*/ 0 h 75"/>
                  <a:gd name="T58" fmla="*/ 1 w 213"/>
                  <a:gd name="T59" fmla="*/ 1 h 75"/>
                  <a:gd name="T60" fmla="*/ 1 w 213"/>
                  <a:gd name="T61" fmla="*/ 1 h 75"/>
                  <a:gd name="T62" fmla="*/ 1 w 213"/>
                  <a:gd name="T63" fmla="*/ 1 h 75"/>
                  <a:gd name="T64" fmla="*/ 1 w 213"/>
                  <a:gd name="T65" fmla="*/ 1 h 75"/>
                  <a:gd name="T66" fmla="*/ 1 w 213"/>
                  <a:gd name="T67" fmla="*/ 1 h 75"/>
                  <a:gd name="T68" fmla="*/ 1 w 213"/>
                  <a:gd name="T69" fmla="*/ 1 h 75"/>
                  <a:gd name="T70" fmla="*/ 1 w 213"/>
                  <a:gd name="T71" fmla="*/ 1 h 75"/>
                  <a:gd name="T72" fmla="*/ 1 w 213"/>
                  <a:gd name="T73" fmla="*/ 1 h 75"/>
                  <a:gd name="T74" fmla="*/ 1 w 213"/>
                  <a:gd name="T75" fmla="*/ 1 h 75"/>
                  <a:gd name="T76" fmla="*/ 1 w 213"/>
                  <a:gd name="T77" fmla="*/ 1 h 75"/>
                  <a:gd name="T78" fmla="*/ 1 w 213"/>
                  <a:gd name="T79" fmla="*/ 1 h 75"/>
                  <a:gd name="T80" fmla="*/ 1 w 213"/>
                  <a:gd name="T81" fmla="*/ 1 h 75"/>
                  <a:gd name="T82" fmla="*/ 1 w 213"/>
                  <a:gd name="T83" fmla="*/ 1 h 75"/>
                  <a:gd name="T84" fmla="*/ 1 w 213"/>
                  <a:gd name="T85" fmla="*/ 1 h 75"/>
                  <a:gd name="T86" fmla="*/ 1 w 213"/>
                  <a:gd name="T87" fmla="*/ 1 h 75"/>
                  <a:gd name="T88" fmla="*/ 0 w 213"/>
                  <a:gd name="T89" fmla="*/ 1 h 75"/>
                  <a:gd name="T90" fmla="*/ 0 w 213"/>
                  <a:gd name="T91" fmla="*/ 1 h 75"/>
                  <a:gd name="T92" fmla="*/ 1 w 213"/>
                  <a:gd name="T93" fmla="*/ 1 h 75"/>
                  <a:gd name="T94" fmla="*/ 1 w 213"/>
                  <a:gd name="T95" fmla="*/ 1 h 75"/>
                  <a:gd name="T96" fmla="*/ 1 w 213"/>
                  <a:gd name="T97" fmla="*/ 1 h 75"/>
                  <a:gd name="T98" fmla="*/ 1 w 213"/>
                  <a:gd name="T99" fmla="*/ 1 h 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3" h="75">
                    <a:moveTo>
                      <a:pt x="1" y="75"/>
                    </a:moveTo>
                    <a:lnTo>
                      <a:pt x="8" y="68"/>
                    </a:lnTo>
                    <a:lnTo>
                      <a:pt x="15" y="64"/>
                    </a:lnTo>
                    <a:lnTo>
                      <a:pt x="22" y="60"/>
                    </a:lnTo>
                    <a:lnTo>
                      <a:pt x="30" y="57"/>
                    </a:lnTo>
                    <a:lnTo>
                      <a:pt x="38" y="56"/>
                    </a:lnTo>
                    <a:lnTo>
                      <a:pt x="46" y="55"/>
                    </a:lnTo>
                    <a:lnTo>
                      <a:pt x="54" y="53"/>
                    </a:lnTo>
                    <a:lnTo>
                      <a:pt x="62" y="52"/>
                    </a:lnTo>
                    <a:lnTo>
                      <a:pt x="68" y="51"/>
                    </a:lnTo>
                    <a:lnTo>
                      <a:pt x="75" y="50"/>
                    </a:lnTo>
                    <a:lnTo>
                      <a:pt x="81" y="48"/>
                    </a:lnTo>
                    <a:lnTo>
                      <a:pt x="86" y="47"/>
                    </a:lnTo>
                    <a:lnTo>
                      <a:pt x="92" y="44"/>
                    </a:lnTo>
                    <a:lnTo>
                      <a:pt x="98" y="43"/>
                    </a:lnTo>
                    <a:lnTo>
                      <a:pt x="105" y="41"/>
                    </a:lnTo>
                    <a:lnTo>
                      <a:pt x="111" y="40"/>
                    </a:lnTo>
                    <a:lnTo>
                      <a:pt x="122" y="37"/>
                    </a:lnTo>
                    <a:lnTo>
                      <a:pt x="135" y="36"/>
                    </a:lnTo>
                    <a:lnTo>
                      <a:pt x="145" y="35"/>
                    </a:lnTo>
                    <a:lnTo>
                      <a:pt x="157" y="34"/>
                    </a:lnTo>
                    <a:lnTo>
                      <a:pt x="168" y="32"/>
                    </a:lnTo>
                    <a:lnTo>
                      <a:pt x="180" y="29"/>
                    </a:lnTo>
                    <a:lnTo>
                      <a:pt x="191" y="26"/>
                    </a:lnTo>
                    <a:lnTo>
                      <a:pt x="203" y="21"/>
                    </a:lnTo>
                    <a:lnTo>
                      <a:pt x="208" y="15"/>
                    </a:lnTo>
                    <a:lnTo>
                      <a:pt x="213" y="9"/>
                    </a:lnTo>
                    <a:lnTo>
                      <a:pt x="212" y="3"/>
                    </a:lnTo>
                    <a:lnTo>
                      <a:pt x="205" y="0"/>
                    </a:lnTo>
                    <a:lnTo>
                      <a:pt x="187" y="2"/>
                    </a:lnTo>
                    <a:lnTo>
                      <a:pt x="169" y="4"/>
                    </a:lnTo>
                    <a:lnTo>
                      <a:pt x="152" y="7"/>
                    </a:lnTo>
                    <a:lnTo>
                      <a:pt x="135" y="11"/>
                    </a:lnTo>
                    <a:lnTo>
                      <a:pt x="119" y="15"/>
                    </a:lnTo>
                    <a:lnTo>
                      <a:pt x="102" y="21"/>
                    </a:lnTo>
                    <a:lnTo>
                      <a:pt x="85" y="27"/>
                    </a:lnTo>
                    <a:lnTo>
                      <a:pt x="68" y="33"/>
                    </a:lnTo>
                    <a:lnTo>
                      <a:pt x="59" y="36"/>
                    </a:lnTo>
                    <a:lnTo>
                      <a:pt x="48" y="40"/>
                    </a:lnTo>
                    <a:lnTo>
                      <a:pt x="39" y="43"/>
                    </a:lnTo>
                    <a:lnTo>
                      <a:pt x="30" y="48"/>
                    </a:lnTo>
                    <a:lnTo>
                      <a:pt x="21" y="53"/>
                    </a:lnTo>
                    <a:lnTo>
                      <a:pt x="13" y="59"/>
                    </a:lnTo>
                    <a:lnTo>
                      <a:pt x="6" y="66"/>
                    </a:lnTo>
                    <a:lnTo>
                      <a:pt x="0" y="7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3" name="Freeform 391"/>
              <p:cNvSpPr>
                <a:spLocks/>
              </p:cNvSpPr>
              <p:nvPr/>
            </p:nvSpPr>
            <p:spPr bwMode="auto">
              <a:xfrm>
                <a:off x="1784" y="4935"/>
                <a:ext cx="175" cy="55"/>
              </a:xfrm>
              <a:custGeom>
                <a:avLst/>
                <a:gdLst>
                  <a:gd name="T0" fmla="*/ 0 w 351"/>
                  <a:gd name="T1" fmla="*/ 0 h 109"/>
                  <a:gd name="T2" fmla="*/ 0 w 351"/>
                  <a:gd name="T3" fmla="*/ 1 h 109"/>
                  <a:gd name="T4" fmla="*/ 0 w 351"/>
                  <a:gd name="T5" fmla="*/ 1 h 109"/>
                  <a:gd name="T6" fmla="*/ 0 w 351"/>
                  <a:gd name="T7" fmla="*/ 1 h 109"/>
                  <a:gd name="T8" fmla="*/ 0 w 351"/>
                  <a:gd name="T9" fmla="*/ 1 h 109"/>
                  <a:gd name="T10" fmla="*/ 0 w 351"/>
                  <a:gd name="T11" fmla="*/ 1 h 109"/>
                  <a:gd name="T12" fmla="*/ 0 w 351"/>
                  <a:gd name="T13" fmla="*/ 1 h 109"/>
                  <a:gd name="T14" fmla="*/ 0 w 351"/>
                  <a:gd name="T15" fmla="*/ 1 h 109"/>
                  <a:gd name="T16" fmla="*/ 0 w 351"/>
                  <a:gd name="T17" fmla="*/ 1 h 109"/>
                  <a:gd name="T18" fmla="*/ 0 w 351"/>
                  <a:gd name="T19" fmla="*/ 1 h 109"/>
                  <a:gd name="T20" fmla="*/ 0 w 351"/>
                  <a:gd name="T21" fmla="*/ 1 h 109"/>
                  <a:gd name="T22" fmla="*/ 0 w 351"/>
                  <a:gd name="T23" fmla="*/ 1 h 109"/>
                  <a:gd name="T24" fmla="*/ 0 w 351"/>
                  <a:gd name="T25" fmla="*/ 1 h 109"/>
                  <a:gd name="T26" fmla="*/ 0 w 351"/>
                  <a:gd name="T27" fmla="*/ 1 h 109"/>
                  <a:gd name="T28" fmla="*/ 0 w 351"/>
                  <a:gd name="T29" fmla="*/ 1 h 109"/>
                  <a:gd name="T30" fmla="*/ 0 w 351"/>
                  <a:gd name="T31" fmla="*/ 1 h 109"/>
                  <a:gd name="T32" fmla="*/ 0 w 351"/>
                  <a:gd name="T33" fmla="*/ 1 h 109"/>
                  <a:gd name="T34" fmla="*/ 0 w 351"/>
                  <a:gd name="T35" fmla="*/ 1 h 109"/>
                  <a:gd name="T36" fmla="*/ 0 w 351"/>
                  <a:gd name="T37" fmla="*/ 1 h 109"/>
                  <a:gd name="T38" fmla="*/ 0 w 351"/>
                  <a:gd name="T39" fmla="*/ 1 h 109"/>
                  <a:gd name="T40" fmla="*/ 0 w 351"/>
                  <a:gd name="T41" fmla="*/ 1 h 109"/>
                  <a:gd name="T42" fmla="*/ 0 w 351"/>
                  <a:gd name="T43" fmla="*/ 1 h 109"/>
                  <a:gd name="T44" fmla="*/ 0 w 351"/>
                  <a:gd name="T45" fmla="*/ 1 h 109"/>
                  <a:gd name="T46" fmla="*/ 0 w 351"/>
                  <a:gd name="T47" fmla="*/ 1 h 109"/>
                  <a:gd name="T48" fmla="*/ 0 w 351"/>
                  <a:gd name="T49" fmla="*/ 1 h 109"/>
                  <a:gd name="T50" fmla="*/ 0 w 351"/>
                  <a:gd name="T51" fmla="*/ 1 h 109"/>
                  <a:gd name="T52" fmla="*/ 0 w 351"/>
                  <a:gd name="T53" fmla="*/ 1 h 109"/>
                  <a:gd name="T54" fmla="*/ 0 w 351"/>
                  <a:gd name="T55" fmla="*/ 1 h 109"/>
                  <a:gd name="T56" fmla="*/ 0 w 351"/>
                  <a:gd name="T57" fmla="*/ 1 h 109"/>
                  <a:gd name="T58" fmla="*/ 0 w 351"/>
                  <a:gd name="T59" fmla="*/ 1 h 109"/>
                  <a:gd name="T60" fmla="*/ 0 w 351"/>
                  <a:gd name="T61" fmla="*/ 1 h 109"/>
                  <a:gd name="T62" fmla="*/ 0 w 351"/>
                  <a:gd name="T63" fmla="*/ 1 h 109"/>
                  <a:gd name="T64" fmla="*/ 0 w 351"/>
                  <a:gd name="T65" fmla="*/ 1 h 109"/>
                  <a:gd name="T66" fmla="*/ 0 w 351"/>
                  <a:gd name="T67" fmla="*/ 1 h 109"/>
                  <a:gd name="T68" fmla="*/ 0 w 351"/>
                  <a:gd name="T69" fmla="*/ 1 h 109"/>
                  <a:gd name="T70" fmla="*/ 0 w 351"/>
                  <a:gd name="T71" fmla="*/ 1 h 109"/>
                  <a:gd name="T72" fmla="*/ 0 w 351"/>
                  <a:gd name="T73" fmla="*/ 0 h 109"/>
                  <a:gd name="T74" fmla="*/ 0 w 351"/>
                  <a:gd name="T75" fmla="*/ 0 h 109"/>
                  <a:gd name="T76" fmla="*/ 0 w 351"/>
                  <a:gd name="T77" fmla="*/ 0 h 109"/>
                  <a:gd name="T78" fmla="*/ 0 w 351"/>
                  <a:gd name="T79" fmla="*/ 0 h 109"/>
                  <a:gd name="T80" fmla="*/ 0 w 351"/>
                  <a:gd name="T81" fmla="*/ 0 h 109"/>
                  <a:gd name="T82" fmla="*/ 0 w 351"/>
                  <a:gd name="T83" fmla="*/ 0 h 1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51" h="109">
                    <a:moveTo>
                      <a:pt x="0" y="0"/>
                    </a:moveTo>
                    <a:lnTo>
                      <a:pt x="11" y="21"/>
                    </a:lnTo>
                    <a:lnTo>
                      <a:pt x="25" y="39"/>
                    </a:lnTo>
                    <a:lnTo>
                      <a:pt x="41" y="56"/>
                    </a:lnTo>
                    <a:lnTo>
                      <a:pt x="60" y="70"/>
                    </a:lnTo>
                    <a:lnTo>
                      <a:pt x="81" y="82"/>
                    </a:lnTo>
                    <a:lnTo>
                      <a:pt x="104" y="91"/>
                    </a:lnTo>
                    <a:lnTo>
                      <a:pt x="128" y="99"/>
                    </a:lnTo>
                    <a:lnTo>
                      <a:pt x="155" y="105"/>
                    </a:lnTo>
                    <a:lnTo>
                      <a:pt x="180" y="108"/>
                    </a:lnTo>
                    <a:lnTo>
                      <a:pt x="207" y="109"/>
                    </a:lnTo>
                    <a:lnTo>
                      <a:pt x="232" y="108"/>
                    </a:lnTo>
                    <a:lnTo>
                      <a:pt x="259" y="106"/>
                    </a:lnTo>
                    <a:lnTo>
                      <a:pt x="283" y="101"/>
                    </a:lnTo>
                    <a:lnTo>
                      <a:pt x="306" y="96"/>
                    </a:lnTo>
                    <a:lnTo>
                      <a:pt x="327" y="87"/>
                    </a:lnTo>
                    <a:lnTo>
                      <a:pt x="346" y="78"/>
                    </a:lnTo>
                    <a:lnTo>
                      <a:pt x="350" y="75"/>
                    </a:lnTo>
                    <a:lnTo>
                      <a:pt x="351" y="71"/>
                    </a:lnTo>
                    <a:lnTo>
                      <a:pt x="350" y="69"/>
                    </a:lnTo>
                    <a:lnTo>
                      <a:pt x="345" y="69"/>
                    </a:lnTo>
                    <a:lnTo>
                      <a:pt x="325" y="76"/>
                    </a:lnTo>
                    <a:lnTo>
                      <a:pt x="305" y="81"/>
                    </a:lnTo>
                    <a:lnTo>
                      <a:pt x="282" y="86"/>
                    </a:lnTo>
                    <a:lnTo>
                      <a:pt x="257" y="90"/>
                    </a:lnTo>
                    <a:lnTo>
                      <a:pt x="233" y="92"/>
                    </a:lnTo>
                    <a:lnTo>
                      <a:pt x="208" y="93"/>
                    </a:lnTo>
                    <a:lnTo>
                      <a:pt x="181" y="93"/>
                    </a:lnTo>
                    <a:lnTo>
                      <a:pt x="156" y="91"/>
                    </a:lnTo>
                    <a:lnTo>
                      <a:pt x="132" y="87"/>
                    </a:lnTo>
                    <a:lnTo>
                      <a:pt x="108" y="82"/>
                    </a:lnTo>
                    <a:lnTo>
                      <a:pt x="85" y="74"/>
                    </a:lnTo>
                    <a:lnTo>
                      <a:pt x="64" y="64"/>
                    </a:lnTo>
                    <a:lnTo>
                      <a:pt x="44" y="52"/>
                    </a:lnTo>
                    <a:lnTo>
                      <a:pt x="27" y="38"/>
                    </a:lnTo>
                    <a:lnTo>
                      <a:pt x="13" y="2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4" name="Freeform 392"/>
              <p:cNvSpPr>
                <a:spLocks/>
              </p:cNvSpPr>
              <p:nvPr/>
            </p:nvSpPr>
            <p:spPr bwMode="auto">
              <a:xfrm>
                <a:off x="1819" y="4892"/>
                <a:ext cx="140" cy="75"/>
              </a:xfrm>
              <a:custGeom>
                <a:avLst/>
                <a:gdLst>
                  <a:gd name="T0" fmla="*/ 0 w 280"/>
                  <a:gd name="T1" fmla="*/ 1 h 149"/>
                  <a:gd name="T2" fmla="*/ 1 w 280"/>
                  <a:gd name="T3" fmla="*/ 1 h 149"/>
                  <a:gd name="T4" fmla="*/ 1 w 280"/>
                  <a:gd name="T5" fmla="*/ 1 h 149"/>
                  <a:gd name="T6" fmla="*/ 1 w 280"/>
                  <a:gd name="T7" fmla="*/ 1 h 149"/>
                  <a:gd name="T8" fmla="*/ 1 w 280"/>
                  <a:gd name="T9" fmla="*/ 1 h 149"/>
                  <a:gd name="T10" fmla="*/ 1 w 280"/>
                  <a:gd name="T11" fmla="*/ 1 h 149"/>
                  <a:gd name="T12" fmla="*/ 1 w 280"/>
                  <a:gd name="T13" fmla="*/ 1 h 149"/>
                  <a:gd name="T14" fmla="*/ 1 w 280"/>
                  <a:gd name="T15" fmla="*/ 1 h 149"/>
                  <a:gd name="T16" fmla="*/ 1 w 280"/>
                  <a:gd name="T17" fmla="*/ 1 h 149"/>
                  <a:gd name="T18" fmla="*/ 1 w 280"/>
                  <a:gd name="T19" fmla="*/ 1 h 149"/>
                  <a:gd name="T20" fmla="*/ 1 w 280"/>
                  <a:gd name="T21" fmla="*/ 1 h 149"/>
                  <a:gd name="T22" fmla="*/ 1 w 280"/>
                  <a:gd name="T23" fmla="*/ 1 h 149"/>
                  <a:gd name="T24" fmla="*/ 1 w 280"/>
                  <a:gd name="T25" fmla="*/ 1 h 149"/>
                  <a:gd name="T26" fmla="*/ 1 w 280"/>
                  <a:gd name="T27" fmla="*/ 1 h 149"/>
                  <a:gd name="T28" fmla="*/ 1 w 280"/>
                  <a:gd name="T29" fmla="*/ 1 h 149"/>
                  <a:gd name="T30" fmla="*/ 1 w 280"/>
                  <a:gd name="T31" fmla="*/ 1 h 149"/>
                  <a:gd name="T32" fmla="*/ 1 w 280"/>
                  <a:gd name="T33" fmla="*/ 1 h 149"/>
                  <a:gd name="T34" fmla="*/ 1 w 280"/>
                  <a:gd name="T35" fmla="*/ 1 h 149"/>
                  <a:gd name="T36" fmla="*/ 1 w 280"/>
                  <a:gd name="T37" fmla="*/ 1 h 149"/>
                  <a:gd name="T38" fmla="*/ 1 w 280"/>
                  <a:gd name="T39" fmla="*/ 1 h 149"/>
                  <a:gd name="T40" fmla="*/ 1 w 280"/>
                  <a:gd name="T41" fmla="*/ 1 h 149"/>
                  <a:gd name="T42" fmla="*/ 1 w 280"/>
                  <a:gd name="T43" fmla="*/ 1 h 149"/>
                  <a:gd name="T44" fmla="*/ 1 w 280"/>
                  <a:gd name="T45" fmla="*/ 1 h 149"/>
                  <a:gd name="T46" fmla="*/ 1 w 280"/>
                  <a:gd name="T47" fmla="*/ 1 h 149"/>
                  <a:gd name="T48" fmla="*/ 1 w 280"/>
                  <a:gd name="T49" fmla="*/ 1 h 149"/>
                  <a:gd name="T50" fmla="*/ 1 w 280"/>
                  <a:gd name="T51" fmla="*/ 1 h 149"/>
                  <a:gd name="T52" fmla="*/ 1 w 280"/>
                  <a:gd name="T53" fmla="*/ 1 h 149"/>
                  <a:gd name="T54" fmla="*/ 1 w 280"/>
                  <a:gd name="T55" fmla="*/ 1 h 149"/>
                  <a:gd name="T56" fmla="*/ 1 w 280"/>
                  <a:gd name="T57" fmla="*/ 1 h 149"/>
                  <a:gd name="T58" fmla="*/ 1 w 280"/>
                  <a:gd name="T59" fmla="*/ 1 h 149"/>
                  <a:gd name="T60" fmla="*/ 1 w 280"/>
                  <a:gd name="T61" fmla="*/ 1 h 149"/>
                  <a:gd name="T62" fmla="*/ 1 w 280"/>
                  <a:gd name="T63" fmla="*/ 1 h 149"/>
                  <a:gd name="T64" fmla="*/ 1 w 280"/>
                  <a:gd name="T65" fmla="*/ 1 h 149"/>
                  <a:gd name="T66" fmla="*/ 1 w 280"/>
                  <a:gd name="T67" fmla="*/ 1 h 149"/>
                  <a:gd name="T68" fmla="*/ 1 w 280"/>
                  <a:gd name="T69" fmla="*/ 1 h 149"/>
                  <a:gd name="T70" fmla="*/ 1 w 280"/>
                  <a:gd name="T71" fmla="*/ 1 h 149"/>
                  <a:gd name="T72" fmla="*/ 1 w 280"/>
                  <a:gd name="T73" fmla="*/ 1 h 149"/>
                  <a:gd name="T74" fmla="*/ 1 w 280"/>
                  <a:gd name="T75" fmla="*/ 1 h 149"/>
                  <a:gd name="T76" fmla="*/ 1 w 280"/>
                  <a:gd name="T77" fmla="*/ 1 h 149"/>
                  <a:gd name="T78" fmla="*/ 1 w 280"/>
                  <a:gd name="T79" fmla="*/ 1 h 149"/>
                  <a:gd name="T80" fmla="*/ 1 w 280"/>
                  <a:gd name="T81" fmla="*/ 1 h 149"/>
                  <a:gd name="T82" fmla="*/ 1 w 280"/>
                  <a:gd name="T83" fmla="*/ 1 h 149"/>
                  <a:gd name="T84" fmla="*/ 1 w 280"/>
                  <a:gd name="T85" fmla="*/ 1 h 149"/>
                  <a:gd name="T86" fmla="*/ 1 w 280"/>
                  <a:gd name="T87" fmla="*/ 1 h 149"/>
                  <a:gd name="T88" fmla="*/ 1 w 280"/>
                  <a:gd name="T89" fmla="*/ 0 h 149"/>
                  <a:gd name="T90" fmla="*/ 1 w 280"/>
                  <a:gd name="T91" fmla="*/ 0 h 149"/>
                  <a:gd name="T92" fmla="*/ 1 w 280"/>
                  <a:gd name="T93" fmla="*/ 0 h 149"/>
                  <a:gd name="T94" fmla="*/ 0 w 280"/>
                  <a:gd name="T95" fmla="*/ 0 h 149"/>
                  <a:gd name="T96" fmla="*/ 0 w 280"/>
                  <a:gd name="T97" fmla="*/ 1 h 149"/>
                  <a:gd name="T98" fmla="*/ 0 w 280"/>
                  <a:gd name="T99" fmla="*/ 1 h 1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80" h="149">
                    <a:moveTo>
                      <a:pt x="0" y="1"/>
                    </a:moveTo>
                    <a:lnTo>
                      <a:pt x="4" y="20"/>
                    </a:lnTo>
                    <a:lnTo>
                      <a:pt x="11" y="36"/>
                    </a:lnTo>
                    <a:lnTo>
                      <a:pt x="18" y="51"/>
                    </a:lnTo>
                    <a:lnTo>
                      <a:pt x="27" y="64"/>
                    </a:lnTo>
                    <a:lnTo>
                      <a:pt x="38" y="76"/>
                    </a:lnTo>
                    <a:lnTo>
                      <a:pt x="50" y="88"/>
                    </a:lnTo>
                    <a:lnTo>
                      <a:pt x="64" y="100"/>
                    </a:lnTo>
                    <a:lnTo>
                      <a:pt x="79" y="112"/>
                    </a:lnTo>
                    <a:lnTo>
                      <a:pt x="87" y="118"/>
                    </a:lnTo>
                    <a:lnTo>
                      <a:pt x="98" y="123"/>
                    </a:lnTo>
                    <a:lnTo>
                      <a:pt x="109" y="127"/>
                    </a:lnTo>
                    <a:lnTo>
                      <a:pt x="122" y="131"/>
                    </a:lnTo>
                    <a:lnTo>
                      <a:pt x="133" y="135"/>
                    </a:lnTo>
                    <a:lnTo>
                      <a:pt x="146" y="138"/>
                    </a:lnTo>
                    <a:lnTo>
                      <a:pt x="156" y="141"/>
                    </a:lnTo>
                    <a:lnTo>
                      <a:pt x="167" y="144"/>
                    </a:lnTo>
                    <a:lnTo>
                      <a:pt x="179" y="147"/>
                    </a:lnTo>
                    <a:lnTo>
                      <a:pt x="193" y="148"/>
                    </a:lnTo>
                    <a:lnTo>
                      <a:pt x="207" y="149"/>
                    </a:lnTo>
                    <a:lnTo>
                      <a:pt x="221" y="149"/>
                    </a:lnTo>
                    <a:lnTo>
                      <a:pt x="234" y="149"/>
                    </a:lnTo>
                    <a:lnTo>
                      <a:pt x="247" y="147"/>
                    </a:lnTo>
                    <a:lnTo>
                      <a:pt x="261" y="145"/>
                    </a:lnTo>
                    <a:lnTo>
                      <a:pt x="274" y="142"/>
                    </a:lnTo>
                    <a:lnTo>
                      <a:pt x="276" y="140"/>
                    </a:lnTo>
                    <a:lnTo>
                      <a:pt x="278" y="137"/>
                    </a:lnTo>
                    <a:lnTo>
                      <a:pt x="280" y="133"/>
                    </a:lnTo>
                    <a:lnTo>
                      <a:pt x="276" y="132"/>
                    </a:lnTo>
                    <a:lnTo>
                      <a:pt x="254" y="132"/>
                    </a:lnTo>
                    <a:lnTo>
                      <a:pt x="232" y="131"/>
                    </a:lnTo>
                    <a:lnTo>
                      <a:pt x="212" y="129"/>
                    </a:lnTo>
                    <a:lnTo>
                      <a:pt x="191" y="125"/>
                    </a:lnTo>
                    <a:lnTo>
                      <a:pt x="170" y="119"/>
                    </a:lnTo>
                    <a:lnTo>
                      <a:pt x="149" y="114"/>
                    </a:lnTo>
                    <a:lnTo>
                      <a:pt x="129" y="107"/>
                    </a:lnTo>
                    <a:lnTo>
                      <a:pt x="108" y="99"/>
                    </a:lnTo>
                    <a:lnTo>
                      <a:pt x="89" y="91"/>
                    </a:lnTo>
                    <a:lnTo>
                      <a:pt x="72" y="81"/>
                    </a:lnTo>
                    <a:lnTo>
                      <a:pt x="56" y="72"/>
                    </a:lnTo>
                    <a:lnTo>
                      <a:pt x="42" y="61"/>
                    </a:lnTo>
                    <a:lnTo>
                      <a:pt x="30" y="49"/>
                    </a:lnTo>
                    <a:lnTo>
                      <a:pt x="18" y="34"/>
                    </a:lnTo>
                    <a:lnTo>
                      <a:pt x="9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5" name="Freeform 393"/>
              <p:cNvSpPr>
                <a:spLocks/>
              </p:cNvSpPr>
              <p:nvPr/>
            </p:nvSpPr>
            <p:spPr bwMode="auto">
              <a:xfrm>
                <a:off x="1779" y="4900"/>
                <a:ext cx="46" cy="31"/>
              </a:xfrm>
              <a:custGeom>
                <a:avLst/>
                <a:gdLst>
                  <a:gd name="T0" fmla="*/ 0 w 92"/>
                  <a:gd name="T1" fmla="*/ 1 h 62"/>
                  <a:gd name="T2" fmla="*/ 1 w 92"/>
                  <a:gd name="T3" fmla="*/ 1 h 62"/>
                  <a:gd name="T4" fmla="*/ 1 w 92"/>
                  <a:gd name="T5" fmla="*/ 1 h 62"/>
                  <a:gd name="T6" fmla="*/ 1 w 92"/>
                  <a:gd name="T7" fmla="*/ 1 h 62"/>
                  <a:gd name="T8" fmla="*/ 1 w 92"/>
                  <a:gd name="T9" fmla="*/ 1 h 62"/>
                  <a:gd name="T10" fmla="*/ 1 w 92"/>
                  <a:gd name="T11" fmla="*/ 1 h 62"/>
                  <a:gd name="T12" fmla="*/ 1 w 92"/>
                  <a:gd name="T13" fmla="*/ 1 h 62"/>
                  <a:gd name="T14" fmla="*/ 1 w 92"/>
                  <a:gd name="T15" fmla="*/ 1 h 62"/>
                  <a:gd name="T16" fmla="*/ 1 w 92"/>
                  <a:gd name="T17" fmla="*/ 1 h 62"/>
                  <a:gd name="T18" fmla="*/ 1 w 92"/>
                  <a:gd name="T19" fmla="*/ 1 h 62"/>
                  <a:gd name="T20" fmla="*/ 1 w 92"/>
                  <a:gd name="T21" fmla="*/ 1 h 62"/>
                  <a:gd name="T22" fmla="*/ 1 w 92"/>
                  <a:gd name="T23" fmla="*/ 1 h 62"/>
                  <a:gd name="T24" fmla="*/ 1 w 92"/>
                  <a:gd name="T25" fmla="*/ 1 h 62"/>
                  <a:gd name="T26" fmla="*/ 1 w 92"/>
                  <a:gd name="T27" fmla="*/ 1 h 62"/>
                  <a:gd name="T28" fmla="*/ 1 w 92"/>
                  <a:gd name="T29" fmla="*/ 1 h 62"/>
                  <a:gd name="T30" fmla="*/ 1 w 92"/>
                  <a:gd name="T31" fmla="*/ 1 h 62"/>
                  <a:gd name="T32" fmla="*/ 1 w 92"/>
                  <a:gd name="T33" fmla="*/ 1 h 62"/>
                  <a:gd name="T34" fmla="*/ 1 w 92"/>
                  <a:gd name="T35" fmla="*/ 0 h 62"/>
                  <a:gd name="T36" fmla="*/ 1 w 92"/>
                  <a:gd name="T37" fmla="*/ 1 h 62"/>
                  <a:gd name="T38" fmla="*/ 1 w 92"/>
                  <a:gd name="T39" fmla="*/ 1 h 62"/>
                  <a:gd name="T40" fmla="*/ 1 w 92"/>
                  <a:gd name="T41" fmla="*/ 1 h 62"/>
                  <a:gd name="T42" fmla="*/ 1 w 92"/>
                  <a:gd name="T43" fmla="*/ 1 h 62"/>
                  <a:gd name="T44" fmla="*/ 1 w 92"/>
                  <a:gd name="T45" fmla="*/ 1 h 62"/>
                  <a:gd name="T46" fmla="*/ 1 w 92"/>
                  <a:gd name="T47" fmla="*/ 1 h 62"/>
                  <a:gd name="T48" fmla="*/ 1 w 92"/>
                  <a:gd name="T49" fmla="*/ 1 h 62"/>
                  <a:gd name="T50" fmla="*/ 1 w 92"/>
                  <a:gd name="T51" fmla="*/ 1 h 62"/>
                  <a:gd name="T52" fmla="*/ 1 w 92"/>
                  <a:gd name="T53" fmla="*/ 1 h 62"/>
                  <a:gd name="T54" fmla="*/ 1 w 92"/>
                  <a:gd name="T55" fmla="*/ 1 h 62"/>
                  <a:gd name="T56" fmla="*/ 1 w 92"/>
                  <a:gd name="T57" fmla="*/ 1 h 62"/>
                  <a:gd name="T58" fmla="*/ 1 w 92"/>
                  <a:gd name="T59" fmla="*/ 1 h 62"/>
                  <a:gd name="T60" fmla="*/ 1 w 92"/>
                  <a:gd name="T61" fmla="*/ 1 h 62"/>
                  <a:gd name="T62" fmla="*/ 1 w 92"/>
                  <a:gd name="T63" fmla="*/ 1 h 62"/>
                  <a:gd name="T64" fmla="*/ 0 w 92"/>
                  <a:gd name="T65" fmla="*/ 1 h 62"/>
                  <a:gd name="T66" fmla="*/ 0 w 92"/>
                  <a:gd name="T67" fmla="*/ 1 h 62"/>
                  <a:gd name="T68" fmla="*/ 0 w 92"/>
                  <a:gd name="T69" fmla="*/ 1 h 62"/>
                  <a:gd name="T70" fmla="*/ 0 w 92"/>
                  <a:gd name="T71" fmla="*/ 1 h 62"/>
                  <a:gd name="T72" fmla="*/ 0 w 92"/>
                  <a:gd name="T73" fmla="*/ 1 h 62"/>
                  <a:gd name="T74" fmla="*/ 0 w 92"/>
                  <a:gd name="T75" fmla="*/ 1 h 6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92" h="62">
                    <a:moveTo>
                      <a:pt x="0" y="58"/>
                    </a:moveTo>
                    <a:lnTo>
                      <a:pt x="7" y="61"/>
                    </a:lnTo>
                    <a:lnTo>
                      <a:pt x="15" y="62"/>
                    </a:lnTo>
                    <a:lnTo>
                      <a:pt x="23" y="61"/>
                    </a:lnTo>
                    <a:lnTo>
                      <a:pt x="30" y="60"/>
                    </a:lnTo>
                    <a:lnTo>
                      <a:pt x="38" y="57"/>
                    </a:lnTo>
                    <a:lnTo>
                      <a:pt x="45" y="54"/>
                    </a:lnTo>
                    <a:lnTo>
                      <a:pt x="52" y="50"/>
                    </a:lnTo>
                    <a:lnTo>
                      <a:pt x="59" y="47"/>
                    </a:lnTo>
                    <a:lnTo>
                      <a:pt x="63" y="43"/>
                    </a:lnTo>
                    <a:lnTo>
                      <a:pt x="70" y="39"/>
                    </a:lnTo>
                    <a:lnTo>
                      <a:pt x="76" y="34"/>
                    </a:lnTo>
                    <a:lnTo>
                      <a:pt x="82" y="28"/>
                    </a:lnTo>
                    <a:lnTo>
                      <a:pt x="88" y="22"/>
                    </a:lnTo>
                    <a:lnTo>
                      <a:pt x="91" y="16"/>
                    </a:lnTo>
                    <a:lnTo>
                      <a:pt x="92" y="9"/>
                    </a:lnTo>
                    <a:lnTo>
                      <a:pt x="90" y="2"/>
                    </a:lnTo>
                    <a:lnTo>
                      <a:pt x="88" y="0"/>
                    </a:lnTo>
                    <a:lnTo>
                      <a:pt x="85" y="1"/>
                    </a:lnTo>
                    <a:lnTo>
                      <a:pt x="83" y="3"/>
                    </a:lnTo>
                    <a:lnTo>
                      <a:pt x="82" y="5"/>
                    </a:lnTo>
                    <a:lnTo>
                      <a:pt x="76" y="15"/>
                    </a:lnTo>
                    <a:lnTo>
                      <a:pt x="68" y="23"/>
                    </a:lnTo>
                    <a:lnTo>
                      <a:pt x="60" y="31"/>
                    </a:lnTo>
                    <a:lnTo>
                      <a:pt x="51" y="37"/>
                    </a:lnTo>
                    <a:lnTo>
                      <a:pt x="45" y="40"/>
                    </a:lnTo>
                    <a:lnTo>
                      <a:pt x="39" y="43"/>
                    </a:lnTo>
                    <a:lnTo>
                      <a:pt x="33" y="47"/>
                    </a:lnTo>
                    <a:lnTo>
                      <a:pt x="27" y="50"/>
                    </a:lnTo>
                    <a:lnTo>
                      <a:pt x="20" y="54"/>
                    </a:lnTo>
                    <a:lnTo>
                      <a:pt x="14" y="56"/>
                    </a:lnTo>
                    <a:lnTo>
                      <a:pt x="7" y="57"/>
                    </a:lnTo>
                    <a:lnTo>
                      <a:pt x="0" y="57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6" name="Freeform 394"/>
              <p:cNvSpPr>
                <a:spLocks/>
              </p:cNvSpPr>
              <p:nvPr/>
            </p:nvSpPr>
            <p:spPr bwMode="auto">
              <a:xfrm>
                <a:off x="1962" y="4889"/>
                <a:ext cx="85" cy="94"/>
              </a:xfrm>
              <a:custGeom>
                <a:avLst/>
                <a:gdLst>
                  <a:gd name="T0" fmla="*/ 0 w 171"/>
                  <a:gd name="T1" fmla="*/ 1 h 188"/>
                  <a:gd name="T2" fmla="*/ 0 w 171"/>
                  <a:gd name="T3" fmla="*/ 1 h 188"/>
                  <a:gd name="T4" fmla="*/ 0 w 171"/>
                  <a:gd name="T5" fmla="*/ 1 h 188"/>
                  <a:gd name="T6" fmla="*/ 0 w 171"/>
                  <a:gd name="T7" fmla="*/ 1 h 188"/>
                  <a:gd name="T8" fmla="*/ 0 w 171"/>
                  <a:gd name="T9" fmla="*/ 1 h 188"/>
                  <a:gd name="T10" fmla="*/ 0 w 171"/>
                  <a:gd name="T11" fmla="*/ 1 h 188"/>
                  <a:gd name="T12" fmla="*/ 0 w 171"/>
                  <a:gd name="T13" fmla="*/ 1 h 188"/>
                  <a:gd name="T14" fmla="*/ 0 w 171"/>
                  <a:gd name="T15" fmla="*/ 1 h 188"/>
                  <a:gd name="T16" fmla="*/ 0 w 171"/>
                  <a:gd name="T17" fmla="*/ 1 h 188"/>
                  <a:gd name="T18" fmla="*/ 0 w 171"/>
                  <a:gd name="T19" fmla="*/ 1 h 188"/>
                  <a:gd name="T20" fmla="*/ 0 w 171"/>
                  <a:gd name="T21" fmla="*/ 1 h 188"/>
                  <a:gd name="T22" fmla="*/ 0 w 171"/>
                  <a:gd name="T23" fmla="*/ 1 h 188"/>
                  <a:gd name="T24" fmla="*/ 0 w 171"/>
                  <a:gd name="T25" fmla="*/ 1 h 188"/>
                  <a:gd name="T26" fmla="*/ 0 w 171"/>
                  <a:gd name="T27" fmla="*/ 1 h 188"/>
                  <a:gd name="T28" fmla="*/ 0 w 171"/>
                  <a:gd name="T29" fmla="*/ 1 h 188"/>
                  <a:gd name="T30" fmla="*/ 0 w 171"/>
                  <a:gd name="T31" fmla="*/ 1 h 188"/>
                  <a:gd name="T32" fmla="*/ 0 w 171"/>
                  <a:gd name="T33" fmla="*/ 1 h 188"/>
                  <a:gd name="T34" fmla="*/ 0 w 171"/>
                  <a:gd name="T35" fmla="*/ 1 h 188"/>
                  <a:gd name="T36" fmla="*/ 0 w 171"/>
                  <a:gd name="T37" fmla="*/ 1 h 188"/>
                  <a:gd name="T38" fmla="*/ 0 w 171"/>
                  <a:gd name="T39" fmla="*/ 1 h 188"/>
                  <a:gd name="T40" fmla="*/ 0 w 171"/>
                  <a:gd name="T41" fmla="*/ 0 h 188"/>
                  <a:gd name="T42" fmla="*/ 0 w 171"/>
                  <a:gd name="T43" fmla="*/ 0 h 188"/>
                  <a:gd name="T44" fmla="*/ 0 w 171"/>
                  <a:gd name="T45" fmla="*/ 0 h 188"/>
                  <a:gd name="T46" fmla="*/ 0 w 171"/>
                  <a:gd name="T47" fmla="*/ 0 h 188"/>
                  <a:gd name="T48" fmla="*/ 0 w 171"/>
                  <a:gd name="T49" fmla="*/ 1 h 188"/>
                  <a:gd name="T50" fmla="*/ 0 w 171"/>
                  <a:gd name="T51" fmla="*/ 1 h 18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1" h="188">
                    <a:moveTo>
                      <a:pt x="0" y="1"/>
                    </a:moveTo>
                    <a:lnTo>
                      <a:pt x="5" y="33"/>
                    </a:lnTo>
                    <a:lnTo>
                      <a:pt x="17" y="63"/>
                    </a:lnTo>
                    <a:lnTo>
                      <a:pt x="33" y="91"/>
                    </a:lnTo>
                    <a:lnTo>
                      <a:pt x="53" y="116"/>
                    </a:lnTo>
                    <a:lnTo>
                      <a:pt x="79" y="139"/>
                    </a:lnTo>
                    <a:lnTo>
                      <a:pt x="105" y="159"/>
                    </a:lnTo>
                    <a:lnTo>
                      <a:pt x="133" y="175"/>
                    </a:lnTo>
                    <a:lnTo>
                      <a:pt x="162" y="188"/>
                    </a:lnTo>
                    <a:lnTo>
                      <a:pt x="165" y="188"/>
                    </a:lnTo>
                    <a:lnTo>
                      <a:pt x="170" y="185"/>
                    </a:lnTo>
                    <a:lnTo>
                      <a:pt x="171" y="182"/>
                    </a:lnTo>
                    <a:lnTo>
                      <a:pt x="170" y="179"/>
                    </a:lnTo>
                    <a:lnTo>
                      <a:pt x="144" y="162"/>
                    </a:lnTo>
                    <a:lnTo>
                      <a:pt x="118" y="144"/>
                    </a:lnTo>
                    <a:lnTo>
                      <a:pt x="90" y="125"/>
                    </a:lnTo>
                    <a:lnTo>
                      <a:pt x="65" y="106"/>
                    </a:lnTo>
                    <a:lnTo>
                      <a:pt x="43" y="84"/>
                    </a:lnTo>
                    <a:lnTo>
                      <a:pt x="23" y="60"/>
                    </a:lnTo>
                    <a:lnTo>
                      <a:pt x="10" y="3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7" name="Freeform 395"/>
              <p:cNvSpPr>
                <a:spLocks/>
              </p:cNvSpPr>
              <p:nvPr/>
            </p:nvSpPr>
            <p:spPr bwMode="auto">
              <a:xfrm>
                <a:off x="1954" y="4878"/>
                <a:ext cx="78" cy="26"/>
              </a:xfrm>
              <a:custGeom>
                <a:avLst/>
                <a:gdLst>
                  <a:gd name="T0" fmla="*/ 0 w 157"/>
                  <a:gd name="T1" fmla="*/ 1 h 52"/>
                  <a:gd name="T2" fmla="*/ 0 w 157"/>
                  <a:gd name="T3" fmla="*/ 1 h 52"/>
                  <a:gd name="T4" fmla="*/ 0 w 157"/>
                  <a:gd name="T5" fmla="*/ 1 h 52"/>
                  <a:gd name="T6" fmla="*/ 0 w 157"/>
                  <a:gd name="T7" fmla="*/ 1 h 52"/>
                  <a:gd name="T8" fmla="*/ 0 w 157"/>
                  <a:gd name="T9" fmla="*/ 1 h 52"/>
                  <a:gd name="T10" fmla="*/ 0 w 157"/>
                  <a:gd name="T11" fmla="*/ 1 h 52"/>
                  <a:gd name="T12" fmla="*/ 0 w 157"/>
                  <a:gd name="T13" fmla="*/ 1 h 52"/>
                  <a:gd name="T14" fmla="*/ 0 w 157"/>
                  <a:gd name="T15" fmla="*/ 1 h 52"/>
                  <a:gd name="T16" fmla="*/ 0 w 157"/>
                  <a:gd name="T17" fmla="*/ 1 h 52"/>
                  <a:gd name="T18" fmla="*/ 0 w 157"/>
                  <a:gd name="T19" fmla="*/ 1 h 52"/>
                  <a:gd name="T20" fmla="*/ 0 w 157"/>
                  <a:gd name="T21" fmla="*/ 1 h 52"/>
                  <a:gd name="T22" fmla="*/ 0 w 157"/>
                  <a:gd name="T23" fmla="*/ 1 h 52"/>
                  <a:gd name="T24" fmla="*/ 0 w 157"/>
                  <a:gd name="T25" fmla="*/ 0 h 52"/>
                  <a:gd name="T26" fmla="*/ 0 w 157"/>
                  <a:gd name="T27" fmla="*/ 1 h 52"/>
                  <a:gd name="T28" fmla="*/ 0 w 157"/>
                  <a:gd name="T29" fmla="*/ 1 h 52"/>
                  <a:gd name="T30" fmla="*/ 0 w 157"/>
                  <a:gd name="T31" fmla="*/ 1 h 52"/>
                  <a:gd name="T32" fmla="*/ 0 w 157"/>
                  <a:gd name="T33" fmla="*/ 1 h 52"/>
                  <a:gd name="T34" fmla="*/ 0 w 157"/>
                  <a:gd name="T35" fmla="*/ 1 h 52"/>
                  <a:gd name="T36" fmla="*/ 0 w 157"/>
                  <a:gd name="T37" fmla="*/ 1 h 52"/>
                  <a:gd name="T38" fmla="*/ 0 w 157"/>
                  <a:gd name="T39" fmla="*/ 1 h 52"/>
                  <a:gd name="T40" fmla="*/ 0 w 157"/>
                  <a:gd name="T41" fmla="*/ 1 h 52"/>
                  <a:gd name="T42" fmla="*/ 0 w 157"/>
                  <a:gd name="T43" fmla="*/ 1 h 52"/>
                  <a:gd name="T44" fmla="*/ 0 w 157"/>
                  <a:gd name="T45" fmla="*/ 1 h 52"/>
                  <a:gd name="T46" fmla="*/ 0 w 157"/>
                  <a:gd name="T47" fmla="*/ 1 h 52"/>
                  <a:gd name="T48" fmla="*/ 0 w 157"/>
                  <a:gd name="T49" fmla="*/ 1 h 52"/>
                  <a:gd name="T50" fmla="*/ 0 w 157"/>
                  <a:gd name="T51" fmla="*/ 1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7" h="52">
                    <a:moveTo>
                      <a:pt x="0" y="52"/>
                    </a:moveTo>
                    <a:lnTo>
                      <a:pt x="20" y="51"/>
                    </a:lnTo>
                    <a:lnTo>
                      <a:pt x="41" y="48"/>
                    </a:lnTo>
                    <a:lnTo>
                      <a:pt x="60" y="45"/>
                    </a:lnTo>
                    <a:lnTo>
                      <a:pt x="79" y="39"/>
                    </a:lnTo>
                    <a:lnTo>
                      <a:pt x="98" y="33"/>
                    </a:lnTo>
                    <a:lnTo>
                      <a:pt x="117" y="25"/>
                    </a:lnTo>
                    <a:lnTo>
                      <a:pt x="135" y="18"/>
                    </a:lnTo>
                    <a:lnTo>
                      <a:pt x="154" y="10"/>
                    </a:lnTo>
                    <a:lnTo>
                      <a:pt x="156" y="8"/>
                    </a:lnTo>
                    <a:lnTo>
                      <a:pt x="157" y="3"/>
                    </a:lnTo>
                    <a:lnTo>
                      <a:pt x="157" y="1"/>
                    </a:lnTo>
                    <a:lnTo>
                      <a:pt x="154" y="0"/>
                    </a:lnTo>
                    <a:lnTo>
                      <a:pt x="134" y="6"/>
                    </a:lnTo>
                    <a:lnTo>
                      <a:pt x="116" y="13"/>
                    </a:lnTo>
                    <a:lnTo>
                      <a:pt x="97" y="21"/>
                    </a:lnTo>
                    <a:lnTo>
                      <a:pt x="79" y="29"/>
                    </a:lnTo>
                    <a:lnTo>
                      <a:pt x="60" y="36"/>
                    </a:lnTo>
                    <a:lnTo>
                      <a:pt x="41" y="43"/>
                    </a:lnTo>
                    <a:lnTo>
                      <a:pt x="21" y="47"/>
                    </a:lnTo>
                    <a:lnTo>
                      <a:pt x="0" y="5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8" name="Freeform 396"/>
              <p:cNvSpPr>
                <a:spLocks/>
              </p:cNvSpPr>
              <p:nvPr/>
            </p:nvSpPr>
            <p:spPr bwMode="auto">
              <a:xfrm>
                <a:off x="2022" y="4874"/>
                <a:ext cx="88" cy="108"/>
              </a:xfrm>
              <a:custGeom>
                <a:avLst/>
                <a:gdLst>
                  <a:gd name="T0" fmla="*/ 0 w 178"/>
                  <a:gd name="T1" fmla="*/ 1 h 214"/>
                  <a:gd name="T2" fmla="*/ 0 w 178"/>
                  <a:gd name="T3" fmla="*/ 1 h 214"/>
                  <a:gd name="T4" fmla="*/ 0 w 178"/>
                  <a:gd name="T5" fmla="*/ 1 h 214"/>
                  <a:gd name="T6" fmla="*/ 0 w 178"/>
                  <a:gd name="T7" fmla="*/ 1 h 214"/>
                  <a:gd name="T8" fmla="*/ 0 w 178"/>
                  <a:gd name="T9" fmla="*/ 1 h 214"/>
                  <a:gd name="T10" fmla="*/ 0 w 178"/>
                  <a:gd name="T11" fmla="*/ 1 h 214"/>
                  <a:gd name="T12" fmla="*/ 0 w 178"/>
                  <a:gd name="T13" fmla="*/ 1 h 214"/>
                  <a:gd name="T14" fmla="*/ 0 w 178"/>
                  <a:gd name="T15" fmla="*/ 1 h 214"/>
                  <a:gd name="T16" fmla="*/ 0 w 178"/>
                  <a:gd name="T17" fmla="*/ 1 h 214"/>
                  <a:gd name="T18" fmla="*/ 0 w 178"/>
                  <a:gd name="T19" fmla="*/ 1 h 214"/>
                  <a:gd name="T20" fmla="*/ 0 w 178"/>
                  <a:gd name="T21" fmla="*/ 1 h 214"/>
                  <a:gd name="T22" fmla="*/ 0 w 178"/>
                  <a:gd name="T23" fmla="*/ 1 h 214"/>
                  <a:gd name="T24" fmla="*/ 0 w 178"/>
                  <a:gd name="T25" fmla="*/ 1 h 214"/>
                  <a:gd name="T26" fmla="*/ 0 w 178"/>
                  <a:gd name="T27" fmla="*/ 1 h 214"/>
                  <a:gd name="T28" fmla="*/ 0 w 178"/>
                  <a:gd name="T29" fmla="*/ 1 h 214"/>
                  <a:gd name="T30" fmla="*/ 0 w 178"/>
                  <a:gd name="T31" fmla="*/ 1 h 214"/>
                  <a:gd name="T32" fmla="*/ 0 w 178"/>
                  <a:gd name="T33" fmla="*/ 1 h 214"/>
                  <a:gd name="T34" fmla="*/ 0 w 178"/>
                  <a:gd name="T35" fmla="*/ 1 h 214"/>
                  <a:gd name="T36" fmla="*/ 0 w 178"/>
                  <a:gd name="T37" fmla="*/ 1 h 214"/>
                  <a:gd name="T38" fmla="*/ 0 w 178"/>
                  <a:gd name="T39" fmla="*/ 1 h 214"/>
                  <a:gd name="T40" fmla="*/ 0 w 178"/>
                  <a:gd name="T41" fmla="*/ 0 h 214"/>
                  <a:gd name="T42" fmla="*/ 0 w 178"/>
                  <a:gd name="T43" fmla="*/ 0 h 214"/>
                  <a:gd name="T44" fmla="*/ 0 w 178"/>
                  <a:gd name="T45" fmla="*/ 0 h 214"/>
                  <a:gd name="T46" fmla="*/ 0 w 178"/>
                  <a:gd name="T47" fmla="*/ 0 h 214"/>
                  <a:gd name="T48" fmla="*/ 0 w 178"/>
                  <a:gd name="T49" fmla="*/ 1 h 214"/>
                  <a:gd name="T50" fmla="*/ 0 w 178"/>
                  <a:gd name="T51" fmla="*/ 1 h 21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8" h="214">
                    <a:moveTo>
                      <a:pt x="0" y="1"/>
                    </a:moveTo>
                    <a:lnTo>
                      <a:pt x="4" y="37"/>
                    </a:lnTo>
                    <a:lnTo>
                      <a:pt x="13" y="73"/>
                    </a:lnTo>
                    <a:lnTo>
                      <a:pt x="28" y="106"/>
                    </a:lnTo>
                    <a:lnTo>
                      <a:pt x="47" y="137"/>
                    </a:lnTo>
                    <a:lnTo>
                      <a:pt x="73" y="165"/>
                    </a:lnTo>
                    <a:lnTo>
                      <a:pt x="102" y="188"/>
                    </a:lnTo>
                    <a:lnTo>
                      <a:pt x="134" y="204"/>
                    </a:lnTo>
                    <a:lnTo>
                      <a:pt x="170" y="214"/>
                    </a:lnTo>
                    <a:lnTo>
                      <a:pt x="174" y="213"/>
                    </a:lnTo>
                    <a:lnTo>
                      <a:pt x="177" y="208"/>
                    </a:lnTo>
                    <a:lnTo>
                      <a:pt x="178" y="203"/>
                    </a:lnTo>
                    <a:lnTo>
                      <a:pt x="175" y="199"/>
                    </a:lnTo>
                    <a:lnTo>
                      <a:pt x="144" y="182"/>
                    </a:lnTo>
                    <a:lnTo>
                      <a:pt x="114" y="164"/>
                    </a:lnTo>
                    <a:lnTo>
                      <a:pt x="87" y="144"/>
                    </a:lnTo>
                    <a:lnTo>
                      <a:pt x="60" y="121"/>
                    </a:lnTo>
                    <a:lnTo>
                      <a:pt x="37" y="96"/>
                    </a:lnTo>
                    <a:lnTo>
                      <a:pt x="20" y="68"/>
                    </a:lnTo>
                    <a:lnTo>
                      <a:pt x="7" y="36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69" name="Freeform 397"/>
              <p:cNvSpPr>
                <a:spLocks/>
              </p:cNvSpPr>
              <p:nvPr/>
            </p:nvSpPr>
            <p:spPr bwMode="auto">
              <a:xfrm>
                <a:off x="2030" y="4971"/>
                <a:ext cx="73" cy="24"/>
              </a:xfrm>
              <a:custGeom>
                <a:avLst/>
                <a:gdLst>
                  <a:gd name="T0" fmla="*/ 0 w 145"/>
                  <a:gd name="T1" fmla="*/ 1 h 48"/>
                  <a:gd name="T2" fmla="*/ 1 w 145"/>
                  <a:gd name="T3" fmla="*/ 1 h 48"/>
                  <a:gd name="T4" fmla="*/ 1 w 145"/>
                  <a:gd name="T5" fmla="*/ 1 h 48"/>
                  <a:gd name="T6" fmla="*/ 1 w 145"/>
                  <a:gd name="T7" fmla="*/ 1 h 48"/>
                  <a:gd name="T8" fmla="*/ 1 w 145"/>
                  <a:gd name="T9" fmla="*/ 1 h 48"/>
                  <a:gd name="T10" fmla="*/ 1 w 145"/>
                  <a:gd name="T11" fmla="*/ 1 h 48"/>
                  <a:gd name="T12" fmla="*/ 1 w 145"/>
                  <a:gd name="T13" fmla="*/ 1 h 48"/>
                  <a:gd name="T14" fmla="*/ 1 w 145"/>
                  <a:gd name="T15" fmla="*/ 1 h 48"/>
                  <a:gd name="T16" fmla="*/ 1 w 145"/>
                  <a:gd name="T17" fmla="*/ 1 h 48"/>
                  <a:gd name="T18" fmla="*/ 1 w 145"/>
                  <a:gd name="T19" fmla="*/ 1 h 48"/>
                  <a:gd name="T20" fmla="*/ 1 w 145"/>
                  <a:gd name="T21" fmla="*/ 1 h 48"/>
                  <a:gd name="T22" fmla="*/ 1 w 145"/>
                  <a:gd name="T23" fmla="*/ 0 h 48"/>
                  <a:gd name="T24" fmla="*/ 1 w 145"/>
                  <a:gd name="T25" fmla="*/ 1 h 48"/>
                  <a:gd name="T26" fmla="*/ 1 w 145"/>
                  <a:gd name="T27" fmla="*/ 1 h 48"/>
                  <a:gd name="T28" fmla="*/ 1 w 145"/>
                  <a:gd name="T29" fmla="*/ 1 h 48"/>
                  <a:gd name="T30" fmla="*/ 1 w 145"/>
                  <a:gd name="T31" fmla="*/ 1 h 48"/>
                  <a:gd name="T32" fmla="*/ 1 w 145"/>
                  <a:gd name="T33" fmla="*/ 1 h 48"/>
                  <a:gd name="T34" fmla="*/ 1 w 145"/>
                  <a:gd name="T35" fmla="*/ 1 h 48"/>
                  <a:gd name="T36" fmla="*/ 1 w 145"/>
                  <a:gd name="T37" fmla="*/ 1 h 48"/>
                  <a:gd name="T38" fmla="*/ 1 w 145"/>
                  <a:gd name="T39" fmla="*/ 1 h 48"/>
                  <a:gd name="T40" fmla="*/ 0 w 145"/>
                  <a:gd name="T41" fmla="*/ 1 h 48"/>
                  <a:gd name="T42" fmla="*/ 0 w 145"/>
                  <a:gd name="T43" fmla="*/ 1 h 48"/>
                  <a:gd name="T44" fmla="*/ 0 w 145"/>
                  <a:gd name="T45" fmla="*/ 1 h 48"/>
                  <a:gd name="T46" fmla="*/ 0 w 145"/>
                  <a:gd name="T47" fmla="*/ 1 h 48"/>
                  <a:gd name="T48" fmla="*/ 0 w 145"/>
                  <a:gd name="T49" fmla="*/ 1 h 48"/>
                  <a:gd name="T50" fmla="*/ 0 w 145"/>
                  <a:gd name="T51" fmla="*/ 1 h 4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5" h="48">
                    <a:moveTo>
                      <a:pt x="0" y="43"/>
                    </a:moveTo>
                    <a:lnTo>
                      <a:pt x="18" y="45"/>
                    </a:lnTo>
                    <a:lnTo>
                      <a:pt x="38" y="47"/>
                    </a:lnTo>
                    <a:lnTo>
                      <a:pt x="57" y="48"/>
                    </a:lnTo>
                    <a:lnTo>
                      <a:pt x="77" y="45"/>
                    </a:lnTo>
                    <a:lnTo>
                      <a:pt x="95" y="42"/>
                    </a:lnTo>
                    <a:lnTo>
                      <a:pt x="112" y="35"/>
                    </a:lnTo>
                    <a:lnTo>
                      <a:pt x="129" y="25"/>
                    </a:lnTo>
                    <a:lnTo>
                      <a:pt x="142" y="10"/>
                    </a:lnTo>
                    <a:lnTo>
                      <a:pt x="145" y="5"/>
                    </a:lnTo>
                    <a:lnTo>
                      <a:pt x="144" y="2"/>
                    </a:lnTo>
                    <a:lnTo>
                      <a:pt x="140" y="0"/>
                    </a:lnTo>
                    <a:lnTo>
                      <a:pt x="134" y="2"/>
                    </a:lnTo>
                    <a:lnTo>
                      <a:pt x="119" y="11"/>
                    </a:lnTo>
                    <a:lnTo>
                      <a:pt x="103" y="18"/>
                    </a:lnTo>
                    <a:lnTo>
                      <a:pt x="87" y="25"/>
                    </a:lnTo>
                    <a:lnTo>
                      <a:pt x="70" y="29"/>
                    </a:lnTo>
                    <a:lnTo>
                      <a:pt x="53" y="34"/>
                    </a:lnTo>
                    <a:lnTo>
                      <a:pt x="35" y="37"/>
                    </a:lnTo>
                    <a:lnTo>
                      <a:pt x="18" y="40"/>
                    </a:lnTo>
                    <a:lnTo>
                      <a:pt x="0" y="42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0" name="Freeform 398"/>
              <p:cNvSpPr>
                <a:spLocks/>
              </p:cNvSpPr>
              <p:nvPr/>
            </p:nvSpPr>
            <p:spPr bwMode="auto">
              <a:xfrm>
                <a:off x="2230" y="4880"/>
                <a:ext cx="87" cy="82"/>
              </a:xfrm>
              <a:custGeom>
                <a:avLst/>
                <a:gdLst>
                  <a:gd name="T0" fmla="*/ 0 w 174"/>
                  <a:gd name="T1" fmla="*/ 1 h 163"/>
                  <a:gd name="T2" fmla="*/ 1 w 174"/>
                  <a:gd name="T3" fmla="*/ 1 h 163"/>
                  <a:gd name="T4" fmla="*/ 1 w 174"/>
                  <a:gd name="T5" fmla="*/ 1 h 163"/>
                  <a:gd name="T6" fmla="*/ 1 w 174"/>
                  <a:gd name="T7" fmla="*/ 1 h 163"/>
                  <a:gd name="T8" fmla="*/ 1 w 174"/>
                  <a:gd name="T9" fmla="*/ 1 h 163"/>
                  <a:gd name="T10" fmla="*/ 1 w 174"/>
                  <a:gd name="T11" fmla="*/ 1 h 163"/>
                  <a:gd name="T12" fmla="*/ 1 w 174"/>
                  <a:gd name="T13" fmla="*/ 1 h 163"/>
                  <a:gd name="T14" fmla="*/ 1 w 174"/>
                  <a:gd name="T15" fmla="*/ 1 h 163"/>
                  <a:gd name="T16" fmla="*/ 1 w 174"/>
                  <a:gd name="T17" fmla="*/ 1 h 163"/>
                  <a:gd name="T18" fmla="*/ 1 w 174"/>
                  <a:gd name="T19" fmla="*/ 1 h 163"/>
                  <a:gd name="T20" fmla="*/ 1 w 174"/>
                  <a:gd name="T21" fmla="*/ 1 h 163"/>
                  <a:gd name="T22" fmla="*/ 1 w 174"/>
                  <a:gd name="T23" fmla="*/ 1 h 163"/>
                  <a:gd name="T24" fmla="*/ 1 w 174"/>
                  <a:gd name="T25" fmla="*/ 1 h 163"/>
                  <a:gd name="T26" fmla="*/ 1 w 174"/>
                  <a:gd name="T27" fmla="*/ 1 h 163"/>
                  <a:gd name="T28" fmla="*/ 1 w 174"/>
                  <a:gd name="T29" fmla="*/ 1 h 163"/>
                  <a:gd name="T30" fmla="*/ 1 w 174"/>
                  <a:gd name="T31" fmla="*/ 1 h 163"/>
                  <a:gd name="T32" fmla="*/ 1 w 174"/>
                  <a:gd name="T33" fmla="*/ 1 h 163"/>
                  <a:gd name="T34" fmla="*/ 1 w 174"/>
                  <a:gd name="T35" fmla="*/ 1 h 163"/>
                  <a:gd name="T36" fmla="*/ 1 w 174"/>
                  <a:gd name="T37" fmla="*/ 1 h 163"/>
                  <a:gd name="T38" fmla="*/ 1 w 174"/>
                  <a:gd name="T39" fmla="*/ 1 h 163"/>
                  <a:gd name="T40" fmla="*/ 1 w 174"/>
                  <a:gd name="T41" fmla="*/ 1 h 163"/>
                  <a:gd name="T42" fmla="*/ 1 w 174"/>
                  <a:gd name="T43" fmla="*/ 1 h 163"/>
                  <a:gd name="T44" fmla="*/ 1 w 174"/>
                  <a:gd name="T45" fmla="*/ 1 h 163"/>
                  <a:gd name="T46" fmla="*/ 1 w 174"/>
                  <a:gd name="T47" fmla="*/ 1 h 163"/>
                  <a:gd name="T48" fmla="*/ 1 w 174"/>
                  <a:gd name="T49" fmla="*/ 1 h 163"/>
                  <a:gd name="T50" fmla="*/ 1 w 174"/>
                  <a:gd name="T51" fmla="*/ 1 h 163"/>
                  <a:gd name="T52" fmla="*/ 1 w 174"/>
                  <a:gd name="T53" fmla="*/ 1 h 163"/>
                  <a:gd name="T54" fmla="*/ 1 w 174"/>
                  <a:gd name="T55" fmla="*/ 1 h 163"/>
                  <a:gd name="T56" fmla="*/ 1 w 174"/>
                  <a:gd name="T57" fmla="*/ 0 h 163"/>
                  <a:gd name="T58" fmla="*/ 1 w 174"/>
                  <a:gd name="T59" fmla="*/ 0 h 163"/>
                  <a:gd name="T60" fmla="*/ 1 w 174"/>
                  <a:gd name="T61" fmla="*/ 0 h 163"/>
                  <a:gd name="T62" fmla="*/ 0 w 174"/>
                  <a:gd name="T63" fmla="*/ 1 h 163"/>
                  <a:gd name="T64" fmla="*/ 0 w 174"/>
                  <a:gd name="T65" fmla="*/ 1 h 163"/>
                  <a:gd name="T66" fmla="*/ 0 w 174"/>
                  <a:gd name="T67" fmla="*/ 1 h 1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4" h="163">
                    <a:moveTo>
                      <a:pt x="0" y="1"/>
                    </a:moveTo>
                    <a:lnTo>
                      <a:pt x="13" y="9"/>
                    </a:lnTo>
                    <a:lnTo>
                      <a:pt x="26" y="18"/>
                    </a:lnTo>
                    <a:lnTo>
                      <a:pt x="38" y="26"/>
                    </a:lnTo>
                    <a:lnTo>
                      <a:pt x="51" y="35"/>
                    </a:lnTo>
                    <a:lnTo>
                      <a:pt x="63" y="44"/>
                    </a:lnTo>
                    <a:lnTo>
                      <a:pt x="74" y="55"/>
                    </a:lnTo>
                    <a:lnTo>
                      <a:pt x="86" y="65"/>
                    </a:lnTo>
                    <a:lnTo>
                      <a:pt x="96" y="76"/>
                    </a:lnTo>
                    <a:lnTo>
                      <a:pt x="104" y="86"/>
                    </a:lnTo>
                    <a:lnTo>
                      <a:pt x="112" y="97"/>
                    </a:lnTo>
                    <a:lnTo>
                      <a:pt x="120" y="109"/>
                    </a:lnTo>
                    <a:lnTo>
                      <a:pt x="127" y="120"/>
                    </a:lnTo>
                    <a:lnTo>
                      <a:pt x="135" y="132"/>
                    </a:lnTo>
                    <a:lnTo>
                      <a:pt x="143" y="143"/>
                    </a:lnTo>
                    <a:lnTo>
                      <a:pt x="153" y="154"/>
                    </a:lnTo>
                    <a:lnTo>
                      <a:pt x="162" y="163"/>
                    </a:lnTo>
                    <a:lnTo>
                      <a:pt x="166" y="163"/>
                    </a:lnTo>
                    <a:lnTo>
                      <a:pt x="171" y="158"/>
                    </a:lnTo>
                    <a:lnTo>
                      <a:pt x="174" y="153"/>
                    </a:lnTo>
                    <a:lnTo>
                      <a:pt x="174" y="148"/>
                    </a:lnTo>
                    <a:lnTo>
                      <a:pt x="159" y="124"/>
                    </a:lnTo>
                    <a:lnTo>
                      <a:pt x="141" y="101"/>
                    </a:lnTo>
                    <a:lnTo>
                      <a:pt x="121" y="80"/>
                    </a:lnTo>
                    <a:lnTo>
                      <a:pt x="98" y="62"/>
                    </a:lnTo>
                    <a:lnTo>
                      <a:pt x="75" y="44"/>
                    </a:lnTo>
                    <a:lnTo>
                      <a:pt x="51" y="28"/>
                    </a:lnTo>
                    <a:lnTo>
                      <a:pt x="26" y="13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1" name="Freeform 399"/>
              <p:cNvSpPr>
                <a:spLocks/>
              </p:cNvSpPr>
              <p:nvPr/>
            </p:nvSpPr>
            <p:spPr bwMode="auto">
              <a:xfrm>
                <a:off x="2228" y="4876"/>
                <a:ext cx="96" cy="11"/>
              </a:xfrm>
              <a:custGeom>
                <a:avLst/>
                <a:gdLst>
                  <a:gd name="T0" fmla="*/ 0 w 192"/>
                  <a:gd name="T1" fmla="*/ 1 h 21"/>
                  <a:gd name="T2" fmla="*/ 1 w 192"/>
                  <a:gd name="T3" fmla="*/ 1 h 21"/>
                  <a:gd name="T4" fmla="*/ 1 w 192"/>
                  <a:gd name="T5" fmla="*/ 1 h 21"/>
                  <a:gd name="T6" fmla="*/ 1 w 192"/>
                  <a:gd name="T7" fmla="*/ 1 h 21"/>
                  <a:gd name="T8" fmla="*/ 1 w 192"/>
                  <a:gd name="T9" fmla="*/ 1 h 21"/>
                  <a:gd name="T10" fmla="*/ 1 w 192"/>
                  <a:gd name="T11" fmla="*/ 1 h 21"/>
                  <a:gd name="T12" fmla="*/ 1 w 192"/>
                  <a:gd name="T13" fmla="*/ 1 h 21"/>
                  <a:gd name="T14" fmla="*/ 1 w 192"/>
                  <a:gd name="T15" fmla="*/ 1 h 21"/>
                  <a:gd name="T16" fmla="*/ 1 w 192"/>
                  <a:gd name="T17" fmla="*/ 1 h 21"/>
                  <a:gd name="T18" fmla="*/ 1 w 192"/>
                  <a:gd name="T19" fmla="*/ 1 h 21"/>
                  <a:gd name="T20" fmla="*/ 1 w 192"/>
                  <a:gd name="T21" fmla="*/ 1 h 21"/>
                  <a:gd name="T22" fmla="*/ 1 w 192"/>
                  <a:gd name="T23" fmla="*/ 1 h 21"/>
                  <a:gd name="T24" fmla="*/ 1 w 192"/>
                  <a:gd name="T25" fmla="*/ 1 h 21"/>
                  <a:gd name="T26" fmla="*/ 1 w 192"/>
                  <a:gd name="T27" fmla="*/ 1 h 21"/>
                  <a:gd name="T28" fmla="*/ 1 w 192"/>
                  <a:gd name="T29" fmla="*/ 1 h 21"/>
                  <a:gd name="T30" fmla="*/ 1 w 192"/>
                  <a:gd name="T31" fmla="*/ 1 h 21"/>
                  <a:gd name="T32" fmla="*/ 1 w 192"/>
                  <a:gd name="T33" fmla="*/ 1 h 21"/>
                  <a:gd name="T34" fmla="*/ 1 w 192"/>
                  <a:gd name="T35" fmla="*/ 1 h 21"/>
                  <a:gd name="T36" fmla="*/ 1 w 192"/>
                  <a:gd name="T37" fmla="*/ 1 h 21"/>
                  <a:gd name="T38" fmla="*/ 1 w 192"/>
                  <a:gd name="T39" fmla="*/ 1 h 21"/>
                  <a:gd name="T40" fmla="*/ 1 w 192"/>
                  <a:gd name="T41" fmla="*/ 1 h 21"/>
                  <a:gd name="T42" fmla="*/ 1 w 192"/>
                  <a:gd name="T43" fmla="*/ 1 h 21"/>
                  <a:gd name="T44" fmla="*/ 1 w 192"/>
                  <a:gd name="T45" fmla="*/ 1 h 21"/>
                  <a:gd name="T46" fmla="*/ 1 w 192"/>
                  <a:gd name="T47" fmla="*/ 1 h 21"/>
                  <a:gd name="T48" fmla="*/ 1 w 192"/>
                  <a:gd name="T49" fmla="*/ 1 h 21"/>
                  <a:gd name="T50" fmla="*/ 1 w 192"/>
                  <a:gd name="T51" fmla="*/ 0 h 21"/>
                  <a:gd name="T52" fmla="*/ 1 w 192"/>
                  <a:gd name="T53" fmla="*/ 0 h 21"/>
                  <a:gd name="T54" fmla="*/ 1 w 192"/>
                  <a:gd name="T55" fmla="*/ 1 h 21"/>
                  <a:gd name="T56" fmla="*/ 1 w 192"/>
                  <a:gd name="T57" fmla="*/ 1 h 21"/>
                  <a:gd name="T58" fmla="*/ 1 w 192"/>
                  <a:gd name="T59" fmla="*/ 1 h 21"/>
                  <a:gd name="T60" fmla="*/ 1 w 192"/>
                  <a:gd name="T61" fmla="*/ 1 h 21"/>
                  <a:gd name="T62" fmla="*/ 1 w 192"/>
                  <a:gd name="T63" fmla="*/ 1 h 21"/>
                  <a:gd name="T64" fmla="*/ 1 w 192"/>
                  <a:gd name="T65" fmla="*/ 1 h 21"/>
                  <a:gd name="T66" fmla="*/ 1 w 192"/>
                  <a:gd name="T67" fmla="*/ 1 h 21"/>
                  <a:gd name="T68" fmla="*/ 1 w 192"/>
                  <a:gd name="T69" fmla="*/ 1 h 21"/>
                  <a:gd name="T70" fmla="*/ 1 w 192"/>
                  <a:gd name="T71" fmla="*/ 1 h 21"/>
                  <a:gd name="T72" fmla="*/ 0 w 192"/>
                  <a:gd name="T73" fmla="*/ 1 h 21"/>
                  <a:gd name="T74" fmla="*/ 0 w 192"/>
                  <a:gd name="T75" fmla="*/ 1 h 21"/>
                  <a:gd name="T76" fmla="*/ 0 w 192"/>
                  <a:gd name="T77" fmla="*/ 1 h 21"/>
                  <a:gd name="T78" fmla="*/ 0 w 192"/>
                  <a:gd name="T79" fmla="*/ 1 h 21"/>
                  <a:gd name="T80" fmla="*/ 0 w 192"/>
                  <a:gd name="T81" fmla="*/ 1 h 21"/>
                  <a:gd name="T82" fmla="*/ 0 w 192"/>
                  <a:gd name="T83" fmla="*/ 1 h 2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2" h="21">
                    <a:moveTo>
                      <a:pt x="0" y="21"/>
                    </a:moveTo>
                    <a:lnTo>
                      <a:pt x="11" y="20"/>
                    </a:lnTo>
                    <a:lnTo>
                      <a:pt x="22" y="18"/>
                    </a:lnTo>
                    <a:lnTo>
                      <a:pt x="33" y="17"/>
                    </a:lnTo>
                    <a:lnTo>
                      <a:pt x="45" y="15"/>
                    </a:lnTo>
                    <a:lnTo>
                      <a:pt x="57" y="14"/>
                    </a:lnTo>
                    <a:lnTo>
                      <a:pt x="69" y="13"/>
                    </a:lnTo>
                    <a:lnTo>
                      <a:pt x="80" y="12"/>
                    </a:lnTo>
                    <a:lnTo>
                      <a:pt x="93" y="11"/>
                    </a:lnTo>
                    <a:lnTo>
                      <a:pt x="105" y="11"/>
                    </a:lnTo>
                    <a:lnTo>
                      <a:pt x="117" y="11"/>
                    </a:lnTo>
                    <a:lnTo>
                      <a:pt x="129" y="11"/>
                    </a:lnTo>
                    <a:lnTo>
                      <a:pt x="140" y="11"/>
                    </a:lnTo>
                    <a:lnTo>
                      <a:pt x="152" y="12"/>
                    </a:lnTo>
                    <a:lnTo>
                      <a:pt x="163" y="14"/>
                    </a:lnTo>
                    <a:lnTo>
                      <a:pt x="175" y="17"/>
                    </a:lnTo>
                    <a:lnTo>
                      <a:pt x="185" y="19"/>
                    </a:lnTo>
                    <a:lnTo>
                      <a:pt x="189" y="18"/>
                    </a:lnTo>
                    <a:lnTo>
                      <a:pt x="191" y="15"/>
                    </a:lnTo>
                    <a:lnTo>
                      <a:pt x="192" y="13"/>
                    </a:lnTo>
                    <a:lnTo>
                      <a:pt x="191" y="11"/>
                    </a:lnTo>
                    <a:lnTo>
                      <a:pt x="180" y="7"/>
                    </a:lnTo>
                    <a:lnTo>
                      <a:pt x="168" y="4"/>
                    </a:lnTo>
                    <a:lnTo>
                      <a:pt x="157" y="3"/>
                    </a:lnTo>
                    <a:lnTo>
                      <a:pt x="145" y="2"/>
                    </a:lnTo>
                    <a:lnTo>
                      <a:pt x="132" y="0"/>
                    </a:lnTo>
                    <a:lnTo>
                      <a:pt x="121" y="0"/>
                    </a:lnTo>
                    <a:lnTo>
                      <a:pt x="108" y="2"/>
                    </a:lnTo>
                    <a:lnTo>
                      <a:pt x="95" y="3"/>
                    </a:lnTo>
                    <a:lnTo>
                      <a:pt x="83" y="4"/>
                    </a:lnTo>
                    <a:lnTo>
                      <a:pt x="70" y="6"/>
                    </a:lnTo>
                    <a:lnTo>
                      <a:pt x="59" y="7"/>
                    </a:lnTo>
                    <a:lnTo>
                      <a:pt x="46" y="10"/>
                    </a:lnTo>
                    <a:lnTo>
                      <a:pt x="34" y="13"/>
                    </a:lnTo>
                    <a:lnTo>
                      <a:pt x="23" y="15"/>
                    </a:lnTo>
                    <a:lnTo>
                      <a:pt x="11" y="18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2" name="Freeform 400"/>
              <p:cNvSpPr>
                <a:spLocks/>
              </p:cNvSpPr>
              <p:nvPr/>
            </p:nvSpPr>
            <p:spPr bwMode="auto">
              <a:xfrm>
                <a:off x="2302" y="4869"/>
                <a:ext cx="46" cy="114"/>
              </a:xfrm>
              <a:custGeom>
                <a:avLst/>
                <a:gdLst>
                  <a:gd name="T0" fmla="*/ 0 w 93"/>
                  <a:gd name="T1" fmla="*/ 0 h 229"/>
                  <a:gd name="T2" fmla="*/ 0 w 93"/>
                  <a:gd name="T3" fmla="*/ 0 h 229"/>
                  <a:gd name="T4" fmla="*/ 0 w 93"/>
                  <a:gd name="T5" fmla="*/ 0 h 229"/>
                  <a:gd name="T6" fmla="*/ 0 w 93"/>
                  <a:gd name="T7" fmla="*/ 0 h 229"/>
                  <a:gd name="T8" fmla="*/ 0 w 93"/>
                  <a:gd name="T9" fmla="*/ 0 h 229"/>
                  <a:gd name="T10" fmla="*/ 0 w 93"/>
                  <a:gd name="T11" fmla="*/ 0 h 229"/>
                  <a:gd name="T12" fmla="*/ 0 w 93"/>
                  <a:gd name="T13" fmla="*/ 0 h 229"/>
                  <a:gd name="T14" fmla="*/ 0 w 93"/>
                  <a:gd name="T15" fmla="*/ 0 h 229"/>
                  <a:gd name="T16" fmla="*/ 0 w 93"/>
                  <a:gd name="T17" fmla="*/ 0 h 229"/>
                  <a:gd name="T18" fmla="*/ 0 w 93"/>
                  <a:gd name="T19" fmla="*/ 0 h 229"/>
                  <a:gd name="T20" fmla="*/ 0 w 93"/>
                  <a:gd name="T21" fmla="*/ 0 h 229"/>
                  <a:gd name="T22" fmla="*/ 0 w 93"/>
                  <a:gd name="T23" fmla="*/ 0 h 229"/>
                  <a:gd name="T24" fmla="*/ 0 w 93"/>
                  <a:gd name="T25" fmla="*/ 0 h 229"/>
                  <a:gd name="T26" fmla="*/ 0 w 93"/>
                  <a:gd name="T27" fmla="*/ 0 h 229"/>
                  <a:gd name="T28" fmla="*/ 0 w 93"/>
                  <a:gd name="T29" fmla="*/ 0 h 229"/>
                  <a:gd name="T30" fmla="*/ 0 w 93"/>
                  <a:gd name="T31" fmla="*/ 0 h 229"/>
                  <a:gd name="T32" fmla="*/ 0 w 93"/>
                  <a:gd name="T33" fmla="*/ 0 h 229"/>
                  <a:gd name="T34" fmla="*/ 0 w 93"/>
                  <a:gd name="T35" fmla="*/ 0 h 229"/>
                  <a:gd name="T36" fmla="*/ 0 w 93"/>
                  <a:gd name="T37" fmla="*/ 0 h 229"/>
                  <a:gd name="T38" fmla="*/ 0 w 93"/>
                  <a:gd name="T39" fmla="*/ 0 h 229"/>
                  <a:gd name="T40" fmla="*/ 0 w 93"/>
                  <a:gd name="T41" fmla="*/ 0 h 229"/>
                  <a:gd name="T42" fmla="*/ 0 w 93"/>
                  <a:gd name="T43" fmla="*/ 0 h 229"/>
                  <a:gd name="T44" fmla="*/ 0 w 93"/>
                  <a:gd name="T45" fmla="*/ 0 h 229"/>
                  <a:gd name="T46" fmla="*/ 0 w 93"/>
                  <a:gd name="T47" fmla="*/ 0 h 229"/>
                  <a:gd name="T48" fmla="*/ 0 w 93"/>
                  <a:gd name="T49" fmla="*/ 0 h 229"/>
                  <a:gd name="T50" fmla="*/ 0 w 93"/>
                  <a:gd name="T51" fmla="*/ 0 h 22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93" h="229">
                    <a:moveTo>
                      <a:pt x="0" y="2"/>
                    </a:moveTo>
                    <a:lnTo>
                      <a:pt x="17" y="25"/>
                    </a:lnTo>
                    <a:lnTo>
                      <a:pt x="32" y="51"/>
                    </a:lnTo>
                    <a:lnTo>
                      <a:pt x="47" y="78"/>
                    </a:lnTo>
                    <a:lnTo>
                      <a:pt x="58" y="106"/>
                    </a:lnTo>
                    <a:lnTo>
                      <a:pt x="68" y="136"/>
                    </a:lnTo>
                    <a:lnTo>
                      <a:pt x="74" y="166"/>
                    </a:lnTo>
                    <a:lnTo>
                      <a:pt x="77" y="196"/>
                    </a:lnTo>
                    <a:lnTo>
                      <a:pt x="74" y="226"/>
                    </a:lnTo>
                    <a:lnTo>
                      <a:pt x="75" y="229"/>
                    </a:lnTo>
                    <a:lnTo>
                      <a:pt x="80" y="229"/>
                    </a:lnTo>
                    <a:lnTo>
                      <a:pt x="85" y="226"/>
                    </a:lnTo>
                    <a:lnTo>
                      <a:pt x="87" y="223"/>
                    </a:lnTo>
                    <a:lnTo>
                      <a:pt x="93" y="193"/>
                    </a:lnTo>
                    <a:lnTo>
                      <a:pt x="92" y="162"/>
                    </a:lnTo>
                    <a:lnTo>
                      <a:pt x="85" y="132"/>
                    </a:lnTo>
                    <a:lnTo>
                      <a:pt x="73" y="102"/>
                    </a:lnTo>
                    <a:lnTo>
                      <a:pt x="57" y="74"/>
                    </a:lnTo>
                    <a:lnTo>
                      <a:pt x="40" y="48"/>
                    </a:lnTo>
                    <a:lnTo>
                      <a:pt x="20" y="2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3" name="Freeform 401"/>
              <p:cNvSpPr>
                <a:spLocks/>
              </p:cNvSpPr>
              <p:nvPr/>
            </p:nvSpPr>
            <p:spPr bwMode="auto">
              <a:xfrm>
                <a:off x="2422" y="4919"/>
                <a:ext cx="84" cy="53"/>
              </a:xfrm>
              <a:custGeom>
                <a:avLst/>
                <a:gdLst>
                  <a:gd name="T0" fmla="*/ 0 w 168"/>
                  <a:gd name="T1" fmla="*/ 1 h 106"/>
                  <a:gd name="T2" fmla="*/ 1 w 168"/>
                  <a:gd name="T3" fmla="*/ 1 h 106"/>
                  <a:gd name="T4" fmla="*/ 1 w 168"/>
                  <a:gd name="T5" fmla="*/ 1 h 106"/>
                  <a:gd name="T6" fmla="*/ 1 w 168"/>
                  <a:gd name="T7" fmla="*/ 1 h 106"/>
                  <a:gd name="T8" fmla="*/ 1 w 168"/>
                  <a:gd name="T9" fmla="*/ 1 h 106"/>
                  <a:gd name="T10" fmla="*/ 1 w 168"/>
                  <a:gd name="T11" fmla="*/ 1 h 106"/>
                  <a:gd name="T12" fmla="*/ 1 w 168"/>
                  <a:gd name="T13" fmla="*/ 1 h 106"/>
                  <a:gd name="T14" fmla="*/ 1 w 168"/>
                  <a:gd name="T15" fmla="*/ 1 h 106"/>
                  <a:gd name="T16" fmla="*/ 1 w 168"/>
                  <a:gd name="T17" fmla="*/ 1 h 106"/>
                  <a:gd name="T18" fmla="*/ 1 w 168"/>
                  <a:gd name="T19" fmla="*/ 1 h 106"/>
                  <a:gd name="T20" fmla="*/ 1 w 168"/>
                  <a:gd name="T21" fmla="*/ 1 h 106"/>
                  <a:gd name="T22" fmla="*/ 1 w 168"/>
                  <a:gd name="T23" fmla="*/ 0 h 106"/>
                  <a:gd name="T24" fmla="*/ 1 w 168"/>
                  <a:gd name="T25" fmla="*/ 1 h 106"/>
                  <a:gd name="T26" fmla="*/ 1 w 168"/>
                  <a:gd name="T27" fmla="*/ 1 h 106"/>
                  <a:gd name="T28" fmla="*/ 1 w 168"/>
                  <a:gd name="T29" fmla="*/ 1 h 106"/>
                  <a:gd name="T30" fmla="*/ 1 w 168"/>
                  <a:gd name="T31" fmla="*/ 1 h 106"/>
                  <a:gd name="T32" fmla="*/ 1 w 168"/>
                  <a:gd name="T33" fmla="*/ 1 h 106"/>
                  <a:gd name="T34" fmla="*/ 1 w 168"/>
                  <a:gd name="T35" fmla="*/ 1 h 106"/>
                  <a:gd name="T36" fmla="*/ 1 w 168"/>
                  <a:gd name="T37" fmla="*/ 1 h 106"/>
                  <a:gd name="T38" fmla="*/ 1 w 168"/>
                  <a:gd name="T39" fmla="*/ 1 h 106"/>
                  <a:gd name="T40" fmla="*/ 1 w 168"/>
                  <a:gd name="T41" fmla="*/ 1 h 106"/>
                  <a:gd name="T42" fmla="*/ 0 w 168"/>
                  <a:gd name="T43" fmla="*/ 1 h 106"/>
                  <a:gd name="T44" fmla="*/ 0 w 168"/>
                  <a:gd name="T45" fmla="*/ 1 h 106"/>
                  <a:gd name="T46" fmla="*/ 0 w 168"/>
                  <a:gd name="T47" fmla="*/ 1 h 106"/>
                  <a:gd name="T48" fmla="*/ 0 w 168"/>
                  <a:gd name="T49" fmla="*/ 1 h 106"/>
                  <a:gd name="T50" fmla="*/ 0 w 168"/>
                  <a:gd name="T51" fmla="*/ 1 h 10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" h="106">
                    <a:moveTo>
                      <a:pt x="0" y="106"/>
                    </a:moveTo>
                    <a:lnTo>
                      <a:pt x="24" y="103"/>
                    </a:lnTo>
                    <a:lnTo>
                      <a:pt x="47" y="98"/>
                    </a:lnTo>
                    <a:lnTo>
                      <a:pt x="72" y="89"/>
                    </a:lnTo>
                    <a:lnTo>
                      <a:pt x="95" y="76"/>
                    </a:lnTo>
                    <a:lnTo>
                      <a:pt x="117" y="61"/>
                    </a:lnTo>
                    <a:lnTo>
                      <a:pt x="136" y="45"/>
                    </a:lnTo>
                    <a:lnTo>
                      <a:pt x="153" y="27"/>
                    </a:lnTo>
                    <a:lnTo>
                      <a:pt x="167" y="9"/>
                    </a:lnTo>
                    <a:lnTo>
                      <a:pt x="168" y="4"/>
                    </a:lnTo>
                    <a:lnTo>
                      <a:pt x="167" y="1"/>
                    </a:lnTo>
                    <a:lnTo>
                      <a:pt x="164" y="0"/>
                    </a:lnTo>
                    <a:lnTo>
                      <a:pt x="159" y="2"/>
                    </a:lnTo>
                    <a:lnTo>
                      <a:pt x="142" y="18"/>
                    </a:lnTo>
                    <a:lnTo>
                      <a:pt x="125" y="34"/>
                    </a:lnTo>
                    <a:lnTo>
                      <a:pt x="106" y="51"/>
                    </a:lnTo>
                    <a:lnTo>
                      <a:pt x="87" y="65"/>
                    </a:lnTo>
                    <a:lnTo>
                      <a:pt x="66" y="78"/>
                    </a:lnTo>
                    <a:lnTo>
                      <a:pt x="45" y="90"/>
                    </a:lnTo>
                    <a:lnTo>
                      <a:pt x="23" y="99"/>
                    </a:lnTo>
                    <a:lnTo>
                      <a:pt x="1" y="105"/>
                    </a:lnTo>
                    <a:lnTo>
                      <a:pt x="0" y="10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4" name="Freeform 402"/>
              <p:cNvSpPr>
                <a:spLocks/>
              </p:cNvSpPr>
              <p:nvPr/>
            </p:nvSpPr>
            <p:spPr bwMode="auto">
              <a:xfrm>
                <a:off x="2485" y="4926"/>
                <a:ext cx="72" cy="65"/>
              </a:xfrm>
              <a:custGeom>
                <a:avLst/>
                <a:gdLst>
                  <a:gd name="T0" fmla="*/ 0 w 143"/>
                  <a:gd name="T1" fmla="*/ 0 h 130"/>
                  <a:gd name="T2" fmla="*/ 1 w 143"/>
                  <a:gd name="T3" fmla="*/ 1 h 130"/>
                  <a:gd name="T4" fmla="*/ 1 w 143"/>
                  <a:gd name="T5" fmla="*/ 1 h 130"/>
                  <a:gd name="T6" fmla="*/ 1 w 143"/>
                  <a:gd name="T7" fmla="*/ 1 h 130"/>
                  <a:gd name="T8" fmla="*/ 1 w 143"/>
                  <a:gd name="T9" fmla="*/ 1 h 130"/>
                  <a:gd name="T10" fmla="*/ 1 w 143"/>
                  <a:gd name="T11" fmla="*/ 1 h 130"/>
                  <a:gd name="T12" fmla="*/ 1 w 143"/>
                  <a:gd name="T13" fmla="*/ 1 h 130"/>
                  <a:gd name="T14" fmla="*/ 1 w 143"/>
                  <a:gd name="T15" fmla="*/ 1 h 130"/>
                  <a:gd name="T16" fmla="*/ 1 w 143"/>
                  <a:gd name="T17" fmla="*/ 1 h 130"/>
                  <a:gd name="T18" fmla="*/ 1 w 143"/>
                  <a:gd name="T19" fmla="*/ 1 h 130"/>
                  <a:gd name="T20" fmla="*/ 1 w 143"/>
                  <a:gd name="T21" fmla="*/ 1 h 130"/>
                  <a:gd name="T22" fmla="*/ 1 w 143"/>
                  <a:gd name="T23" fmla="*/ 1 h 130"/>
                  <a:gd name="T24" fmla="*/ 1 w 143"/>
                  <a:gd name="T25" fmla="*/ 1 h 130"/>
                  <a:gd name="T26" fmla="*/ 1 w 143"/>
                  <a:gd name="T27" fmla="*/ 1 h 130"/>
                  <a:gd name="T28" fmla="*/ 1 w 143"/>
                  <a:gd name="T29" fmla="*/ 1 h 130"/>
                  <a:gd name="T30" fmla="*/ 1 w 143"/>
                  <a:gd name="T31" fmla="*/ 1 h 130"/>
                  <a:gd name="T32" fmla="*/ 1 w 143"/>
                  <a:gd name="T33" fmla="*/ 1 h 130"/>
                  <a:gd name="T34" fmla="*/ 1 w 143"/>
                  <a:gd name="T35" fmla="*/ 1 h 130"/>
                  <a:gd name="T36" fmla="*/ 1 w 143"/>
                  <a:gd name="T37" fmla="*/ 1 h 130"/>
                  <a:gd name="T38" fmla="*/ 1 w 143"/>
                  <a:gd name="T39" fmla="*/ 1 h 130"/>
                  <a:gd name="T40" fmla="*/ 1 w 143"/>
                  <a:gd name="T41" fmla="*/ 1 h 130"/>
                  <a:gd name="T42" fmla="*/ 1 w 143"/>
                  <a:gd name="T43" fmla="*/ 1 h 130"/>
                  <a:gd name="T44" fmla="*/ 1 w 143"/>
                  <a:gd name="T45" fmla="*/ 1 h 130"/>
                  <a:gd name="T46" fmla="*/ 1 w 143"/>
                  <a:gd name="T47" fmla="*/ 1 h 130"/>
                  <a:gd name="T48" fmla="*/ 1 w 143"/>
                  <a:gd name="T49" fmla="*/ 1 h 130"/>
                  <a:gd name="T50" fmla="*/ 1 w 143"/>
                  <a:gd name="T51" fmla="*/ 1 h 130"/>
                  <a:gd name="T52" fmla="*/ 1 w 143"/>
                  <a:gd name="T53" fmla="*/ 1 h 130"/>
                  <a:gd name="T54" fmla="*/ 1 w 143"/>
                  <a:gd name="T55" fmla="*/ 1 h 130"/>
                  <a:gd name="T56" fmla="*/ 0 w 143"/>
                  <a:gd name="T57" fmla="*/ 0 h 130"/>
                  <a:gd name="T58" fmla="*/ 0 w 143"/>
                  <a:gd name="T59" fmla="*/ 0 h 130"/>
                  <a:gd name="T60" fmla="*/ 0 w 143"/>
                  <a:gd name="T61" fmla="*/ 0 h 130"/>
                  <a:gd name="T62" fmla="*/ 0 w 143"/>
                  <a:gd name="T63" fmla="*/ 0 h 130"/>
                  <a:gd name="T64" fmla="*/ 0 w 143"/>
                  <a:gd name="T65" fmla="*/ 0 h 130"/>
                  <a:gd name="T66" fmla="*/ 0 w 143"/>
                  <a:gd name="T67" fmla="*/ 0 h 13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3" h="130">
                    <a:moveTo>
                      <a:pt x="0" y="0"/>
                    </a:moveTo>
                    <a:lnTo>
                      <a:pt x="10" y="4"/>
                    </a:lnTo>
                    <a:lnTo>
                      <a:pt x="20" y="10"/>
                    </a:lnTo>
                    <a:lnTo>
                      <a:pt x="29" y="16"/>
                    </a:lnTo>
                    <a:lnTo>
                      <a:pt x="38" y="22"/>
                    </a:lnTo>
                    <a:lnTo>
                      <a:pt x="47" y="27"/>
                    </a:lnTo>
                    <a:lnTo>
                      <a:pt x="56" y="34"/>
                    </a:lnTo>
                    <a:lnTo>
                      <a:pt x="65" y="41"/>
                    </a:lnTo>
                    <a:lnTo>
                      <a:pt x="74" y="48"/>
                    </a:lnTo>
                    <a:lnTo>
                      <a:pt x="83" y="57"/>
                    </a:lnTo>
                    <a:lnTo>
                      <a:pt x="91" y="66"/>
                    </a:lnTo>
                    <a:lnTo>
                      <a:pt x="99" y="76"/>
                    </a:lnTo>
                    <a:lnTo>
                      <a:pt x="106" y="86"/>
                    </a:lnTo>
                    <a:lnTo>
                      <a:pt x="112" y="96"/>
                    </a:lnTo>
                    <a:lnTo>
                      <a:pt x="119" y="107"/>
                    </a:lnTo>
                    <a:lnTo>
                      <a:pt x="124" y="118"/>
                    </a:lnTo>
                    <a:lnTo>
                      <a:pt x="131" y="129"/>
                    </a:lnTo>
                    <a:lnTo>
                      <a:pt x="135" y="130"/>
                    </a:lnTo>
                    <a:lnTo>
                      <a:pt x="139" y="129"/>
                    </a:lnTo>
                    <a:lnTo>
                      <a:pt x="142" y="126"/>
                    </a:lnTo>
                    <a:lnTo>
                      <a:pt x="143" y="123"/>
                    </a:lnTo>
                    <a:lnTo>
                      <a:pt x="137" y="101"/>
                    </a:lnTo>
                    <a:lnTo>
                      <a:pt x="126" y="80"/>
                    </a:lnTo>
                    <a:lnTo>
                      <a:pt x="108" y="62"/>
                    </a:lnTo>
                    <a:lnTo>
                      <a:pt x="89" y="45"/>
                    </a:lnTo>
                    <a:lnTo>
                      <a:pt x="67" y="31"/>
                    </a:lnTo>
                    <a:lnTo>
                      <a:pt x="44" y="18"/>
                    </a:lnTo>
                    <a:lnTo>
                      <a:pt x="21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5" name="Freeform 403"/>
              <p:cNvSpPr>
                <a:spLocks/>
              </p:cNvSpPr>
              <p:nvPr/>
            </p:nvSpPr>
            <p:spPr bwMode="auto">
              <a:xfrm>
                <a:off x="1751" y="5237"/>
                <a:ext cx="46" cy="58"/>
              </a:xfrm>
              <a:custGeom>
                <a:avLst/>
                <a:gdLst>
                  <a:gd name="T0" fmla="*/ 1 w 92"/>
                  <a:gd name="T1" fmla="*/ 0 h 115"/>
                  <a:gd name="T2" fmla="*/ 1 w 92"/>
                  <a:gd name="T3" fmla="*/ 1 h 115"/>
                  <a:gd name="T4" fmla="*/ 1 w 92"/>
                  <a:gd name="T5" fmla="*/ 1 h 115"/>
                  <a:gd name="T6" fmla="*/ 1 w 92"/>
                  <a:gd name="T7" fmla="*/ 1 h 115"/>
                  <a:gd name="T8" fmla="*/ 1 w 92"/>
                  <a:gd name="T9" fmla="*/ 1 h 115"/>
                  <a:gd name="T10" fmla="*/ 0 w 92"/>
                  <a:gd name="T11" fmla="*/ 1 h 115"/>
                  <a:gd name="T12" fmla="*/ 1 w 92"/>
                  <a:gd name="T13" fmla="*/ 1 h 115"/>
                  <a:gd name="T14" fmla="*/ 1 w 92"/>
                  <a:gd name="T15" fmla="*/ 1 h 115"/>
                  <a:gd name="T16" fmla="*/ 1 w 92"/>
                  <a:gd name="T17" fmla="*/ 1 h 115"/>
                  <a:gd name="T18" fmla="*/ 1 w 92"/>
                  <a:gd name="T19" fmla="*/ 1 h 115"/>
                  <a:gd name="T20" fmla="*/ 1 w 92"/>
                  <a:gd name="T21" fmla="*/ 1 h 115"/>
                  <a:gd name="T22" fmla="*/ 1 w 92"/>
                  <a:gd name="T23" fmla="*/ 1 h 115"/>
                  <a:gd name="T24" fmla="*/ 1 w 92"/>
                  <a:gd name="T25" fmla="*/ 1 h 115"/>
                  <a:gd name="T26" fmla="*/ 1 w 92"/>
                  <a:gd name="T27" fmla="*/ 1 h 115"/>
                  <a:gd name="T28" fmla="*/ 1 w 92"/>
                  <a:gd name="T29" fmla="*/ 1 h 115"/>
                  <a:gd name="T30" fmla="*/ 1 w 92"/>
                  <a:gd name="T31" fmla="*/ 1 h 115"/>
                  <a:gd name="T32" fmla="*/ 1 w 92"/>
                  <a:gd name="T33" fmla="*/ 1 h 115"/>
                  <a:gd name="T34" fmla="*/ 1 w 92"/>
                  <a:gd name="T35" fmla="*/ 1 h 115"/>
                  <a:gd name="T36" fmla="*/ 1 w 92"/>
                  <a:gd name="T37" fmla="*/ 1 h 115"/>
                  <a:gd name="T38" fmla="*/ 1 w 92"/>
                  <a:gd name="T39" fmla="*/ 1 h 115"/>
                  <a:gd name="T40" fmla="*/ 1 w 92"/>
                  <a:gd name="T41" fmla="*/ 1 h 115"/>
                  <a:gd name="T42" fmla="*/ 1 w 92"/>
                  <a:gd name="T43" fmla="*/ 1 h 115"/>
                  <a:gd name="T44" fmla="*/ 1 w 92"/>
                  <a:gd name="T45" fmla="*/ 1 h 115"/>
                  <a:gd name="T46" fmla="*/ 1 w 92"/>
                  <a:gd name="T47" fmla="*/ 1 h 115"/>
                  <a:gd name="T48" fmla="*/ 1 w 92"/>
                  <a:gd name="T49" fmla="*/ 1 h 115"/>
                  <a:gd name="T50" fmla="*/ 1 w 92"/>
                  <a:gd name="T51" fmla="*/ 1 h 115"/>
                  <a:gd name="T52" fmla="*/ 1 w 92"/>
                  <a:gd name="T53" fmla="*/ 1 h 115"/>
                  <a:gd name="T54" fmla="*/ 1 w 92"/>
                  <a:gd name="T55" fmla="*/ 1 h 115"/>
                  <a:gd name="T56" fmla="*/ 1 w 92"/>
                  <a:gd name="T57" fmla="*/ 1 h 115"/>
                  <a:gd name="T58" fmla="*/ 1 w 92"/>
                  <a:gd name="T59" fmla="*/ 1 h 115"/>
                  <a:gd name="T60" fmla="*/ 1 w 92"/>
                  <a:gd name="T61" fmla="*/ 1 h 115"/>
                  <a:gd name="T62" fmla="*/ 1 w 92"/>
                  <a:gd name="T63" fmla="*/ 1 h 115"/>
                  <a:gd name="T64" fmla="*/ 1 w 92"/>
                  <a:gd name="T65" fmla="*/ 1 h 115"/>
                  <a:gd name="T66" fmla="*/ 1 w 92"/>
                  <a:gd name="T67" fmla="*/ 1 h 115"/>
                  <a:gd name="T68" fmla="*/ 1 w 92"/>
                  <a:gd name="T69" fmla="*/ 1 h 115"/>
                  <a:gd name="T70" fmla="*/ 1 w 92"/>
                  <a:gd name="T71" fmla="*/ 1 h 115"/>
                  <a:gd name="T72" fmla="*/ 1 w 92"/>
                  <a:gd name="T73" fmla="*/ 1 h 115"/>
                  <a:gd name="T74" fmla="*/ 1 w 92"/>
                  <a:gd name="T75" fmla="*/ 1 h 115"/>
                  <a:gd name="T76" fmla="*/ 1 w 92"/>
                  <a:gd name="T77" fmla="*/ 1 h 115"/>
                  <a:gd name="T78" fmla="*/ 1 w 92"/>
                  <a:gd name="T79" fmla="*/ 1 h 115"/>
                  <a:gd name="T80" fmla="*/ 1 w 92"/>
                  <a:gd name="T81" fmla="*/ 1 h 115"/>
                  <a:gd name="T82" fmla="*/ 1 w 92"/>
                  <a:gd name="T83" fmla="*/ 1 h 115"/>
                  <a:gd name="T84" fmla="*/ 1 w 92"/>
                  <a:gd name="T85" fmla="*/ 0 h 115"/>
                  <a:gd name="T86" fmla="*/ 1 w 92"/>
                  <a:gd name="T87" fmla="*/ 0 h 115"/>
                  <a:gd name="T88" fmla="*/ 1 w 92"/>
                  <a:gd name="T89" fmla="*/ 0 h 115"/>
                  <a:gd name="T90" fmla="*/ 1 w 92"/>
                  <a:gd name="T91" fmla="*/ 0 h 11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92" h="115">
                    <a:moveTo>
                      <a:pt x="39" y="0"/>
                    </a:moveTo>
                    <a:lnTo>
                      <a:pt x="27" y="11"/>
                    </a:lnTo>
                    <a:lnTo>
                      <a:pt x="17" y="25"/>
                    </a:lnTo>
                    <a:lnTo>
                      <a:pt x="9" y="40"/>
                    </a:lnTo>
                    <a:lnTo>
                      <a:pt x="2" y="55"/>
                    </a:lnTo>
                    <a:lnTo>
                      <a:pt x="0" y="71"/>
                    </a:lnTo>
                    <a:lnTo>
                      <a:pt x="2" y="86"/>
                    </a:lnTo>
                    <a:lnTo>
                      <a:pt x="10" y="100"/>
                    </a:lnTo>
                    <a:lnTo>
                      <a:pt x="24" y="111"/>
                    </a:lnTo>
                    <a:lnTo>
                      <a:pt x="31" y="115"/>
                    </a:lnTo>
                    <a:lnTo>
                      <a:pt x="38" y="115"/>
                    </a:lnTo>
                    <a:lnTo>
                      <a:pt x="45" y="114"/>
                    </a:lnTo>
                    <a:lnTo>
                      <a:pt x="51" y="111"/>
                    </a:lnTo>
                    <a:lnTo>
                      <a:pt x="58" y="108"/>
                    </a:lnTo>
                    <a:lnTo>
                      <a:pt x="64" y="103"/>
                    </a:lnTo>
                    <a:lnTo>
                      <a:pt x="69" y="97"/>
                    </a:lnTo>
                    <a:lnTo>
                      <a:pt x="73" y="93"/>
                    </a:lnTo>
                    <a:lnTo>
                      <a:pt x="83" y="80"/>
                    </a:lnTo>
                    <a:lnTo>
                      <a:pt x="89" y="66"/>
                    </a:lnTo>
                    <a:lnTo>
                      <a:pt x="92" y="51"/>
                    </a:lnTo>
                    <a:lnTo>
                      <a:pt x="89" y="35"/>
                    </a:lnTo>
                    <a:lnTo>
                      <a:pt x="86" y="33"/>
                    </a:lnTo>
                    <a:lnTo>
                      <a:pt x="84" y="35"/>
                    </a:lnTo>
                    <a:lnTo>
                      <a:pt x="81" y="39"/>
                    </a:lnTo>
                    <a:lnTo>
                      <a:pt x="80" y="42"/>
                    </a:lnTo>
                    <a:lnTo>
                      <a:pt x="79" y="50"/>
                    </a:lnTo>
                    <a:lnTo>
                      <a:pt x="76" y="59"/>
                    </a:lnTo>
                    <a:lnTo>
                      <a:pt x="71" y="69"/>
                    </a:lnTo>
                    <a:lnTo>
                      <a:pt x="65" y="77"/>
                    </a:lnTo>
                    <a:lnTo>
                      <a:pt x="58" y="84"/>
                    </a:lnTo>
                    <a:lnTo>
                      <a:pt x="50" y="88"/>
                    </a:lnTo>
                    <a:lnTo>
                      <a:pt x="42" y="91"/>
                    </a:lnTo>
                    <a:lnTo>
                      <a:pt x="33" y="91"/>
                    </a:lnTo>
                    <a:lnTo>
                      <a:pt x="21" y="85"/>
                    </a:lnTo>
                    <a:lnTo>
                      <a:pt x="13" y="76"/>
                    </a:lnTo>
                    <a:lnTo>
                      <a:pt x="9" y="63"/>
                    </a:lnTo>
                    <a:lnTo>
                      <a:pt x="9" y="50"/>
                    </a:lnTo>
                    <a:lnTo>
                      <a:pt x="13" y="36"/>
                    </a:lnTo>
                    <a:lnTo>
                      <a:pt x="20" y="24"/>
                    </a:lnTo>
                    <a:lnTo>
                      <a:pt x="30" y="12"/>
                    </a:lnTo>
                    <a:lnTo>
                      <a:pt x="39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6" name="Freeform 404"/>
              <p:cNvSpPr>
                <a:spLocks/>
              </p:cNvSpPr>
              <p:nvPr/>
            </p:nvSpPr>
            <p:spPr bwMode="auto">
              <a:xfrm>
                <a:off x="1820" y="5026"/>
                <a:ext cx="44" cy="51"/>
              </a:xfrm>
              <a:custGeom>
                <a:avLst/>
                <a:gdLst>
                  <a:gd name="T0" fmla="*/ 0 w 89"/>
                  <a:gd name="T1" fmla="*/ 0 h 101"/>
                  <a:gd name="T2" fmla="*/ 0 w 89"/>
                  <a:gd name="T3" fmla="*/ 1 h 101"/>
                  <a:gd name="T4" fmla="*/ 0 w 89"/>
                  <a:gd name="T5" fmla="*/ 1 h 101"/>
                  <a:gd name="T6" fmla="*/ 0 w 89"/>
                  <a:gd name="T7" fmla="*/ 1 h 101"/>
                  <a:gd name="T8" fmla="*/ 0 w 89"/>
                  <a:gd name="T9" fmla="*/ 1 h 101"/>
                  <a:gd name="T10" fmla="*/ 0 w 89"/>
                  <a:gd name="T11" fmla="*/ 1 h 101"/>
                  <a:gd name="T12" fmla="*/ 0 w 89"/>
                  <a:gd name="T13" fmla="*/ 1 h 101"/>
                  <a:gd name="T14" fmla="*/ 0 w 89"/>
                  <a:gd name="T15" fmla="*/ 1 h 101"/>
                  <a:gd name="T16" fmla="*/ 0 w 89"/>
                  <a:gd name="T17" fmla="*/ 1 h 101"/>
                  <a:gd name="T18" fmla="*/ 0 w 89"/>
                  <a:gd name="T19" fmla="*/ 1 h 101"/>
                  <a:gd name="T20" fmla="*/ 0 w 89"/>
                  <a:gd name="T21" fmla="*/ 1 h 101"/>
                  <a:gd name="T22" fmla="*/ 0 w 89"/>
                  <a:gd name="T23" fmla="*/ 1 h 101"/>
                  <a:gd name="T24" fmla="*/ 0 w 89"/>
                  <a:gd name="T25" fmla="*/ 1 h 101"/>
                  <a:gd name="T26" fmla="*/ 0 w 89"/>
                  <a:gd name="T27" fmla="*/ 1 h 101"/>
                  <a:gd name="T28" fmla="*/ 0 w 89"/>
                  <a:gd name="T29" fmla="*/ 1 h 101"/>
                  <a:gd name="T30" fmla="*/ 0 w 89"/>
                  <a:gd name="T31" fmla="*/ 1 h 101"/>
                  <a:gd name="T32" fmla="*/ 0 w 89"/>
                  <a:gd name="T33" fmla="*/ 1 h 101"/>
                  <a:gd name="T34" fmla="*/ 0 w 89"/>
                  <a:gd name="T35" fmla="*/ 1 h 101"/>
                  <a:gd name="T36" fmla="*/ 0 w 89"/>
                  <a:gd name="T37" fmla="*/ 1 h 101"/>
                  <a:gd name="T38" fmla="*/ 0 w 89"/>
                  <a:gd name="T39" fmla="*/ 1 h 101"/>
                  <a:gd name="T40" fmla="*/ 0 w 89"/>
                  <a:gd name="T41" fmla="*/ 1 h 101"/>
                  <a:gd name="T42" fmla="*/ 0 w 89"/>
                  <a:gd name="T43" fmla="*/ 1 h 101"/>
                  <a:gd name="T44" fmla="*/ 0 w 89"/>
                  <a:gd name="T45" fmla="*/ 1 h 101"/>
                  <a:gd name="T46" fmla="*/ 0 w 89"/>
                  <a:gd name="T47" fmla="*/ 1 h 101"/>
                  <a:gd name="T48" fmla="*/ 0 w 89"/>
                  <a:gd name="T49" fmla="*/ 1 h 101"/>
                  <a:gd name="T50" fmla="*/ 0 w 89"/>
                  <a:gd name="T51" fmla="*/ 1 h 101"/>
                  <a:gd name="T52" fmla="*/ 0 w 89"/>
                  <a:gd name="T53" fmla="*/ 1 h 101"/>
                  <a:gd name="T54" fmla="*/ 0 w 89"/>
                  <a:gd name="T55" fmla="*/ 1 h 101"/>
                  <a:gd name="T56" fmla="*/ 0 w 89"/>
                  <a:gd name="T57" fmla="*/ 1 h 101"/>
                  <a:gd name="T58" fmla="*/ 0 w 89"/>
                  <a:gd name="T59" fmla="*/ 1 h 101"/>
                  <a:gd name="T60" fmla="*/ 0 w 89"/>
                  <a:gd name="T61" fmla="*/ 1 h 101"/>
                  <a:gd name="T62" fmla="*/ 0 w 89"/>
                  <a:gd name="T63" fmla="*/ 1 h 101"/>
                  <a:gd name="T64" fmla="*/ 0 w 89"/>
                  <a:gd name="T65" fmla="*/ 1 h 101"/>
                  <a:gd name="T66" fmla="*/ 0 w 89"/>
                  <a:gd name="T67" fmla="*/ 1 h 101"/>
                  <a:gd name="T68" fmla="*/ 0 w 89"/>
                  <a:gd name="T69" fmla="*/ 1 h 101"/>
                  <a:gd name="T70" fmla="*/ 0 w 89"/>
                  <a:gd name="T71" fmla="*/ 1 h 101"/>
                  <a:gd name="T72" fmla="*/ 0 w 89"/>
                  <a:gd name="T73" fmla="*/ 1 h 101"/>
                  <a:gd name="T74" fmla="*/ 0 w 89"/>
                  <a:gd name="T75" fmla="*/ 1 h 101"/>
                  <a:gd name="T76" fmla="*/ 0 w 89"/>
                  <a:gd name="T77" fmla="*/ 1 h 101"/>
                  <a:gd name="T78" fmla="*/ 0 w 89"/>
                  <a:gd name="T79" fmla="*/ 1 h 101"/>
                  <a:gd name="T80" fmla="*/ 0 w 89"/>
                  <a:gd name="T81" fmla="*/ 1 h 101"/>
                  <a:gd name="T82" fmla="*/ 0 w 89"/>
                  <a:gd name="T83" fmla="*/ 1 h 101"/>
                  <a:gd name="T84" fmla="*/ 0 w 89"/>
                  <a:gd name="T85" fmla="*/ 1 h 101"/>
                  <a:gd name="T86" fmla="*/ 0 w 89"/>
                  <a:gd name="T87" fmla="*/ 1 h 101"/>
                  <a:gd name="T88" fmla="*/ 0 w 89"/>
                  <a:gd name="T89" fmla="*/ 1 h 101"/>
                  <a:gd name="T90" fmla="*/ 0 w 89"/>
                  <a:gd name="T91" fmla="*/ 1 h 101"/>
                  <a:gd name="T92" fmla="*/ 0 w 89"/>
                  <a:gd name="T93" fmla="*/ 0 h 101"/>
                  <a:gd name="T94" fmla="*/ 0 w 89"/>
                  <a:gd name="T95" fmla="*/ 0 h 101"/>
                  <a:gd name="T96" fmla="*/ 0 w 89"/>
                  <a:gd name="T97" fmla="*/ 0 h 101"/>
                  <a:gd name="T98" fmla="*/ 0 w 89"/>
                  <a:gd name="T99" fmla="*/ 0 h 10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89" h="101">
                    <a:moveTo>
                      <a:pt x="49" y="0"/>
                    </a:moveTo>
                    <a:lnTo>
                      <a:pt x="39" y="7"/>
                    </a:lnTo>
                    <a:lnTo>
                      <a:pt x="29" y="15"/>
                    </a:lnTo>
                    <a:lnTo>
                      <a:pt x="18" y="25"/>
                    </a:lnTo>
                    <a:lnTo>
                      <a:pt x="10" y="36"/>
                    </a:lnTo>
                    <a:lnTo>
                      <a:pt x="3" y="48"/>
                    </a:lnTo>
                    <a:lnTo>
                      <a:pt x="0" y="61"/>
                    </a:lnTo>
                    <a:lnTo>
                      <a:pt x="0" y="74"/>
                    </a:lnTo>
                    <a:lnTo>
                      <a:pt x="4" y="86"/>
                    </a:lnTo>
                    <a:lnTo>
                      <a:pt x="8" y="91"/>
                    </a:lnTo>
                    <a:lnTo>
                      <a:pt x="14" y="94"/>
                    </a:lnTo>
                    <a:lnTo>
                      <a:pt x="19" y="98"/>
                    </a:lnTo>
                    <a:lnTo>
                      <a:pt x="25" y="99"/>
                    </a:lnTo>
                    <a:lnTo>
                      <a:pt x="32" y="100"/>
                    </a:lnTo>
                    <a:lnTo>
                      <a:pt x="39" y="101"/>
                    </a:lnTo>
                    <a:lnTo>
                      <a:pt x="45" y="100"/>
                    </a:lnTo>
                    <a:lnTo>
                      <a:pt x="51" y="99"/>
                    </a:lnTo>
                    <a:lnTo>
                      <a:pt x="58" y="97"/>
                    </a:lnTo>
                    <a:lnTo>
                      <a:pt x="64" y="92"/>
                    </a:lnTo>
                    <a:lnTo>
                      <a:pt x="70" y="87"/>
                    </a:lnTo>
                    <a:lnTo>
                      <a:pt x="76" y="82"/>
                    </a:lnTo>
                    <a:lnTo>
                      <a:pt x="81" y="76"/>
                    </a:lnTo>
                    <a:lnTo>
                      <a:pt x="84" y="69"/>
                    </a:lnTo>
                    <a:lnTo>
                      <a:pt x="87" y="62"/>
                    </a:lnTo>
                    <a:lnTo>
                      <a:pt x="89" y="55"/>
                    </a:lnTo>
                    <a:lnTo>
                      <a:pt x="89" y="52"/>
                    </a:lnTo>
                    <a:lnTo>
                      <a:pt x="89" y="48"/>
                    </a:lnTo>
                    <a:lnTo>
                      <a:pt x="86" y="45"/>
                    </a:lnTo>
                    <a:lnTo>
                      <a:pt x="83" y="44"/>
                    </a:lnTo>
                    <a:lnTo>
                      <a:pt x="76" y="45"/>
                    </a:lnTo>
                    <a:lnTo>
                      <a:pt x="70" y="48"/>
                    </a:lnTo>
                    <a:lnTo>
                      <a:pt x="64" y="53"/>
                    </a:lnTo>
                    <a:lnTo>
                      <a:pt x="60" y="57"/>
                    </a:lnTo>
                    <a:lnTo>
                      <a:pt x="55" y="61"/>
                    </a:lnTo>
                    <a:lnTo>
                      <a:pt x="49" y="62"/>
                    </a:lnTo>
                    <a:lnTo>
                      <a:pt x="44" y="62"/>
                    </a:lnTo>
                    <a:lnTo>
                      <a:pt x="38" y="61"/>
                    </a:lnTo>
                    <a:lnTo>
                      <a:pt x="28" y="59"/>
                    </a:lnTo>
                    <a:lnTo>
                      <a:pt x="21" y="54"/>
                    </a:lnTo>
                    <a:lnTo>
                      <a:pt x="17" y="46"/>
                    </a:lnTo>
                    <a:lnTo>
                      <a:pt x="21" y="36"/>
                    </a:lnTo>
                    <a:lnTo>
                      <a:pt x="26" y="25"/>
                    </a:lnTo>
                    <a:lnTo>
                      <a:pt x="33" y="16"/>
                    </a:lnTo>
                    <a:lnTo>
                      <a:pt x="41" y="8"/>
                    </a:lnTo>
                    <a:lnTo>
                      <a:pt x="49" y="1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7" name="Freeform 405"/>
              <p:cNvSpPr>
                <a:spLocks/>
              </p:cNvSpPr>
              <p:nvPr/>
            </p:nvSpPr>
            <p:spPr bwMode="auto">
              <a:xfrm>
                <a:off x="2122" y="5120"/>
                <a:ext cx="52" cy="46"/>
              </a:xfrm>
              <a:custGeom>
                <a:avLst/>
                <a:gdLst>
                  <a:gd name="T0" fmla="*/ 1 w 102"/>
                  <a:gd name="T1" fmla="*/ 0 h 93"/>
                  <a:gd name="T2" fmla="*/ 1 w 102"/>
                  <a:gd name="T3" fmla="*/ 0 h 93"/>
                  <a:gd name="T4" fmla="*/ 1 w 102"/>
                  <a:gd name="T5" fmla="*/ 0 h 93"/>
                  <a:gd name="T6" fmla="*/ 1 w 102"/>
                  <a:gd name="T7" fmla="*/ 0 h 93"/>
                  <a:gd name="T8" fmla="*/ 1 w 102"/>
                  <a:gd name="T9" fmla="*/ 0 h 93"/>
                  <a:gd name="T10" fmla="*/ 1 w 102"/>
                  <a:gd name="T11" fmla="*/ 0 h 93"/>
                  <a:gd name="T12" fmla="*/ 1 w 102"/>
                  <a:gd name="T13" fmla="*/ 0 h 93"/>
                  <a:gd name="T14" fmla="*/ 1 w 102"/>
                  <a:gd name="T15" fmla="*/ 0 h 93"/>
                  <a:gd name="T16" fmla="*/ 1 w 102"/>
                  <a:gd name="T17" fmla="*/ 0 h 93"/>
                  <a:gd name="T18" fmla="*/ 1 w 102"/>
                  <a:gd name="T19" fmla="*/ 0 h 93"/>
                  <a:gd name="T20" fmla="*/ 1 w 102"/>
                  <a:gd name="T21" fmla="*/ 0 h 93"/>
                  <a:gd name="T22" fmla="*/ 1 w 102"/>
                  <a:gd name="T23" fmla="*/ 0 h 93"/>
                  <a:gd name="T24" fmla="*/ 1 w 102"/>
                  <a:gd name="T25" fmla="*/ 0 h 93"/>
                  <a:gd name="T26" fmla="*/ 1 w 102"/>
                  <a:gd name="T27" fmla="*/ 0 h 93"/>
                  <a:gd name="T28" fmla="*/ 1 w 102"/>
                  <a:gd name="T29" fmla="*/ 0 h 93"/>
                  <a:gd name="T30" fmla="*/ 1 w 102"/>
                  <a:gd name="T31" fmla="*/ 0 h 93"/>
                  <a:gd name="T32" fmla="*/ 1 w 102"/>
                  <a:gd name="T33" fmla="*/ 0 h 93"/>
                  <a:gd name="T34" fmla="*/ 1 w 102"/>
                  <a:gd name="T35" fmla="*/ 0 h 93"/>
                  <a:gd name="T36" fmla="*/ 1 w 102"/>
                  <a:gd name="T37" fmla="*/ 0 h 93"/>
                  <a:gd name="T38" fmla="*/ 1 w 102"/>
                  <a:gd name="T39" fmla="*/ 0 h 93"/>
                  <a:gd name="T40" fmla="*/ 0 w 102"/>
                  <a:gd name="T41" fmla="*/ 0 h 93"/>
                  <a:gd name="T42" fmla="*/ 1 w 102"/>
                  <a:gd name="T43" fmla="*/ 0 h 93"/>
                  <a:gd name="T44" fmla="*/ 1 w 102"/>
                  <a:gd name="T45" fmla="*/ 0 h 93"/>
                  <a:gd name="T46" fmla="*/ 1 w 102"/>
                  <a:gd name="T47" fmla="*/ 0 h 93"/>
                  <a:gd name="T48" fmla="*/ 1 w 102"/>
                  <a:gd name="T49" fmla="*/ 0 h 93"/>
                  <a:gd name="T50" fmla="*/ 1 w 102"/>
                  <a:gd name="T51" fmla="*/ 0 h 93"/>
                  <a:gd name="T52" fmla="*/ 1 w 102"/>
                  <a:gd name="T53" fmla="*/ 0 h 93"/>
                  <a:gd name="T54" fmla="*/ 1 w 102"/>
                  <a:gd name="T55" fmla="*/ 0 h 93"/>
                  <a:gd name="T56" fmla="*/ 1 w 102"/>
                  <a:gd name="T57" fmla="*/ 0 h 93"/>
                  <a:gd name="T58" fmla="*/ 1 w 102"/>
                  <a:gd name="T59" fmla="*/ 0 h 93"/>
                  <a:gd name="T60" fmla="*/ 1 w 102"/>
                  <a:gd name="T61" fmla="*/ 0 h 93"/>
                  <a:gd name="T62" fmla="*/ 1 w 102"/>
                  <a:gd name="T63" fmla="*/ 0 h 93"/>
                  <a:gd name="T64" fmla="*/ 1 w 102"/>
                  <a:gd name="T65" fmla="*/ 0 h 93"/>
                  <a:gd name="T66" fmla="*/ 1 w 102"/>
                  <a:gd name="T67" fmla="*/ 0 h 93"/>
                  <a:gd name="T68" fmla="*/ 1 w 102"/>
                  <a:gd name="T69" fmla="*/ 0 h 93"/>
                  <a:gd name="T70" fmla="*/ 1 w 102"/>
                  <a:gd name="T71" fmla="*/ 0 h 93"/>
                  <a:gd name="T72" fmla="*/ 1 w 102"/>
                  <a:gd name="T73" fmla="*/ 0 h 93"/>
                  <a:gd name="T74" fmla="*/ 1 w 102"/>
                  <a:gd name="T75" fmla="*/ 0 h 93"/>
                  <a:gd name="T76" fmla="*/ 1 w 102"/>
                  <a:gd name="T77" fmla="*/ 0 h 93"/>
                  <a:gd name="T78" fmla="*/ 1 w 102"/>
                  <a:gd name="T79" fmla="*/ 0 h 93"/>
                  <a:gd name="T80" fmla="*/ 1 w 102"/>
                  <a:gd name="T81" fmla="*/ 0 h 93"/>
                  <a:gd name="T82" fmla="*/ 1 w 102"/>
                  <a:gd name="T83" fmla="*/ 0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02" h="93">
                    <a:moveTo>
                      <a:pt x="39" y="1"/>
                    </a:moveTo>
                    <a:lnTo>
                      <a:pt x="47" y="5"/>
                    </a:lnTo>
                    <a:lnTo>
                      <a:pt x="59" y="12"/>
                    </a:lnTo>
                    <a:lnTo>
                      <a:pt x="71" y="23"/>
                    </a:lnTo>
                    <a:lnTo>
                      <a:pt x="82" y="33"/>
                    </a:lnTo>
                    <a:lnTo>
                      <a:pt x="91" y="45"/>
                    </a:lnTo>
                    <a:lnTo>
                      <a:pt x="94" y="56"/>
                    </a:lnTo>
                    <a:lnTo>
                      <a:pt x="91" y="65"/>
                    </a:lnTo>
                    <a:lnTo>
                      <a:pt x="79" y="72"/>
                    </a:lnTo>
                    <a:lnTo>
                      <a:pt x="69" y="75"/>
                    </a:lnTo>
                    <a:lnTo>
                      <a:pt x="60" y="75"/>
                    </a:lnTo>
                    <a:lnTo>
                      <a:pt x="49" y="72"/>
                    </a:lnTo>
                    <a:lnTo>
                      <a:pt x="40" y="69"/>
                    </a:lnTo>
                    <a:lnTo>
                      <a:pt x="31" y="64"/>
                    </a:lnTo>
                    <a:lnTo>
                      <a:pt x="23" y="58"/>
                    </a:lnTo>
                    <a:lnTo>
                      <a:pt x="15" y="53"/>
                    </a:lnTo>
                    <a:lnTo>
                      <a:pt x="8" y="47"/>
                    </a:lnTo>
                    <a:lnTo>
                      <a:pt x="5" y="46"/>
                    </a:lnTo>
                    <a:lnTo>
                      <a:pt x="2" y="48"/>
                    </a:lnTo>
                    <a:lnTo>
                      <a:pt x="1" y="53"/>
                    </a:lnTo>
                    <a:lnTo>
                      <a:pt x="0" y="56"/>
                    </a:lnTo>
                    <a:lnTo>
                      <a:pt x="6" y="66"/>
                    </a:lnTo>
                    <a:lnTo>
                      <a:pt x="14" y="76"/>
                    </a:lnTo>
                    <a:lnTo>
                      <a:pt x="26" y="84"/>
                    </a:lnTo>
                    <a:lnTo>
                      <a:pt x="40" y="89"/>
                    </a:lnTo>
                    <a:lnTo>
                      <a:pt x="54" y="93"/>
                    </a:lnTo>
                    <a:lnTo>
                      <a:pt x="68" y="93"/>
                    </a:lnTo>
                    <a:lnTo>
                      <a:pt x="79" y="91"/>
                    </a:lnTo>
                    <a:lnTo>
                      <a:pt x="90" y="84"/>
                    </a:lnTo>
                    <a:lnTo>
                      <a:pt x="100" y="70"/>
                    </a:lnTo>
                    <a:lnTo>
                      <a:pt x="102" y="56"/>
                    </a:lnTo>
                    <a:lnTo>
                      <a:pt x="100" y="42"/>
                    </a:lnTo>
                    <a:lnTo>
                      <a:pt x="92" y="30"/>
                    </a:lnTo>
                    <a:lnTo>
                      <a:pt x="81" y="19"/>
                    </a:lnTo>
                    <a:lnTo>
                      <a:pt x="68" y="10"/>
                    </a:lnTo>
                    <a:lnTo>
                      <a:pt x="53" y="4"/>
                    </a:lnTo>
                    <a:lnTo>
                      <a:pt x="39" y="0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8" name="Freeform 406"/>
              <p:cNvSpPr>
                <a:spLocks/>
              </p:cNvSpPr>
              <p:nvPr/>
            </p:nvSpPr>
            <p:spPr bwMode="auto">
              <a:xfrm>
                <a:off x="2248" y="5068"/>
                <a:ext cx="48" cy="35"/>
              </a:xfrm>
              <a:custGeom>
                <a:avLst/>
                <a:gdLst>
                  <a:gd name="T0" fmla="*/ 0 w 97"/>
                  <a:gd name="T1" fmla="*/ 1 h 69"/>
                  <a:gd name="T2" fmla="*/ 0 w 97"/>
                  <a:gd name="T3" fmla="*/ 1 h 69"/>
                  <a:gd name="T4" fmla="*/ 0 w 97"/>
                  <a:gd name="T5" fmla="*/ 1 h 69"/>
                  <a:gd name="T6" fmla="*/ 0 w 97"/>
                  <a:gd name="T7" fmla="*/ 1 h 69"/>
                  <a:gd name="T8" fmla="*/ 0 w 97"/>
                  <a:gd name="T9" fmla="*/ 1 h 69"/>
                  <a:gd name="T10" fmla="*/ 0 w 97"/>
                  <a:gd name="T11" fmla="*/ 1 h 69"/>
                  <a:gd name="T12" fmla="*/ 0 w 97"/>
                  <a:gd name="T13" fmla="*/ 1 h 69"/>
                  <a:gd name="T14" fmla="*/ 0 w 97"/>
                  <a:gd name="T15" fmla="*/ 1 h 69"/>
                  <a:gd name="T16" fmla="*/ 0 w 97"/>
                  <a:gd name="T17" fmla="*/ 1 h 69"/>
                  <a:gd name="T18" fmla="*/ 0 w 97"/>
                  <a:gd name="T19" fmla="*/ 1 h 69"/>
                  <a:gd name="T20" fmla="*/ 0 w 97"/>
                  <a:gd name="T21" fmla="*/ 1 h 69"/>
                  <a:gd name="T22" fmla="*/ 0 w 97"/>
                  <a:gd name="T23" fmla="*/ 1 h 69"/>
                  <a:gd name="T24" fmla="*/ 0 w 97"/>
                  <a:gd name="T25" fmla="*/ 1 h 69"/>
                  <a:gd name="T26" fmla="*/ 0 w 97"/>
                  <a:gd name="T27" fmla="*/ 1 h 69"/>
                  <a:gd name="T28" fmla="*/ 0 w 97"/>
                  <a:gd name="T29" fmla="*/ 1 h 69"/>
                  <a:gd name="T30" fmla="*/ 0 w 97"/>
                  <a:gd name="T31" fmla="*/ 1 h 69"/>
                  <a:gd name="T32" fmla="*/ 0 w 97"/>
                  <a:gd name="T33" fmla="*/ 1 h 69"/>
                  <a:gd name="T34" fmla="*/ 0 w 97"/>
                  <a:gd name="T35" fmla="*/ 1 h 69"/>
                  <a:gd name="T36" fmla="*/ 0 w 97"/>
                  <a:gd name="T37" fmla="*/ 1 h 69"/>
                  <a:gd name="T38" fmla="*/ 0 w 97"/>
                  <a:gd name="T39" fmla="*/ 1 h 69"/>
                  <a:gd name="T40" fmla="*/ 0 w 97"/>
                  <a:gd name="T41" fmla="*/ 1 h 69"/>
                  <a:gd name="T42" fmla="*/ 0 w 97"/>
                  <a:gd name="T43" fmla="*/ 1 h 69"/>
                  <a:gd name="T44" fmla="*/ 0 w 97"/>
                  <a:gd name="T45" fmla="*/ 1 h 69"/>
                  <a:gd name="T46" fmla="*/ 0 w 97"/>
                  <a:gd name="T47" fmla="*/ 1 h 69"/>
                  <a:gd name="T48" fmla="*/ 0 w 97"/>
                  <a:gd name="T49" fmla="*/ 1 h 69"/>
                  <a:gd name="T50" fmla="*/ 0 w 97"/>
                  <a:gd name="T51" fmla="*/ 1 h 69"/>
                  <a:gd name="T52" fmla="*/ 0 w 97"/>
                  <a:gd name="T53" fmla="*/ 1 h 69"/>
                  <a:gd name="T54" fmla="*/ 0 w 97"/>
                  <a:gd name="T55" fmla="*/ 1 h 69"/>
                  <a:gd name="T56" fmla="*/ 0 w 97"/>
                  <a:gd name="T57" fmla="*/ 1 h 69"/>
                  <a:gd name="T58" fmla="*/ 0 w 97"/>
                  <a:gd name="T59" fmla="*/ 1 h 69"/>
                  <a:gd name="T60" fmla="*/ 0 w 97"/>
                  <a:gd name="T61" fmla="*/ 1 h 69"/>
                  <a:gd name="T62" fmla="*/ 0 w 97"/>
                  <a:gd name="T63" fmla="*/ 1 h 69"/>
                  <a:gd name="T64" fmla="*/ 0 w 97"/>
                  <a:gd name="T65" fmla="*/ 1 h 69"/>
                  <a:gd name="T66" fmla="*/ 0 w 97"/>
                  <a:gd name="T67" fmla="*/ 1 h 69"/>
                  <a:gd name="T68" fmla="*/ 0 w 97"/>
                  <a:gd name="T69" fmla="*/ 0 h 69"/>
                  <a:gd name="T70" fmla="*/ 0 w 97"/>
                  <a:gd name="T71" fmla="*/ 0 h 69"/>
                  <a:gd name="T72" fmla="*/ 0 w 97"/>
                  <a:gd name="T73" fmla="*/ 0 h 69"/>
                  <a:gd name="T74" fmla="*/ 0 w 97"/>
                  <a:gd name="T75" fmla="*/ 0 h 69"/>
                  <a:gd name="T76" fmla="*/ 0 w 97"/>
                  <a:gd name="T77" fmla="*/ 1 h 69"/>
                  <a:gd name="T78" fmla="*/ 0 w 97"/>
                  <a:gd name="T79" fmla="*/ 1 h 69"/>
                  <a:gd name="T80" fmla="*/ 0 w 97"/>
                  <a:gd name="T81" fmla="*/ 1 h 69"/>
                  <a:gd name="T82" fmla="*/ 0 w 97"/>
                  <a:gd name="T83" fmla="*/ 1 h 69"/>
                  <a:gd name="T84" fmla="*/ 0 w 97"/>
                  <a:gd name="T85" fmla="*/ 1 h 69"/>
                  <a:gd name="T86" fmla="*/ 0 w 97"/>
                  <a:gd name="T87" fmla="*/ 1 h 69"/>
                  <a:gd name="T88" fmla="*/ 0 w 97"/>
                  <a:gd name="T89" fmla="*/ 1 h 69"/>
                  <a:gd name="T90" fmla="*/ 0 w 97"/>
                  <a:gd name="T91" fmla="*/ 1 h 69"/>
                  <a:gd name="T92" fmla="*/ 0 w 97"/>
                  <a:gd name="T93" fmla="*/ 1 h 69"/>
                  <a:gd name="T94" fmla="*/ 0 w 97"/>
                  <a:gd name="T95" fmla="*/ 1 h 69"/>
                  <a:gd name="T96" fmla="*/ 0 w 97"/>
                  <a:gd name="T97" fmla="*/ 1 h 69"/>
                  <a:gd name="T98" fmla="*/ 0 w 97"/>
                  <a:gd name="T99" fmla="*/ 1 h 6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97" h="69">
                    <a:moveTo>
                      <a:pt x="1" y="21"/>
                    </a:moveTo>
                    <a:lnTo>
                      <a:pt x="9" y="17"/>
                    </a:lnTo>
                    <a:lnTo>
                      <a:pt x="17" y="14"/>
                    </a:lnTo>
                    <a:lnTo>
                      <a:pt x="27" y="10"/>
                    </a:lnTo>
                    <a:lnTo>
                      <a:pt x="36" y="8"/>
                    </a:lnTo>
                    <a:lnTo>
                      <a:pt x="45" y="7"/>
                    </a:lnTo>
                    <a:lnTo>
                      <a:pt x="54" y="6"/>
                    </a:lnTo>
                    <a:lnTo>
                      <a:pt x="62" y="7"/>
                    </a:lnTo>
                    <a:lnTo>
                      <a:pt x="71" y="10"/>
                    </a:lnTo>
                    <a:lnTo>
                      <a:pt x="81" y="17"/>
                    </a:lnTo>
                    <a:lnTo>
                      <a:pt x="85" y="25"/>
                    </a:lnTo>
                    <a:lnTo>
                      <a:pt x="85" y="35"/>
                    </a:lnTo>
                    <a:lnTo>
                      <a:pt x="82" y="43"/>
                    </a:lnTo>
                    <a:lnTo>
                      <a:pt x="76" y="52"/>
                    </a:lnTo>
                    <a:lnTo>
                      <a:pt x="68" y="58"/>
                    </a:lnTo>
                    <a:lnTo>
                      <a:pt x="59" y="61"/>
                    </a:lnTo>
                    <a:lnTo>
                      <a:pt x="48" y="62"/>
                    </a:lnTo>
                    <a:lnTo>
                      <a:pt x="46" y="63"/>
                    </a:lnTo>
                    <a:lnTo>
                      <a:pt x="44" y="66"/>
                    </a:lnTo>
                    <a:lnTo>
                      <a:pt x="43" y="68"/>
                    </a:lnTo>
                    <a:lnTo>
                      <a:pt x="44" y="69"/>
                    </a:lnTo>
                    <a:lnTo>
                      <a:pt x="54" y="69"/>
                    </a:lnTo>
                    <a:lnTo>
                      <a:pt x="65" y="67"/>
                    </a:lnTo>
                    <a:lnTo>
                      <a:pt x="74" y="62"/>
                    </a:lnTo>
                    <a:lnTo>
                      <a:pt x="83" y="55"/>
                    </a:lnTo>
                    <a:lnTo>
                      <a:pt x="90" y="47"/>
                    </a:lnTo>
                    <a:lnTo>
                      <a:pt x="95" y="38"/>
                    </a:lnTo>
                    <a:lnTo>
                      <a:pt x="97" y="28"/>
                    </a:lnTo>
                    <a:lnTo>
                      <a:pt x="97" y="17"/>
                    </a:lnTo>
                    <a:lnTo>
                      <a:pt x="95" y="11"/>
                    </a:lnTo>
                    <a:lnTo>
                      <a:pt x="91" y="8"/>
                    </a:lnTo>
                    <a:lnTo>
                      <a:pt x="86" y="5"/>
                    </a:lnTo>
                    <a:lnTo>
                      <a:pt x="81" y="2"/>
                    </a:lnTo>
                    <a:lnTo>
                      <a:pt x="74" y="1"/>
                    </a:lnTo>
                    <a:lnTo>
                      <a:pt x="68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1" y="2"/>
                    </a:lnTo>
                    <a:lnTo>
                      <a:pt x="35" y="3"/>
                    </a:lnTo>
                    <a:lnTo>
                      <a:pt x="28" y="6"/>
                    </a:lnTo>
                    <a:lnTo>
                      <a:pt x="21" y="9"/>
                    </a:lnTo>
                    <a:lnTo>
                      <a:pt x="14" y="13"/>
                    </a:lnTo>
                    <a:lnTo>
                      <a:pt x="7" y="16"/>
                    </a:lnTo>
                    <a:lnTo>
                      <a:pt x="1" y="20"/>
                    </a:lnTo>
                    <a:lnTo>
                      <a:pt x="0" y="20"/>
                    </a:lnTo>
                    <a:lnTo>
                      <a:pt x="0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9" name="Freeform 407"/>
              <p:cNvSpPr>
                <a:spLocks/>
              </p:cNvSpPr>
              <p:nvPr/>
            </p:nvSpPr>
            <p:spPr bwMode="auto">
              <a:xfrm>
                <a:off x="2437" y="5029"/>
                <a:ext cx="34" cy="50"/>
              </a:xfrm>
              <a:custGeom>
                <a:avLst/>
                <a:gdLst>
                  <a:gd name="T0" fmla="*/ 0 w 69"/>
                  <a:gd name="T1" fmla="*/ 1 h 100"/>
                  <a:gd name="T2" fmla="*/ 0 w 69"/>
                  <a:gd name="T3" fmla="*/ 1 h 100"/>
                  <a:gd name="T4" fmla="*/ 0 w 69"/>
                  <a:gd name="T5" fmla="*/ 1 h 100"/>
                  <a:gd name="T6" fmla="*/ 0 w 69"/>
                  <a:gd name="T7" fmla="*/ 1 h 100"/>
                  <a:gd name="T8" fmla="*/ 0 w 69"/>
                  <a:gd name="T9" fmla="*/ 1 h 100"/>
                  <a:gd name="T10" fmla="*/ 0 w 69"/>
                  <a:gd name="T11" fmla="*/ 1 h 100"/>
                  <a:gd name="T12" fmla="*/ 0 w 69"/>
                  <a:gd name="T13" fmla="*/ 1 h 100"/>
                  <a:gd name="T14" fmla="*/ 0 w 69"/>
                  <a:gd name="T15" fmla="*/ 1 h 100"/>
                  <a:gd name="T16" fmla="*/ 0 w 69"/>
                  <a:gd name="T17" fmla="*/ 1 h 100"/>
                  <a:gd name="T18" fmla="*/ 0 w 69"/>
                  <a:gd name="T19" fmla="*/ 1 h 100"/>
                  <a:gd name="T20" fmla="*/ 0 w 69"/>
                  <a:gd name="T21" fmla="*/ 1 h 100"/>
                  <a:gd name="T22" fmla="*/ 0 w 69"/>
                  <a:gd name="T23" fmla="*/ 1 h 100"/>
                  <a:gd name="T24" fmla="*/ 0 w 69"/>
                  <a:gd name="T25" fmla="*/ 1 h 100"/>
                  <a:gd name="T26" fmla="*/ 0 w 69"/>
                  <a:gd name="T27" fmla="*/ 1 h 100"/>
                  <a:gd name="T28" fmla="*/ 0 w 69"/>
                  <a:gd name="T29" fmla="*/ 1 h 100"/>
                  <a:gd name="T30" fmla="*/ 0 w 69"/>
                  <a:gd name="T31" fmla="*/ 1 h 100"/>
                  <a:gd name="T32" fmla="*/ 0 w 69"/>
                  <a:gd name="T33" fmla="*/ 1 h 100"/>
                  <a:gd name="T34" fmla="*/ 0 w 69"/>
                  <a:gd name="T35" fmla="*/ 1 h 100"/>
                  <a:gd name="T36" fmla="*/ 0 w 69"/>
                  <a:gd name="T37" fmla="*/ 1 h 100"/>
                  <a:gd name="T38" fmla="*/ 0 w 69"/>
                  <a:gd name="T39" fmla="*/ 1 h 100"/>
                  <a:gd name="T40" fmla="*/ 0 w 69"/>
                  <a:gd name="T41" fmla="*/ 1 h 100"/>
                  <a:gd name="T42" fmla="*/ 0 w 69"/>
                  <a:gd name="T43" fmla="*/ 1 h 100"/>
                  <a:gd name="T44" fmla="*/ 0 w 69"/>
                  <a:gd name="T45" fmla="*/ 1 h 100"/>
                  <a:gd name="T46" fmla="*/ 0 w 69"/>
                  <a:gd name="T47" fmla="*/ 1 h 100"/>
                  <a:gd name="T48" fmla="*/ 0 w 69"/>
                  <a:gd name="T49" fmla="*/ 1 h 100"/>
                  <a:gd name="T50" fmla="*/ 0 w 69"/>
                  <a:gd name="T51" fmla="*/ 1 h 100"/>
                  <a:gd name="T52" fmla="*/ 0 w 69"/>
                  <a:gd name="T53" fmla="*/ 1 h 100"/>
                  <a:gd name="T54" fmla="*/ 0 w 69"/>
                  <a:gd name="T55" fmla="*/ 1 h 100"/>
                  <a:gd name="T56" fmla="*/ 0 w 69"/>
                  <a:gd name="T57" fmla="*/ 1 h 100"/>
                  <a:gd name="T58" fmla="*/ 0 w 69"/>
                  <a:gd name="T59" fmla="*/ 1 h 100"/>
                  <a:gd name="T60" fmla="*/ 0 w 69"/>
                  <a:gd name="T61" fmla="*/ 1 h 100"/>
                  <a:gd name="T62" fmla="*/ 0 w 69"/>
                  <a:gd name="T63" fmla="*/ 1 h 100"/>
                  <a:gd name="T64" fmla="*/ 0 w 69"/>
                  <a:gd name="T65" fmla="*/ 1 h 100"/>
                  <a:gd name="T66" fmla="*/ 0 w 69"/>
                  <a:gd name="T67" fmla="*/ 0 h 100"/>
                  <a:gd name="T68" fmla="*/ 0 w 69"/>
                  <a:gd name="T69" fmla="*/ 1 h 100"/>
                  <a:gd name="T70" fmla="*/ 0 w 69"/>
                  <a:gd name="T71" fmla="*/ 1 h 100"/>
                  <a:gd name="T72" fmla="*/ 0 w 69"/>
                  <a:gd name="T73" fmla="*/ 1 h 100"/>
                  <a:gd name="T74" fmla="*/ 0 w 69"/>
                  <a:gd name="T75" fmla="*/ 1 h 100"/>
                  <a:gd name="T76" fmla="*/ 0 w 69"/>
                  <a:gd name="T77" fmla="*/ 1 h 100"/>
                  <a:gd name="T78" fmla="*/ 0 w 69"/>
                  <a:gd name="T79" fmla="*/ 1 h 100"/>
                  <a:gd name="T80" fmla="*/ 0 w 69"/>
                  <a:gd name="T81" fmla="*/ 1 h 100"/>
                  <a:gd name="T82" fmla="*/ 0 w 69"/>
                  <a:gd name="T83" fmla="*/ 1 h 10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9" h="100">
                    <a:moveTo>
                      <a:pt x="1" y="12"/>
                    </a:moveTo>
                    <a:lnTo>
                      <a:pt x="7" y="7"/>
                    </a:lnTo>
                    <a:lnTo>
                      <a:pt x="14" y="4"/>
                    </a:lnTo>
                    <a:lnTo>
                      <a:pt x="21" y="5"/>
                    </a:lnTo>
                    <a:lnTo>
                      <a:pt x="29" y="9"/>
                    </a:lnTo>
                    <a:lnTo>
                      <a:pt x="36" y="13"/>
                    </a:lnTo>
                    <a:lnTo>
                      <a:pt x="42" y="19"/>
                    </a:lnTo>
                    <a:lnTo>
                      <a:pt x="47" y="26"/>
                    </a:lnTo>
                    <a:lnTo>
                      <a:pt x="51" y="32"/>
                    </a:lnTo>
                    <a:lnTo>
                      <a:pt x="53" y="41"/>
                    </a:lnTo>
                    <a:lnTo>
                      <a:pt x="52" y="49"/>
                    </a:lnTo>
                    <a:lnTo>
                      <a:pt x="47" y="57"/>
                    </a:lnTo>
                    <a:lnTo>
                      <a:pt x="43" y="64"/>
                    </a:lnTo>
                    <a:lnTo>
                      <a:pt x="35" y="70"/>
                    </a:lnTo>
                    <a:lnTo>
                      <a:pt x="28" y="76"/>
                    </a:lnTo>
                    <a:lnTo>
                      <a:pt x="20" y="81"/>
                    </a:lnTo>
                    <a:lnTo>
                      <a:pt x="13" y="85"/>
                    </a:lnTo>
                    <a:lnTo>
                      <a:pt x="9" y="87"/>
                    </a:lnTo>
                    <a:lnTo>
                      <a:pt x="7" y="93"/>
                    </a:lnTo>
                    <a:lnTo>
                      <a:pt x="6" y="98"/>
                    </a:lnTo>
                    <a:lnTo>
                      <a:pt x="9" y="100"/>
                    </a:lnTo>
                    <a:lnTo>
                      <a:pt x="21" y="98"/>
                    </a:lnTo>
                    <a:lnTo>
                      <a:pt x="33" y="93"/>
                    </a:lnTo>
                    <a:lnTo>
                      <a:pt x="45" y="85"/>
                    </a:lnTo>
                    <a:lnTo>
                      <a:pt x="55" y="75"/>
                    </a:lnTo>
                    <a:lnTo>
                      <a:pt x="63" y="63"/>
                    </a:lnTo>
                    <a:lnTo>
                      <a:pt x="68" y="51"/>
                    </a:lnTo>
                    <a:lnTo>
                      <a:pt x="69" y="39"/>
                    </a:lnTo>
                    <a:lnTo>
                      <a:pt x="66" y="26"/>
                    </a:lnTo>
                    <a:lnTo>
                      <a:pt x="60" y="19"/>
                    </a:lnTo>
                    <a:lnTo>
                      <a:pt x="53" y="12"/>
                    </a:lnTo>
                    <a:lnTo>
                      <a:pt x="44" y="7"/>
                    </a:lnTo>
                    <a:lnTo>
                      <a:pt x="35" y="2"/>
                    </a:lnTo>
                    <a:lnTo>
                      <a:pt x="24" y="0"/>
                    </a:lnTo>
                    <a:lnTo>
                      <a:pt x="15" y="1"/>
                    </a:lnTo>
                    <a:lnTo>
                      <a:pt x="7" y="4"/>
                    </a:lnTo>
                    <a:lnTo>
                      <a:pt x="0" y="12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0" name="Freeform 408"/>
              <p:cNvSpPr>
                <a:spLocks/>
              </p:cNvSpPr>
              <p:nvPr/>
            </p:nvSpPr>
            <p:spPr bwMode="auto">
              <a:xfrm>
                <a:off x="2434" y="5101"/>
                <a:ext cx="41" cy="28"/>
              </a:xfrm>
              <a:custGeom>
                <a:avLst/>
                <a:gdLst>
                  <a:gd name="T0" fmla="*/ 1 w 82"/>
                  <a:gd name="T1" fmla="*/ 0 h 56"/>
                  <a:gd name="T2" fmla="*/ 1 w 82"/>
                  <a:gd name="T3" fmla="*/ 1 h 56"/>
                  <a:gd name="T4" fmla="*/ 1 w 82"/>
                  <a:gd name="T5" fmla="*/ 1 h 56"/>
                  <a:gd name="T6" fmla="*/ 1 w 82"/>
                  <a:gd name="T7" fmla="*/ 1 h 56"/>
                  <a:gd name="T8" fmla="*/ 1 w 82"/>
                  <a:gd name="T9" fmla="*/ 1 h 56"/>
                  <a:gd name="T10" fmla="*/ 1 w 82"/>
                  <a:gd name="T11" fmla="*/ 1 h 56"/>
                  <a:gd name="T12" fmla="*/ 1 w 82"/>
                  <a:gd name="T13" fmla="*/ 1 h 56"/>
                  <a:gd name="T14" fmla="*/ 1 w 82"/>
                  <a:gd name="T15" fmla="*/ 1 h 56"/>
                  <a:gd name="T16" fmla="*/ 1 w 82"/>
                  <a:gd name="T17" fmla="*/ 1 h 56"/>
                  <a:gd name="T18" fmla="*/ 1 w 82"/>
                  <a:gd name="T19" fmla="*/ 1 h 56"/>
                  <a:gd name="T20" fmla="*/ 1 w 82"/>
                  <a:gd name="T21" fmla="*/ 1 h 56"/>
                  <a:gd name="T22" fmla="*/ 1 w 82"/>
                  <a:gd name="T23" fmla="*/ 1 h 56"/>
                  <a:gd name="T24" fmla="*/ 1 w 82"/>
                  <a:gd name="T25" fmla="*/ 1 h 56"/>
                  <a:gd name="T26" fmla="*/ 1 w 82"/>
                  <a:gd name="T27" fmla="*/ 1 h 56"/>
                  <a:gd name="T28" fmla="*/ 1 w 82"/>
                  <a:gd name="T29" fmla="*/ 1 h 56"/>
                  <a:gd name="T30" fmla="*/ 1 w 82"/>
                  <a:gd name="T31" fmla="*/ 1 h 56"/>
                  <a:gd name="T32" fmla="*/ 1 w 82"/>
                  <a:gd name="T33" fmla="*/ 1 h 56"/>
                  <a:gd name="T34" fmla="*/ 1 w 82"/>
                  <a:gd name="T35" fmla="*/ 1 h 56"/>
                  <a:gd name="T36" fmla="*/ 1 w 82"/>
                  <a:gd name="T37" fmla="*/ 1 h 56"/>
                  <a:gd name="T38" fmla="*/ 0 w 82"/>
                  <a:gd name="T39" fmla="*/ 1 h 56"/>
                  <a:gd name="T40" fmla="*/ 0 w 82"/>
                  <a:gd name="T41" fmla="*/ 1 h 56"/>
                  <a:gd name="T42" fmla="*/ 1 w 82"/>
                  <a:gd name="T43" fmla="*/ 1 h 56"/>
                  <a:gd name="T44" fmla="*/ 1 w 82"/>
                  <a:gd name="T45" fmla="*/ 1 h 56"/>
                  <a:gd name="T46" fmla="*/ 1 w 82"/>
                  <a:gd name="T47" fmla="*/ 1 h 56"/>
                  <a:gd name="T48" fmla="*/ 1 w 82"/>
                  <a:gd name="T49" fmla="*/ 1 h 56"/>
                  <a:gd name="T50" fmla="*/ 1 w 82"/>
                  <a:gd name="T51" fmla="*/ 1 h 56"/>
                  <a:gd name="T52" fmla="*/ 1 w 82"/>
                  <a:gd name="T53" fmla="*/ 1 h 56"/>
                  <a:gd name="T54" fmla="*/ 1 w 82"/>
                  <a:gd name="T55" fmla="*/ 1 h 56"/>
                  <a:gd name="T56" fmla="*/ 1 w 82"/>
                  <a:gd name="T57" fmla="*/ 1 h 56"/>
                  <a:gd name="T58" fmla="*/ 1 w 82"/>
                  <a:gd name="T59" fmla="*/ 1 h 56"/>
                  <a:gd name="T60" fmla="*/ 1 w 82"/>
                  <a:gd name="T61" fmla="*/ 1 h 56"/>
                  <a:gd name="T62" fmla="*/ 1 w 82"/>
                  <a:gd name="T63" fmla="*/ 1 h 56"/>
                  <a:gd name="T64" fmla="*/ 1 w 82"/>
                  <a:gd name="T65" fmla="*/ 1 h 56"/>
                  <a:gd name="T66" fmla="*/ 1 w 82"/>
                  <a:gd name="T67" fmla="*/ 1 h 56"/>
                  <a:gd name="T68" fmla="*/ 1 w 82"/>
                  <a:gd name="T69" fmla="*/ 1 h 56"/>
                  <a:gd name="T70" fmla="*/ 1 w 82"/>
                  <a:gd name="T71" fmla="*/ 1 h 56"/>
                  <a:gd name="T72" fmla="*/ 1 w 82"/>
                  <a:gd name="T73" fmla="*/ 1 h 56"/>
                  <a:gd name="T74" fmla="*/ 1 w 82"/>
                  <a:gd name="T75" fmla="*/ 1 h 56"/>
                  <a:gd name="T76" fmla="*/ 1 w 82"/>
                  <a:gd name="T77" fmla="*/ 1 h 56"/>
                  <a:gd name="T78" fmla="*/ 1 w 82"/>
                  <a:gd name="T79" fmla="*/ 1 h 56"/>
                  <a:gd name="T80" fmla="*/ 1 w 82"/>
                  <a:gd name="T81" fmla="*/ 1 h 56"/>
                  <a:gd name="T82" fmla="*/ 1 w 82"/>
                  <a:gd name="T83" fmla="*/ 1 h 56"/>
                  <a:gd name="T84" fmla="*/ 1 w 82"/>
                  <a:gd name="T85" fmla="*/ 1 h 56"/>
                  <a:gd name="T86" fmla="*/ 1 w 82"/>
                  <a:gd name="T87" fmla="*/ 1 h 56"/>
                  <a:gd name="T88" fmla="*/ 1 w 82"/>
                  <a:gd name="T89" fmla="*/ 0 h 56"/>
                  <a:gd name="T90" fmla="*/ 1 w 82"/>
                  <a:gd name="T91" fmla="*/ 0 h 56"/>
                  <a:gd name="T92" fmla="*/ 1 w 82"/>
                  <a:gd name="T93" fmla="*/ 0 h 56"/>
                  <a:gd name="T94" fmla="*/ 1 w 82"/>
                  <a:gd name="T95" fmla="*/ 0 h 56"/>
                  <a:gd name="T96" fmla="*/ 1 w 82"/>
                  <a:gd name="T97" fmla="*/ 0 h 56"/>
                  <a:gd name="T98" fmla="*/ 1 w 82"/>
                  <a:gd name="T99" fmla="*/ 0 h 5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82" h="56">
                    <a:moveTo>
                      <a:pt x="40" y="0"/>
                    </a:moveTo>
                    <a:lnTo>
                      <a:pt x="45" y="4"/>
                    </a:lnTo>
                    <a:lnTo>
                      <a:pt x="52" y="9"/>
                    </a:lnTo>
                    <a:lnTo>
                      <a:pt x="58" y="15"/>
                    </a:lnTo>
                    <a:lnTo>
                      <a:pt x="64" y="19"/>
                    </a:lnTo>
                    <a:lnTo>
                      <a:pt x="68" y="26"/>
                    </a:lnTo>
                    <a:lnTo>
                      <a:pt x="71" y="34"/>
                    </a:lnTo>
                    <a:lnTo>
                      <a:pt x="67" y="40"/>
                    </a:lnTo>
                    <a:lnTo>
                      <a:pt x="59" y="40"/>
                    </a:lnTo>
                    <a:lnTo>
                      <a:pt x="52" y="38"/>
                    </a:lnTo>
                    <a:lnTo>
                      <a:pt x="45" y="34"/>
                    </a:lnTo>
                    <a:lnTo>
                      <a:pt x="40" y="31"/>
                    </a:lnTo>
                    <a:lnTo>
                      <a:pt x="34" y="27"/>
                    </a:lnTo>
                    <a:lnTo>
                      <a:pt x="28" y="24"/>
                    </a:lnTo>
                    <a:lnTo>
                      <a:pt x="22" y="20"/>
                    </a:lnTo>
                    <a:lnTo>
                      <a:pt x="15" y="16"/>
                    </a:lnTo>
                    <a:lnTo>
                      <a:pt x="10" y="12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6" y="28"/>
                    </a:lnTo>
                    <a:lnTo>
                      <a:pt x="14" y="35"/>
                    </a:lnTo>
                    <a:lnTo>
                      <a:pt x="22" y="42"/>
                    </a:lnTo>
                    <a:lnTo>
                      <a:pt x="32" y="48"/>
                    </a:lnTo>
                    <a:lnTo>
                      <a:pt x="36" y="50"/>
                    </a:lnTo>
                    <a:lnTo>
                      <a:pt x="41" y="53"/>
                    </a:lnTo>
                    <a:lnTo>
                      <a:pt x="45" y="54"/>
                    </a:lnTo>
                    <a:lnTo>
                      <a:pt x="50" y="55"/>
                    </a:lnTo>
                    <a:lnTo>
                      <a:pt x="55" y="56"/>
                    </a:lnTo>
                    <a:lnTo>
                      <a:pt x="59" y="55"/>
                    </a:lnTo>
                    <a:lnTo>
                      <a:pt x="64" y="55"/>
                    </a:lnTo>
                    <a:lnTo>
                      <a:pt x="68" y="53"/>
                    </a:lnTo>
                    <a:lnTo>
                      <a:pt x="75" y="47"/>
                    </a:lnTo>
                    <a:lnTo>
                      <a:pt x="80" y="40"/>
                    </a:lnTo>
                    <a:lnTo>
                      <a:pt x="82" y="31"/>
                    </a:lnTo>
                    <a:lnTo>
                      <a:pt x="80" y="24"/>
                    </a:lnTo>
                    <a:lnTo>
                      <a:pt x="76" y="19"/>
                    </a:lnTo>
                    <a:lnTo>
                      <a:pt x="72" y="15"/>
                    </a:lnTo>
                    <a:lnTo>
                      <a:pt x="67" y="11"/>
                    </a:lnTo>
                    <a:lnTo>
                      <a:pt x="63" y="8"/>
                    </a:lnTo>
                    <a:lnTo>
                      <a:pt x="57" y="5"/>
                    </a:lnTo>
                    <a:lnTo>
                      <a:pt x="51" y="3"/>
                    </a:lnTo>
                    <a:lnTo>
                      <a:pt x="47" y="2"/>
                    </a:lnTo>
                    <a:lnTo>
                      <a:pt x="41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1" name="Freeform 409"/>
              <p:cNvSpPr>
                <a:spLocks/>
              </p:cNvSpPr>
              <p:nvPr/>
            </p:nvSpPr>
            <p:spPr bwMode="auto">
              <a:xfrm>
                <a:off x="2474" y="5206"/>
                <a:ext cx="52" cy="47"/>
              </a:xfrm>
              <a:custGeom>
                <a:avLst/>
                <a:gdLst>
                  <a:gd name="T0" fmla="*/ 1 w 104"/>
                  <a:gd name="T1" fmla="*/ 0 h 96"/>
                  <a:gd name="T2" fmla="*/ 1 w 104"/>
                  <a:gd name="T3" fmla="*/ 0 h 96"/>
                  <a:gd name="T4" fmla="*/ 1 w 104"/>
                  <a:gd name="T5" fmla="*/ 0 h 96"/>
                  <a:gd name="T6" fmla="*/ 1 w 104"/>
                  <a:gd name="T7" fmla="*/ 0 h 96"/>
                  <a:gd name="T8" fmla="*/ 1 w 104"/>
                  <a:gd name="T9" fmla="*/ 0 h 96"/>
                  <a:gd name="T10" fmla="*/ 1 w 104"/>
                  <a:gd name="T11" fmla="*/ 0 h 96"/>
                  <a:gd name="T12" fmla="*/ 1 w 104"/>
                  <a:gd name="T13" fmla="*/ 0 h 96"/>
                  <a:gd name="T14" fmla="*/ 1 w 104"/>
                  <a:gd name="T15" fmla="*/ 0 h 96"/>
                  <a:gd name="T16" fmla="*/ 1 w 104"/>
                  <a:gd name="T17" fmla="*/ 0 h 96"/>
                  <a:gd name="T18" fmla="*/ 1 w 104"/>
                  <a:gd name="T19" fmla="*/ 0 h 96"/>
                  <a:gd name="T20" fmla="*/ 1 w 104"/>
                  <a:gd name="T21" fmla="*/ 0 h 96"/>
                  <a:gd name="T22" fmla="*/ 1 w 104"/>
                  <a:gd name="T23" fmla="*/ 0 h 96"/>
                  <a:gd name="T24" fmla="*/ 1 w 104"/>
                  <a:gd name="T25" fmla="*/ 0 h 96"/>
                  <a:gd name="T26" fmla="*/ 1 w 104"/>
                  <a:gd name="T27" fmla="*/ 0 h 96"/>
                  <a:gd name="T28" fmla="*/ 1 w 104"/>
                  <a:gd name="T29" fmla="*/ 0 h 96"/>
                  <a:gd name="T30" fmla="*/ 1 w 104"/>
                  <a:gd name="T31" fmla="*/ 0 h 96"/>
                  <a:gd name="T32" fmla="*/ 1 w 104"/>
                  <a:gd name="T33" fmla="*/ 0 h 96"/>
                  <a:gd name="T34" fmla="*/ 1 w 104"/>
                  <a:gd name="T35" fmla="*/ 0 h 96"/>
                  <a:gd name="T36" fmla="*/ 1 w 104"/>
                  <a:gd name="T37" fmla="*/ 0 h 96"/>
                  <a:gd name="T38" fmla="*/ 1 w 104"/>
                  <a:gd name="T39" fmla="*/ 0 h 96"/>
                  <a:gd name="T40" fmla="*/ 1 w 104"/>
                  <a:gd name="T41" fmla="*/ 0 h 96"/>
                  <a:gd name="T42" fmla="*/ 1 w 104"/>
                  <a:gd name="T43" fmla="*/ 0 h 96"/>
                  <a:gd name="T44" fmla="*/ 1 w 104"/>
                  <a:gd name="T45" fmla="*/ 0 h 96"/>
                  <a:gd name="T46" fmla="*/ 1 w 104"/>
                  <a:gd name="T47" fmla="*/ 0 h 96"/>
                  <a:gd name="T48" fmla="*/ 0 w 104"/>
                  <a:gd name="T49" fmla="*/ 0 h 96"/>
                  <a:gd name="T50" fmla="*/ 1 w 104"/>
                  <a:gd name="T51" fmla="*/ 0 h 96"/>
                  <a:gd name="T52" fmla="*/ 1 w 104"/>
                  <a:gd name="T53" fmla="*/ 0 h 96"/>
                  <a:gd name="T54" fmla="*/ 1 w 104"/>
                  <a:gd name="T55" fmla="*/ 0 h 96"/>
                  <a:gd name="T56" fmla="*/ 1 w 104"/>
                  <a:gd name="T57" fmla="*/ 0 h 96"/>
                  <a:gd name="T58" fmla="*/ 1 w 104"/>
                  <a:gd name="T59" fmla="*/ 0 h 96"/>
                  <a:gd name="T60" fmla="*/ 1 w 104"/>
                  <a:gd name="T61" fmla="*/ 0 h 96"/>
                  <a:gd name="T62" fmla="*/ 1 w 104"/>
                  <a:gd name="T63" fmla="*/ 0 h 96"/>
                  <a:gd name="T64" fmla="*/ 1 w 104"/>
                  <a:gd name="T65" fmla="*/ 0 h 96"/>
                  <a:gd name="T66" fmla="*/ 1 w 104"/>
                  <a:gd name="T67" fmla="*/ 0 h 96"/>
                  <a:gd name="T68" fmla="*/ 1 w 104"/>
                  <a:gd name="T69" fmla="*/ 0 h 96"/>
                  <a:gd name="T70" fmla="*/ 1 w 104"/>
                  <a:gd name="T71" fmla="*/ 0 h 96"/>
                  <a:gd name="T72" fmla="*/ 1 w 104"/>
                  <a:gd name="T73" fmla="*/ 0 h 96"/>
                  <a:gd name="T74" fmla="*/ 1 w 104"/>
                  <a:gd name="T75" fmla="*/ 0 h 96"/>
                  <a:gd name="T76" fmla="*/ 1 w 104"/>
                  <a:gd name="T77" fmla="*/ 0 h 96"/>
                  <a:gd name="T78" fmla="*/ 1 w 104"/>
                  <a:gd name="T79" fmla="*/ 0 h 96"/>
                  <a:gd name="T80" fmla="*/ 1 w 104"/>
                  <a:gd name="T81" fmla="*/ 0 h 96"/>
                  <a:gd name="T82" fmla="*/ 1 w 104"/>
                  <a:gd name="T83" fmla="*/ 0 h 96"/>
                  <a:gd name="T84" fmla="*/ 1 w 104"/>
                  <a:gd name="T85" fmla="*/ 0 h 96"/>
                  <a:gd name="T86" fmla="*/ 1 w 104"/>
                  <a:gd name="T87" fmla="*/ 0 h 96"/>
                  <a:gd name="T88" fmla="*/ 1 w 104"/>
                  <a:gd name="T89" fmla="*/ 0 h 96"/>
                  <a:gd name="T90" fmla="*/ 1 w 104"/>
                  <a:gd name="T91" fmla="*/ 0 h 9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04" h="96">
                    <a:moveTo>
                      <a:pt x="68" y="1"/>
                    </a:moveTo>
                    <a:lnTo>
                      <a:pt x="76" y="16"/>
                    </a:lnTo>
                    <a:lnTo>
                      <a:pt x="84" y="34"/>
                    </a:lnTo>
                    <a:lnTo>
                      <a:pt x="90" y="51"/>
                    </a:lnTo>
                    <a:lnTo>
                      <a:pt x="90" y="68"/>
                    </a:lnTo>
                    <a:lnTo>
                      <a:pt x="88" y="73"/>
                    </a:lnTo>
                    <a:lnTo>
                      <a:pt x="83" y="76"/>
                    </a:lnTo>
                    <a:lnTo>
                      <a:pt x="77" y="79"/>
                    </a:lnTo>
                    <a:lnTo>
                      <a:pt x="70" y="79"/>
                    </a:lnTo>
                    <a:lnTo>
                      <a:pt x="63" y="79"/>
                    </a:lnTo>
                    <a:lnTo>
                      <a:pt x="56" y="77"/>
                    </a:lnTo>
                    <a:lnTo>
                      <a:pt x="51" y="76"/>
                    </a:lnTo>
                    <a:lnTo>
                      <a:pt x="46" y="74"/>
                    </a:lnTo>
                    <a:lnTo>
                      <a:pt x="41" y="72"/>
                    </a:lnTo>
                    <a:lnTo>
                      <a:pt x="36" y="69"/>
                    </a:lnTo>
                    <a:lnTo>
                      <a:pt x="31" y="67"/>
                    </a:lnTo>
                    <a:lnTo>
                      <a:pt x="26" y="64"/>
                    </a:lnTo>
                    <a:lnTo>
                      <a:pt x="23" y="60"/>
                    </a:lnTo>
                    <a:lnTo>
                      <a:pt x="18" y="57"/>
                    </a:lnTo>
                    <a:lnTo>
                      <a:pt x="14" y="52"/>
                    </a:lnTo>
                    <a:lnTo>
                      <a:pt x="10" y="49"/>
                    </a:lnTo>
                    <a:lnTo>
                      <a:pt x="7" y="47"/>
                    </a:lnTo>
                    <a:lnTo>
                      <a:pt x="3" y="49"/>
                    </a:lnTo>
                    <a:lnTo>
                      <a:pt x="1" y="53"/>
                    </a:lnTo>
                    <a:lnTo>
                      <a:pt x="0" y="57"/>
                    </a:lnTo>
                    <a:lnTo>
                      <a:pt x="6" y="69"/>
                    </a:lnTo>
                    <a:lnTo>
                      <a:pt x="16" y="80"/>
                    </a:lnTo>
                    <a:lnTo>
                      <a:pt x="28" y="88"/>
                    </a:lnTo>
                    <a:lnTo>
                      <a:pt x="41" y="94"/>
                    </a:lnTo>
                    <a:lnTo>
                      <a:pt x="56" y="96"/>
                    </a:lnTo>
                    <a:lnTo>
                      <a:pt x="71" y="95"/>
                    </a:lnTo>
                    <a:lnTo>
                      <a:pt x="84" y="91"/>
                    </a:lnTo>
                    <a:lnTo>
                      <a:pt x="96" y="82"/>
                    </a:lnTo>
                    <a:lnTo>
                      <a:pt x="102" y="72"/>
                    </a:lnTo>
                    <a:lnTo>
                      <a:pt x="104" y="61"/>
                    </a:lnTo>
                    <a:lnTo>
                      <a:pt x="102" y="50"/>
                    </a:lnTo>
                    <a:lnTo>
                      <a:pt x="98" y="39"/>
                    </a:lnTo>
                    <a:lnTo>
                      <a:pt x="91" y="28"/>
                    </a:lnTo>
                    <a:lnTo>
                      <a:pt x="84" y="18"/>
                    </a:lnTo>
                    <a:lnTo>
                      <a:pt x="76" y="8"/>
                    </a:lnTo>
                    <a:lnTo>
                      <a:pt x="69" y="0"/>
                    </a:ln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2" name="Freeform 410"/>
              <p:cNvSpPr>
                <a:spLocks/>
              </p:cNvSpPr>
              <p:nvPr/>
            </p:nvSpPr>
            <p:spPr bwMode="auto">
              <a:xfrm>
                <a:off x="1698" y="5109"/>
                <a:ext cx="34" cy="48"/>
              </a:xfrm>
              <a:custGeom>
                <a:avLst/>
                <a:gdLst>
                  <a:gd name="T0" fmla="*/ 1 w 67"/>
                  <a:gd name="T1" fmla="*/ 0 h 97"/>
                  <a:gd name="T2" fmla="*/ 1 w 67"/>
                  <a:gd name="T3" fmla="*/ 0 h 97"/>
                  <a:gd name="T4" fmla="*/ 1 w 67"/>
                  <a:gd name="T5" fmla="*/ 0 h 97"/>
                  <a:gd name="T6" fmla="*/ 1 w 67"/>
                  <a:gd name="T7" fmla="*/ 0 h 97"/>
                  <a:gd name="T8" fmla="*/ 1 w 67"/>
                  <a:gd name="T9" fmla="*/ 0 h 97"/>
                  <a:gd name="T10" fmla="*/ 1 w 67"/>
                  <a:gd name="T11" fmla="*/ 0 h 97"/>
                  <a:gd name="T12" fmla="*/ 1 w 67"/>
                  <a:gd name="T13" fmla="*/ 0 h 97"/>
                  <a:gd name="T14" fmla="*/ 0 w 67"/>
                  <a:gd name="T15" fmla="*/ 0 h 97"/>
                  <a:gd name="T16" fmla="*/ 0 w 67"/>
                  <a:gd name="T17" fmla="*/ 0 h 97"/>
                  <a:gd name="T18" fmla="*/ 1 w 67"/>
                  <a:gd name="T19" fmla="*/ 0 h 97"/>
                  <a:gd name="T20" fmla="*/ 1 w 67"/>
                  <a:gd name="T21" fmla="*/ 0 h 97"/>
                  <a:gd name="T22" fmla="*/ 1 w 67"/>
                  <a:gd name="T23" fmla="*/ 0 h 97"/>
                  <a:gd name="T24" fmla="*/ 1 w 67"/>
                  <a:gd name="T25" fmla="*/ 0 h 97"/>
                  <a:gd name="T26" fmla="*/ 1 w 67"/>
                  <a:gd name="T27" fmla="*/ 0 h 97"/>
                  <a:gd name="T28" fmla="*/ 1 w 67"/>
                  <a:gd name="T29" fmla="*/ 0 h 97"/>
                  <a:gd name="T30" fmla="*/ 1 w 67"/>
                  <a:gd name="T31" fmla="*/ 0 h 97"/>
                  <a:gd name="T32" fmla="*/ 1 w 67"/>
                  <a:gd name="T33" fmla="*/ 0 h 97"/>
                  <a:gd name="T34" fmla="*/ 1 w 67"/>
                  <a:gd name="T35" fmla="*/ 0 h 97"/>
                  <a:gd name="T36" fmla="*/ 1 w 67"/>
                  <a:gd name="T37" fmla="*/ 0 h 97"/>
                  <a:gd name="T38" fmla="*/ 1 w 67"/>
                  <a:gd name="T39" fmla="*/ 0 h 97"/>
                  <a:gd name="T40" fmla="*/ 1 w 67"/>
                  <a:gd name="T41" fmla="*/ 0 h 97"/>
                  <a:gd name="T42" fmla="*/ 1 w 67"/>
                  <a:gd name="T43" fmla="*/ 0 h 97"/>
                  <a:gd name="T44" fmla="*/ 1 w 67"/>
                  <a:gd name="T45" fmla="*/ 0 h 97"/>
                  <a:gd name="T46" fmla="*/ 1 w 67"/>
                  <a:gd name="T47" fmla="*/ 0 h 97"/>
                  <a:gd name="T48" fmla="*/ 1 w 67"/>
                  <a:gd name="T49" fmla="*/ 0 h 97"/>
                  <a:gd name="T50" fmla="*/ 1 w 67"/>
                  <a:gd name="T51" fmla="*/ 0 h 97"/>
                  <a:gd name="T52" fmla="*/ 1 w 67"/>
                  <a:gd name="T53" fmla="*/ 0 h 97"/>
                  <a:gd name="T54" fmla="*/ 1 w 67"/>
                  <a:gd name="T55" fmla="*/ 0 h 97"/>
                  <a:gd name="T56" fmla="*/ 1 w 67"/>
                  <a:gd name="T57" fmla="*/ 0 h 97"/>
                  <a:gd name="T58" fmla="*/ 1 w 67"/>
                  <a:gd name="T59" fmla="*/ 0 h 97"/>
                  <a:gd name="T60" fmla="*/ 1 w 67"/>
                  <a:gd name="T61" fmla="*/ 0 h 97"/>
                  <a:gd name="T62" fmla="*/ 1 w 67"/>
                  <a:gd name="T63" fmla="*/ 0 h 97"/>
                  <a:gd name="T64" fmla="*/ 1 w 67"/>
                  <a:gd name="T65" fmla="*/ 0 h 97"/>
                  <a:gd name="T66" fmla="*/ 1 w 67"/>
                  <a:gd name="T67" fmla="*/ 0 h 97"/>
                  <a:gd name="T68" fmla="*/ 1 w 67"/>
                  <a:gd name="T69" fmla="*/ 0 h 97"/>
                  <a:gd name="T70" fmla="*/ 1 w 67"/>
                  <a:gd name="T71" fmla="*/ 0 h 97"/>
                  <a:gd name="T72" fmla="*/ 1 w 67"/>
                  <a:gd name="T73" fmla="*/ 0 h 97"/>
                  <a:gd name="T74" fmla="*/ 1 w 67"/>
                  <a:gd name="T75" fmla="*/ 0 h 9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7" h="97">
                    <a:moveTo>
                      <a:pt x="35" y="0"/>
                    </a:moveTo>
                    <a:lnTo>
                      <a:pt x="26" y="0"/>
                    </a:lnTo>
                    <a:lnTo>
                      <a:pt x="18" y="2"/>
                    </a:lnTo>
                    <a:lnTo>
                      <a:pt x="12" y="7"/>
                    </a:lnTo>
                    <a:lnTo>
                      <a:pt x="8" y="12"/>
                    </a:lnTo>
                    <a:lnTo>
                      <a:pt x="3" y="20"/>
                    </a:lnTo>
                    <a:lnTo>
                      <a:pt x="1" y="27"/>
                    </a:lnTo>
                    <a:lnTo>
                      <a:pt x="0" y="37"/>
                    </a:lnTo>
                    <a:lnTo>
                      <a:pt x="0" y="45"/>
                    </a:lnTo>
                    <a:lnTo>
                      <a:pt x="1" y="56"/>
                    </a:lnTo>
                    <a:lnTo>
                      <a:pt x="4" y="68"/>
                    </a:lnTo>
                    <a:lnTo>
                      <a:pt x="10" y="78"/>
                    </a:lnTo>
                    <a:lnTo>
                      <a:pt x="17" y="87"/>
                    </a:lnTo>
                    <a:lnTo>
                      <a:pt x="26" y="93"/>
                    </a:lnTo>
                    <a:lnTo>
                      <a:pt x="35" y="97"/>
                    </a:lnTo>
                    <a:lnTo>
                      <a:pt x="47" y="94"/>
                    </a:lnTo>
                    <a:lnTo>
                      <a:pt x="58" y="87"/>
                    </a:lnTo>
                    <a:lnTo>
                      <a:pt x="62" y="84"/>
                    </a:lnTo>
                    <a:lnTo>
                      <a:pt x="65" y="78"/>
                    </a:lnTo>
                    <a:lnTo>
                      <a:pt x="67" y="72"/>
                    </a:lnTo>
                    <a:lnTo>
                      <a:pt x="63" y="70"/>
                    </a:lnTo>
                    <a:lnTo>
                      <a:pt x="56" y="70"/>
                    </a:lnTo>
                    <a:lnTo>
                      <a:pt x="49" y="70"/>
                    </a:lnTo>
                    <a:lnTo>
                      <a:pt x="44" y="69"/>
                    </a:lnTo>
                    <a:lnTo>
                      <a:pt x="37" y="68"/>
                    </a:lnTo>
                    <a:lnTo>
                      <a:pt x="30" y="64"/>
                    </a:lnTo>
                    <a:lnTo>
                      <a:pt x="24" y="61"/>
                    </a:lnTo>
                    <a:lnTo>
                      <a:pt x="18" y="55"/>
                    </a:lnTo>
                    <a:lnTo>
                      <a:pt x="15" y="49"/>
                    </a:lnTo>
                    <a:lnTo>
                      <a:pt x="9" y="33"/>
                    </a:lnTo>
                    <a:lnTo>
                      <a:pt x="10" y="18"/>
                    </a:lnTo>
                    <a:lnTo>
                      <a:pt x="18" y="7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3" name="Freeform 411"/>
              <p:cNvSpPr>
                <a:spLocks/>
              </p:cNvSpPr>
              <p:nvPr/>
            </p:nvSpPr>
            <p:spPr bwMode="auto">
              <a:xfrm>
                <a:off x="1682" y="5163"/>
                <a:ext cx="62" cy="60"/>
              </a:xfrm>
              <a:custGeom>
                <a:avLst/>
                <a:gdLst>
                  <a:gd name="T0" fmla="*/ 0 w 126"/>
                  <a:gd name="T1" fmla="*/ 0 h 121"/>
                  <a:gd name="T2" fmla="*/ 0 w 126"/>
                  <a:gd name="T3" fmla="*/ 0 h 121"/>
                  <a:gd name="T4" fmla="*/ 0 w 126"/>
                  <a:gd name="T5" fmla="*/ 0 h 121"/>
                  <a:gd name="T6" fmla="*/ 0 w 126"/>
                  <a:gd name="T7" fmla="*/ 0 h 121"/>
                  <a:gd name="T8" fmla="*/ 0 w 126"/>
                  <a:gd name="T9" fmla="*/ 0 h 121"/>
                  <a:gd name="T10" fmla="*/ 0 w 126"/>
                  <a:gd name="T11" fmla="*/ 0 h 121"/>
                  <a:gd name="T12" fmla="*/ 0 w 126"/>
                  <a:gd name="T13" fmla="*/ 0 h 121"/>
                  <a:gd name="T14" fmla="*/ 0 w 126"/>
                  <a:gd name="T15" fmla="*/ 0 h 121"/>
                  <a:gd name="T16" fmla="*/ 0 w 126"/>
                  <a:gd name="T17" fmla="*/ 0 h 121"/>
                  <a:gd name="T18" fmla="*/ 0 w 126"/>
                  <a:gd name="T19" fmla="*/ 0 h 121"/>
                  <a:gd name="T20" fmla="*/ 0 w 126"/>
                  <a:gd name="T21" fmla="*/ 0 h 121"/>
                  <a:gd name="T22" fmla="*/ 0 w 126"/>
                  <a:gd name="T23" fmla="*/ 0 h 121"/>
                  <a:gd name="T24" fmla="*/ 0 w 126"/>
                  <a:gd name="T25" fmla="*/ 0 h 121"/>
                  <a:gd name="T26" fmla="*/ 0 w 126"/>
                  <a:gd name="T27" fmla="*/ 0 h 121"/>
                  <a:gd name="T28" fmla="*/ 0 w 126"/>
                  <a:gd name="T29" fmla="*/ 0 h 121"/>
                  <a:gd name="T30" fmla="*/ 0 w 126"/>
                  <a:gd name="T31" fmla="*/ 0 h 121"/>
                  <a:gd name="T32" fmla="*/ 0 w 126"/>
                  <a:gd name="T33" fmla="*/ 0 h 121"/>
                  <a:gd name="T34" fmla="*/ 0 w 126"/>
                  <a:gd name="T35" fmla="*/ 0 h 121"/>
                  <a:gd name="T36" fmla="*/ 0 w 126"/>
                  <a:gd name="T37" fmla="*/ 0 h 121"/>
                  <a:gd name="T38" fmla="*/ 0 w 126"/>
                  <a:gd name="T39" fmla="*/ 0 h 121"/>
                  <a:gd name="T40" fmla="*/ 0 w 126"/>
                  <a:gd name="T41" fmla="*/ 0 h 121"/>
                  <a:gd name="T42" fmla="*/ 0 w 126"/>
                  <a:gd name="T43" fmla="*/ 0 h 121"/>
                  <a:gd name="T44" fmla="*/ 0 w 126"/>
                  <a:gd name="T45" fmla="*/ 0 h 121"/>
                  <a:gd name="T46" fmla="*/ 0 w 126"/>
                  <a:gd name="T47" fmla="*/ 0 h 121"/>
                  <a:gd name="T48" fmla="*/ 0 w 126"/>
                  <a:gd name="T49" fmla="*/ 0 h 121"/>
                  <a:gd name="T50" fmla="*/ 0 w 126"/>
                  <a:gd name="T51" fmla="*/ 0 h 12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6" h="121">
                    <a:moveTo>
                      <a:pt x="0" y="120"/>
                    </a:moveTo>
                    <a:lnTo>
                      <a:pt x="5" y="97"/>
                    </a:lnTo>
                    <a:lnTo>
                      <a:pt x="13" y="77"/>
                    </a:lnTo>
                    <a:lnTo>
                      <a:pt x="26" y="60"/>
                    </a:lnTo>
                    <a:lnTo>
                      <a:pt x="41" y="46"/>
                    </a:lnTo>
                    <a:lnTo>
                      <a:pt x="58" y="36"/>
                    </a:lnTo>
                    <a:lnTo>
                      <a:pt x="78" y="27"/>
                    </a:lnTo>
                    <a:lnTo>
                      <a:pt x="98" y="18"/>
                    </a:lnTo>
                    <a:lnTo>
                      <a:pt x="119" y="12"/>
                    </a:lnTo>
                    <a:lnTo>
                      <a:pt x="122" y="9"/>
                    </a:lnTo>
                    <a:lnTo>
                      <a:pt x="126" y="5"/>
                    </a:lnTo>
                    <a:lnTo>
                      <a:pt x="126" y="1"/>
                    </a:lnTo>
                    <a:lnTo>
                      <a:pt x="122" y="0"/>
                    </a:lnTo>
                    <a:lnTo>
                      <a:pt x="99" y="5"/>
                    </a:lnTo>
                    <a:lnTo>
                      <a:pt x="78" y="13"/>
                    </a:lnTo>
                    <a:lnTo>
                      <a:pt x="57" y="24"/>
                    </a:lnTo>
                    <a:lnTo>
                      <a:pt x="38" y="38"/>
                    </a:lnTo>
                    <a:lnTo>
                      <a:pt x="22" y="55"/>
                    </a:lnTo>
                    <a:lnTo>
                      <a:pt x="11" y="75"/>
                    </a:lnTo>
                    <a:lnTo>
                      <a:pt x="3" y="97"/>
                    </a:lnTo>
                    <a:lnTo>
                      <a:pt x="0" y="121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4" name="Freeform 412"/>
              <p:cNvSpPr>
                <a:spLocks/>
              </p:cNvSpPr>
              <p:nvPr/>
            </p:nvSpPr>
            <p:spPr bwMode="auto">
              <a:xfrm>
                <a:off x="1581" y="5043"/>
                <a:ext cx="125" cy="45"/>
              </a:xfrm>
              <a:custGeom>
                <a:avLst/>
                <a:gdLst>
                  <a:gd name="T0" fmla="*/ 0 w 249"/>
                  <a:gd name="T1" fmla="*/ 0 h 91"/>
                  <a:gd name="T2" fmla="*/ 1 w 249"/>
                  <a:gd name="T3" fmla="*/ 0 h 91"/>
                  <a:gd name="T4" fmla="*/ 1 w 249"/>
                  <a:gd name="T5" fmla="*/ 0 h 91"/>
                  <a:gd name="T6" fmla="*/ 1 w 249"/>
                  <a:gd name="T7" fmla="*/ 0 h 91"/>
                  <a:gd name="T8" fmla="*/ 1 w 249"/>
                  <a:gd name="T9" fmla="*/ 0 h 91"/>
                  <a:gd name="T10" fmla="*/ 1 w 249"/>
                  <a:gd name="T11" fmla="*/ 0 h 91"/>
                  <a:gd name="T12" fmla="*/ 1 w 249"/>
                  <a:gd name="T13" fmla="*/ 0 h 91"/>
                  <a:gd name="T14" fmla="*/ 1 w 249"/>
                  <a:gd name="T15" fmla="*/ 0 h 91"/>
                  <a:gd name="T16" fmla="*/ 1 w 249"/>
                  <a:gd name="T17" fmla="*/ 0 h 91"/>
                  <a:gd name="T18" fmla="*/ 1 w 249"/>
                  <a:gd name="T19" fmla="*/ 0 h 91"/>
                  <a:gd name="T20" fmla="*/ 1 w 249"/>
                  <a:gd name="T21" fmla="*/ 0 h 91"/>
                  <a:gd name="T22" fmla="*/ 1 w 249"/>
                  <a:gd name="T23" fmla="*/ 0 h 91"/>
                  <a:gd name="T24" fmla="*/ 1 w 249"/>
                  <a:gd name="T25" fmla="*/ 0 h 91"/>
                  <a:gd name="T26" fmla="*/ 1 w 249"/>
                  <a:gd name="T27" fmla="*/ 0 h 91"/>
                  <a:gd name="T28" fmla="*/ 1 w 249"/>
                  <a:gd name="T29" fmla="*/ 0 h 91"/>
                  <a:gd name="T30" fmla="*/ 1 w 249"/>
                  <a:gd name="T31" fmla="*/ 0 h 91"/>
                  <a:gd name="T32" fmla="*/ 1 w 249"/>
                  <a:gd name="T33" fmla="*/ 0 h 91"/>
                  <a:gd name="T34" fmla="*/ 1 w 249"/>
                  <a:gd name="T35" fmla="*/ 0 h 91"/>
                  <a:gd name="T36" fmla="*/ 1 w 249"/>
                  <a:gd name="T37" fmla="*/ 0 h 91"/>
                  <a:gd name="T38" fmla="*/ 1 w 249"/>
                  <a:gd name="T39" fmla="*/ 0 h 91"/>
                  <a:gd name="T40" fmla="*/ 1 w 249"/>
                  <a:gd name="T41" fmla="*/ 0 h 91"/>
                  <a:gd name="T42" fmla="*/ 1 w 249"/>
                  <a:gd name="T43" fmla="*/ 0 h 91"/>
                  <a:gd name="T44" fmla="*/ 1 w 249"/>
                  <a:gd name="T45" fmla="*/ 0 h 91"/>
                  <a:gd name="T46" fmla="*/ 1 w 249"/>
                  <a:gd name="T47" fmla="*/ 0 h 91"/>
                  <a:gd name="T48" fmla="*/ 1 w 249"/>
                  <a:gd name="T49" fmla="*/ 0 h 91"/>
                  <a:gd name="T50" fmla="*/ 1 w 249"/>
                  <a:gd name="T51" fmla="*/ 0 h 91"/>
                  <a:gd name="T52" fmla="*/ 1 w 249"/>
                  <a:gd name="T53" fmla="*/ 0 h 91"/>
                  <a:gd name="T54" fmla="*/ 1 w 249"/>
                  <a:gd name="T55" fmla="*/ 0 h 91"/>
                  <a:gd name="T56" fmla="*/ 1 w 249"/>
                  <a:gd name="T57" fmla="*/ 0 h 91"/>
                  <a:gd name="T58" fmla="*/ 1 w 249"/>
                  <a:gd name="T59" fmla="*/ 0 h 91"/>
                  <a:gd name="T60" fmla="*/ 1 w 249"/>
                  <a:gd name="T61" fmla="*/ 0 h 91"/>
                  <a:gd name="T62" fmla="*/ 1 w 249"/>
                  <a:gd name="T63" fmla="*/ 0 h 91"/>
                  <a:gd name="T64" fmla="*/ 1 w 249"/>
                  <a:gd name="T65" fmla="*/ 0 h 91"/>
                  <a:gd name="T66" fmla="*/ 1 w 249"/>
                  <a:gd name="T67" fmla="*/ 0 h 91"/>
                  <a:gd name="T68" fmla="*/ 1 w 249"/>
                  <a:gd name="T69" fmla="*/ 0 h 91"/>
                  <a:gd name="T70" fmla="*/ 1 w 249"/>
                  <a:gd name="T71" fmla="*/ 0 h 91"/>
                  <a:gd name="T72" fmla="*/ 0 w 249"/>
                  <a:gd name="T73" fmla="*/ 0 h 91"/>
                  <a:gd name="T74" fmla="*/ 0 w 249"/>
                  <a:gd name="T75" fmla="*/ 0 h 91"/>
                  <a:gd name="T76" fmla="*/ 0 w 249"/>
                  <a:gd name="T77" fmla="*/ 0 h 91"/>
                  <a:gd name="T78" fmla="*/ 0 w 249"/>
                  <a:gd name="T79" fmla="*/ 0 h 91"/>
                  <a:gd name="T80" fmla="*/ 0 w 249"/>
                  <a:gd name="T81" fmla="*/ 0 h 91"/>
                  <a:gd name="T82" fmla="*/ 0 w 249"/>
                  <a:gd name="T83" fmla="*/ 0 h 9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9" h="91">
                    <a:moveTo>
                      <a:pt x="0" y="3"/>
                    </a:moveTo>
                    <a:lnTo>
                      <a:pt x="15" y="3"/>
                    </a:lnTo>
                    <a:lnTo>
                      <a:pt x="31" y="3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80" y="8"/>
                    </a:lnTo>
                    <a:lnTo>
                      <a:pt x="98" y="13"/>
                    </a:lnTo>
                    <a:lnTo>
                      <a:pt x="114" y="18"/>
                    </a:lnTo>
                    <a:lnTo>
                      <a:pt x="131" y="22"/>
                    </a:lnTo>
                    <a:lnTo>
                      <a:pt x="147" y="28"/>
                    </a:lnTo>
                    <a:lnTo>
                      <a:pt x="163" y="35"/>
                    </a:lnTo>
                    <a:lnTo>
                      <a:pt x="178" y="43"/>
                    </a:lnTo>
                    <a:lnTo>
                      <a:pt x="193" y="51"/>
                    </a:lnTo>
                    <a:lnTo>
                      <a:pt x="208" y="60"/>
                    </a:lnTo>
                    <a:lnTo>
                      <a:pt x="221" y="69"/>
                    </a:lnTo>
                    <a:lnTo>
                      <a:pt x="233" y="80"/>
                    </a:lnTo>
                    <a:lnTo>
                      <a:pt x="244" y="91"/>
                    </a:lnTo>
                    <a:lnTo>
                      <a:pt x="246" y="91"/>
                    </a:lnTo>
                    <a:lnTo>
                      <a:pt x="248" y="89"/>
                    </a:lnTo>
                    <a:lnTo>
                      <a:pt x="249" y="87"/>
                    </a:lnTo>
                    <a:lnTo>
                      <a:pt x="248" y="86"/>
                    </a:lnTo>
                    <a:lnTo>
                      <a:pt x="236" y="74"/>
                    </a:lnTo>
                    <a:lnTo>
                      <a:pt x="224" y="64"/>
                    </a:lnTo>
                    <a:lnTo>
                      <a:pt x="211" y="54"/>
                    </a:lnTo>
                    <a:lnTo>
                      <a:pt x="197" y="45"/>
                    </a:lnTo>
                    <a:lnTo>
                      <a:pt x="182" y="37"/>
                    </a:lnTo>
                    <a:lnTo>
                      <a:pt x="166" y="30"/>
                    </a:lnTo>
                    <a:lnTo>
                      <a:pt x="150" y="23"/>
                    </a:lnTo>
                    <a:lnTo>
                      <a:pt x="133" y="18"/>
                    </a:lnTo>
                    <a:lnTo>
                      <a:pt x="116" y="13"/>
                    </a:lnTo>
                    <a:lnTo>
                      <a:pt x="99" y="10"/>
                    </a:lnTo>
                    <a:lnTo>
                      <a:pt x="82" y="6"/>
                    </a:lnTo>
                    <a:lnTo>
                      <a:pt x="65" y="4"/>
                    </a:lnTo>
                    <a:lnTo>
                      <a:pt x="48" y="1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5" name="Freeform 413"/>
              <p:cNvSpPr>
                <a:spLocks/>
              </p:cNvSpPr>
              <p:nvPr/>
            </p:nvSpPr>
            <p:spPr bwMode="auto">
              <a:xfrm>
                <a:off x="1621" y="4986"/>
                <a:ext cx="130" cy="102"/>
              </a:xfrm>
              <a:custGeom>
                <a:avLst/>
                <a:gdLst>
                  <a:gd name="T0" fmla="*/ 0 w 260"/>
                  <a:gd name="T1" fmla="*/ 1 h 204"/>
                  <a:gd name="T2" fmla="*/ 1 w 260"/>
                  <a:gd name="T3" fmla="*/ 1 h 204"/>
                  <a:gd name="T4" fmla="*/ 1 w 260"/>
                  <a:gd name="T5" fmla="*/ 1 h 204"/>
                  <a:gd name="T6" fmla="*/ 1 w 260"/>
                  <a:gd name="T7" fmla="*/ 1 h 204"/>
                  <a:gd name="T8" fmla="*/ 1 w 260"/>
                  <a:gd name="T9" fmla="*/ 1 h 204"/>
                  <a:gd name="T10" fmla="*/ 1 w 260"/>
                  <a:gd name="T11" fmla="*/ 1 h 204"/>
                  <a:gd name="T12" fmla="*/ 1 w 260"/>
                  <a:gd name="T13" fmla="*/ 1 h 204"/>
                  <a:gd name="T14" fmla="*/ 1 w 260"/>
                  <a:gd name="T15" fmla="*/ 1 h 204"/>
                  <a:gd name="T16" fmla="*/ 1 w 260"/>
                  <a:gd name="T17" fmla="*/ 1 h 204"/>
                  <a:gd name="T18" fmla="*/ 1 w 260"/>
                  <a:gd name="T19" fmla="*/ 1 h 204"/>
                  <a:gd name="T20" fmla="*/ 1 w 260"/>
                  <a:gd name="T21" fmla="*/ 1 h 204"/>
                  <a:gd name="T22" fmla="*/ 1 w 260"/>
                  <a:gd name="T23" fmla="*/ 1 h 204"/>
                  <a:gd name="T24" fmla="*/ 1 w 260"/>
                  <a:gd name="T25" fmla="*/ 1 h 204"/>
                  <a:gd name="T26" fmla="*/ 1 w 260"/>
                  <a:gd name="T27" fmla="*/ 1 h 204"/>
                  <a:gd name="T28" fmla="*/ 1 w 260"/>
                  <a:gd name="T29" fmla="*/ 1 h 204"/>
                  <a:gd name="T30" fmla="*/ 1 w 260"/>
                  <a:gd name="T31" fmla="*/ 1 h 204"/>
                  <a:gd name="T32" fmla="*/ 1 w 260"/>
                  <a:gd name="T33" fmla="*/ 1 h 204"/>
                  <a:gd name="T34" fmla="*/ 1 w 260"/>
                  <a:gd name="T35" fmla="*/ 1 h 204"/>
                  <a:gd name="T36" fmla="*/ 1 w 260"/>
                  <a:gd name="T37" fmla="*/ 1 h 204"/>
                  <a:gd name="T38" fmla="*/ 1 w 260"/>
                  <a:gd name="T39" fmla="*/ 1 h 204"/>
                  <a:gd name="T40" fmla="*/ 1 w 260"/>
                  <a:gd name="T41" fmla="*/ 1 h 204"/>
                  <a:gd name="T42" fmla="*/ 1 w 260"/>
                  <a:gd name="T43" fmla="*/ 1 h 204"/>
                  <a:gd name="T44" fmla="*/ 1 w 260"/>
                  <a:gd name="T45" fmla="*/ 1 h 204"/>
                  <a:gd name="T46" fmla="*/ 1 w 260"/>
                  <a:gd name="T47" fmla="*/ 1 h 204"/>
                  <a:gd name="T48" fmla="*/ 1 w 260"/>
                  <a:gd name="T49" fmla="*/ 1 h 204"/>
                  <a:gd name="T50" fmla="*/ 1 w 260"/>
                  <a:gd name="T51" fmla="*/ 1 h 204"/>
                  <a:gd name="T52" fmla="*/ 1 w 260"/>
                  <a:gd name="T53" fmla="*/ 1 h 204"/>
                  <a:gd name="T54" fmla="*/ 1 w 260"/>
                  <a:gd name="T55" fmla="*/ 1 h 204"/>
                  <a:gd name="T56" fmla="*/ 1 w 260"/>
                  <a:gd name="T57" fmla="*/ 1 h 204"/>
                  <a:gd name="T58" fmla="*/ 1 w 260"/>
                  <a:gd name="T59" fmla="*/ 1 h 204"/>
                  <a:gd name="T60" fmla="*/ 1 w 260"/>
                  <a:gd name="T61" fmla="*/ 1 h 204"/>
                  <a:gd name="T62" fmla="*/ 1 w 260"/>
                  <a:gd name="T63" fmla="*/ 1 h 204"/>
                  <a:gd name="T64" fmla="*/ 1 w 260"/>
                  <a:gd name="T65" fmla="*/ 1 h 204"/>
                  <a:gd name="T66" fmla="*/ 1 w 260"/>
                  <a:gd name="T67" fmla="*/ 1 h 204"/>
                  <a:gd name="T68" fmla="*/ 1 w 260"/>
                  <a:gd name="T69" fmla="*/ 1 h 204"/>
                  <a:gd name="T70" fmla="*/ 1 w 260"/>
                  <a:gd name="T71" fmla="*/ 1 h 204"/>
                  <a:gd name="T72" fmla="*/ 1 w 260"/>
                  <a:gd name="T73" fmla="*/ 0 h 204"/>
                  <a:gd name="T74" fmla="*/ 0 w 260"/>
                  <a:gd name="T75" fmla="*/ 0 h 204"/>
                  <a:gd name="T76" fmla="*/ 0 w 260"/>
                  <a:gd name="T77" fmla="*/ 0 h 204"/>
                  <a:gd name="T78" fmla="*/ 0 w 260"/>
                  <a:gd name="T79" fmla="*/ 1 h 204"/>
                  <a:gd name="T80" fmla="*/ 0 w 260"/>
                  <a:gd name="T81" fmla="*/ 1 h 204"/>
                  <a:gd name="T82" fmla="*/ 0 w 260"/>
                  <a:gd name="T83" fmla="*/ 1 h 2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0" h="204">
                    <a:moveTo>
                      <a:pt x="0" y="2"/>
                    </a:moveTo>
                    <a:lnTo>
                      <a:pt x="21" y="7"/>
                    </a:lnTo>
                    <a:lnTo>
                      <a:pt x="41" y="14"/>
                    </a:lnTo>
                    <a:lnTo>
                      <a:pt x="60" y="22"/>
                    </a:lnTo>
                    <a:lnTo>
                      <a:pt x="79" y="32"/>
                    </a:lnTo>
                    <a:lnTo>
                      <a:pt x="96" y="41"/>
                    </a:lnTo>
                    <a:lnTo>
                      <a:pt x="113" y="51"/>
                    </a:lnTo>
                    <a:lnTo>
                      <a:pt x="129" y="63"/>
                    </a:lnTo>
                    <a:lnTo>
                      <a:pt x="145" y="75"/>
                    </a:lnTo>
                    <a:lnTo>
                      <a:pt x="160" y="88"/>
                    </a:lnTo>
                    <a:lnTo>
                      <a:pt x="174" y="102"/>
                    </a:lnTo>
                    <a:lnTo>
                      <a:pt x="188" y="117"/>
                    </a:lnTo>
                    <a:lnTo>
                      <a:pt x="201" y="132"/>
                    </a:lnTo>
                    <a:lnTo>
                      <a:pt x="213" y="148"/>
                    </a:lnTo>
                    <a:lnTo>
                      <a:pt x="225" y="165"/>
                    </a:lnTo>
                    <a:lnTo>
                      <a:pt x="237" y="184"/>
                    </a:lnTo>
                    <a:lnTo>
                      <a:pt x="247" y="202"/>
                    </a:lnTo>
                    <a:lnTo>
                      <a:pt x="252" y="204"/>
                    </a:lnTo>
                    <a:lnTo>
                      <a:pt x="256" y="201"/>
                    </a:lnTo>
                    <a:lnTo>
                      <a:pt x="260" y="195"/>
                    </a:lnTo>
                    <a:lnTo>
                      <a:pt x="260" y="189"/>
                    </a:lnTo>
                    <a:lnTo>
                      <a:pt x="252" y="170"/>
                    </a:lnTo>
                    <a:lnTo>
                      <a:pt x="242" y="151"/>
                    </a:lnTo>
                    <a:lnTo>
                      <a:pt x="232" y="134"/>
                    </a:lnTo>
                    <a:lnTo>
                      <a:pt x="219" y="118"/>
                    </a:lnTo>
                    <a:lnTo>
                      <a:pt x="204" y="103"/>
                    </a:lnTo>
                    <a:lnTo>
                      <a:pt x="189" y="88"/>
                    </a:lnTo>
                    <a:lnTo>
                      <a:pt x="173" y="75"/>
                    </a:lnTo>
                    <a:lnTo>
                      <a:pt x="156" y="63"/>
                    </a:lnTo>
                    <a:lnTo>
                      <a:pt x="137" y="52"/>
                    </a:lnTo>
                    <a:lnTo>
                      <a:pt x="119" y="42"/>
                    </a:lnTo>
                    <a:lnTo>
                      <a:pt x="101" y="33"/>
                    </a:lnTo>
                    <a:lnTo>
                      <a:pt x="81" y="25"/>
                    </a:lnTo>
                    <a:lnTo>
                      <a:pt x="60" y="17"/>
                    </a:lnTo>
                    <a:lnTo>
                      <a:pt x="41" y="11"/>
                    </a:lnTo>
                    <a:lnTo>
                      <a:pt x="21" y="5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6" name="Freeform 414"/>
              <p:cNvSpPr>
                <a:spLocks/>
              </p:cNvSpPr>
              <p:nvPr/>
            </p:nvSpPr>
            <p:spPr bwMode="auto">
              <a:xfrm>
                <a:off x="1584" y="4971"/>
                <a:ext cx="67" cy="96"/>
              </a:xfrm>
              <a:custGeom>
                <a:avLst/>
                <a:gdLst>
                  <a:gd name="T0" fmla="*/ 1 w 134"/>
                  <a:gd name="T1" fmla="*/ 0 h 193"/>
                  <a:gd name="T2" fmla="*/ 1 w 134"/>
                  <a:gd name="T3" fmla="*/ 0 h 193"/>
                  <a:gd name="T4" fmla="*/ 1 w 134"/>
                  <a:gd name="T5" fmla="*/ 0 h 193"/>
                  <a:gd name="T6" fmla="*/ 1 w 134"/>
                  <a:gd name="T7" fmla="*/ 0 h 193"/>
                  <a:gd name="T8" fmla="*/ 1 w 134"/>
                  <a:gd name="T9" fmla="*/ 0 h 193"/>
                  <a:gd name="T10" fmla="*/ 1 w 134"/>
                  <a:gd name="T11" fmla="*/ 0 h 193"/>
                  <a:gd name="T12" fmla="*/ 1 w 134"/>
                  <a:gd name="T13" fmla="*/ 0 h 193"/>
                  <a:gd name="T14" fmla="*/ 1 w 134"/>
                  <a:gd name="T15" fmla="*/ 0 h 193"/>
                  <a:gd name="T16" fmla="*/ 1 w 134"/>
                  <a:gd name="T17" fmla="*/ 0 h 193"/>
                  <a:gd name="T18" fmla="*/ 1 w 134"/>
                  <a:gd name="T19" fmla="*/ 0 h 193"/>
                  <a:gd name="T20" fmla="*/ 1 w 134"/>
                  <a:gd name="T21" fmla="*/ 0 h 193"/>
                  <a:gd name="T22" fmla="*/ 1 w 134"/>
                  <a:gd name="T23" fmla="*/ 0 h 193"/>
                  <a:gd name="T24" fmla="*/ 1 w 134"/>
                  <a:gd name="T25" fmla="*/ 0 h 193"/>
                  <a:gd name="T26" fmla="*/ 1 w 134"/>
                  <a:gd name="T27" fmla="*/ 0 h 193"/>
                  <a:gd name="T28" fmla="*/ 1 w 134"/>
                  <a:gd name="T29" fmla="*/ 0 h 193"/>
                  <a:gd name="T30" fmla="*/ 1 w 134"/>
                  <a:gd name="T31" fmla="*/ 0 h 193"/>
                  <a:gd name="T32" fmla="*/ 1 w 134"/>
                  <a:gd name="T33" fmla="*/ 0 h 193"/>
                  <a:gd name="T34" fmla="*/ 1 w 134"/>
                  <a:gd name="T35" fmla="*/ 0 h 193"/>
                  <a:gd name="T36" fmla="*/ 1 w 134"/>
                  <a:gd name="T37" fmla="*/ 0 h 193"/>
                  <a:gd name="T38" fmla="*/ 1 w 134"/>
                  <a:gd name="T39" fmla="*/ 0 h 193"/>
                  <a:gd name="T40" fmla="*/ 1 w 134"/>
                  <a:gd name="T41" fmla="*/ 0 h 193"/>
                  <a:gd name="T42" fmla="*/ 1 w 134"/>
                  <a:gd name="T43" fmla="*/ 0 h 193"/>
                  <a:gd name="T44" fmla="*/ 1 w 134"/>
                  <a:gd name="T45" fmla="*/ 0 h 193"/>
                  <a:gd name="T46" fmla="*/ 1 w 134"/>
                  <a:gd name="T47" fmla="*/ 0 h 193"/>
                  <a:gd name="T48" fmla="*/ 1 w 134"/>
                  <a:gd name="T49" fmla="*/ 0 h 193"/>
                  <a:gd name="T50" fmla="*/ 1 w 134"/>
                  <a:gd name="T51" fmla="*/ 0 h 193"/>
                  <a:gd name="T52" fmla="*/ 1 w 134"/>
                  <a:gd name="T53" fmla="*/ 0 h 193"/>
                  <a:gd name="T54" fmla="*/ 0 w 134"/>
                  <a:gd name="T55" fmla="*/ 0 h 193"/>
                  <a:gd name="T56" fmla="*/ 1 w 134"/>
                  <a:gd name="T57" fmla="*/ 0 h 193"/>
                  <a:gd name="T58" fmla="*/ 1 w 134"/>
                  <a:gd name="T59" fmla="*/ 0 h 193"/>
                  <a:gd name="T60" fmla="*/ 1 w 134"/>
                  <a:gd name="T61" fmla="*/ 0 h 193"/>
                  <a:gd name="T62" fmla="*/ 1 w 134"/>
                  <a:gd name="T63" fmla="*/ 0 h 193"/>
                  <a:gd name="T64" fmla="*/ 1 w 134"/>
                  <a:gd name="T65" fmla="*/ 0 h 193"/>
                  <a:gd name="T66" fmla="*/ 1 w 134"/>
                  <a:gd name="T67" fmla="*/ 0 h 1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34" h="193">
                    <a:moveTo>
                      <a:pt x="2" y="192"/>
                    </a:moveTo>
                    <a:lnTo>
                      <a:pt x="4" y="164"/>
                    </a:lnTo>
                    <a:lnTo>
                      <a:pt x="7" y="136"/>
                    </a:lnTo>
                    <a:lnTo>
                      <a:pt x="15" y="111"/>
                    </a:lnTo>
                    <a:lnTo>
                      <a:pt x="28" y="86"/>
                    </a:lnTo>
                    <a:lnTo>
                      <a:pt x="37" y="74"/>
                    </a:lnTo>
                    <a:lnTo>
                      <a:pt x="49" y="64"/>
                    </a:lnTo>
                    <a:lnTo>
                      <a:pt x="61" y="56"/>
                    </a:lnTo>
                    <a:lnTo>
                      <a:pt x="75" y="48"/>
                    </a:lnTo>
                    <a:lnTo>
                      <a:pt x="89" y="39"/>
                    </a:lnTo>
                    <a:lnTo>
                      <a:pt x="103" y="31"/>
                    </a:lnTo>
                    <a:lnTo>
                      <a:pt x="117" y="25"/>
                    </a:lnTo>
                    <a:lnTo>
                      <a:pt x="128" y="16"/>
                    </a:lnTo>
                    <a:lnTo>
                      <a:pt x="132" y="13"/>
                    </a:lnTo>
                    <a:lnTo>
                      <a:pt x="134" y="6"/>
                    </a:lnTo>
                    <a:lnTo>
                      <a:pt x="134" y="1"/>
                    </a:lnTo>
                    <a:lnTo>
                      <a:pt x="131" y="0"/>
                    </a:lnTo>
                    <a:lnTo>
                      <a:pt x="116" y="5"/>
                    </a:lnTo>
                    <a:lnTo>
                      <a:pt x="101" y="11"/>
                    </a:lnTo>
                    <a:lnTo>
                      <a:pt x="86" y="18"/>
                    </a:lnTo>
                    <a:lnTo>
                      <a:pt x="71" y="26"/>
                    </a:lnTo>
                    <a:lnTo>
                      <a:pt x="56" y="35"/>
                    </a:lnTo>
                    <a:lnTo>
                      <a:pt x="43" y="45"/>
                    </a:lnTo>
                    <a:lnTo>
                      <a:pt x="33" y="58"/>
                    </a:lnTo>
                    <a:lnTo>
                      <a:pt x="23" y="71"/>
                    </a:lnTo>
                    <a:lnTo>
                      <a:pt x="11" y="101"/>
                    </a:lnTo>
                    <a:lnTo>
                      <a:pt x="4" y="129"/>
                    </a:lnTo>
                    <a:lnTo>
                      <a:pt x="0" y="160"/>
                    </a:lnTo>
                    <a:lnTo>
                      <a:pt x="2" y="193"/>
                    </a:lnTo>
                    <a:lnTo>
                      <a:pt x="2" y="1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7" name="Freeform 415"/>
              <p:cNvSpPr>
                <a:spLocks/>
              </p:cNvSpPr>
              <p:nvPr/>
            </p:nvSpPr>
            <p:spPr bwMode="auto">
              <a:xfrm>
                <a:off x="1649" y="5020"/>
                <a:ext cx="49" cy="28"/>
              </a:xfrm>
              <a:custGeom>
                <a:avLst/>
                <a:gdLst>
                  <a:gd name="T0" fmla="*/ 1 w 97"/>
                  <a:gd name="T1" fmla="*/ 0 h 58"/>
                  <a:gd name="T2" fmla="*/ 1 w 97"/>
                  <a:gd name="T3" fmla="*/ 0 h 58"/>
                  <a:gd name="T4" fmla="*/ 1 w 97"/>
                  <a:gd name="T5" fmla="*/ 0 h 58"/>
                  <a:gd name="T6" fmla="*/ 1 w 97"/>
                  <a:gd name="T7" fmla="*/ 0 h 58"/>
                  <a:gd name="T8" fmla="*/ 1 w 97"/>
                  <a:gd name="T9" fmla="*/ 0 h 58"/>
                  <a:gd name="T10" fmla="*/ 1 w 97"/>
                  <a:gd name="T11" fmla="*/ 0 h 58"/>
                  <a:gd name="T12" fmla="*/ 1 w 97"/>
                  <a:gd name="T13" fmla="*/ 0 h 58"/>
                  <a:gd name="T14" fmla="*/ 0 w 97"/>
                  <a:gd name="T15" fmla="*/ 0 h 58"/>
                  <a:gd name="T16" fmla="*/ 0 w 97"/>
                  <a:gd name="T17" fmla="*/ 0 h 58"/>
                  <a:gd name="T18" fmla="*/ 0 w 97"/>
                  <a:gd name="T19" fmla="*/ 0 h 58"/>
                  <a:gd name="T20" fmla="*/ 1 w 97"/>
                  <a:gd name="T21" fmla="*/ 0 h 58"/>
                  <a:gd name="T22" fmla="*/ 1 w 97"/>
                  <a:gd name="T23" fmla="*/ 0 h 58"/>
                  <a:gd name="T24" fmla="*/ 1 w 97"/>
                  <a:gd name="T25" fmla="*/ 0 h 58"/>
                  <a:gd name="T26" fmla="*/ 1 w 97"/>
                  <a:gd name="T27" fmla="*/ 0 h 58"/>
                  <a:gd name="T28" fmla="*/ 1 w 97"/>
                  <a:gd name="T29" fmla="*/ 0 h 58"/>
                  <a:gd name="T30" fmla="*/ 1 w 97"/>
                  <a:gd name="T31" fmla="*/ 0 h 58"/>
                  <a:gd name="T32" fmla="*/ 1 w 97"/>
                  <a:gd name="T33" fmla="*/ 0 h 58"/>
                  <a:gd name="T34" fmla="*/ 1 w 97"/>
                  <a:gd name="T35" fmla="*/ 0 h 58"/>
                  <a:gd name="T36" fmla="*/ 1 w 97"/>
                  <a:gd name="T37" fmla="*/ 0 h 58"/>
                  <a:gd name="T38" fmla="*/ 1 w 97"/>
                  <a:gd name="T39" fmla="*/ 0 h 58"/>
                  <a:gd name="T40" fmla="*/ 1 w 97"/>
                  <a:gd name="T41" fmla="*/ 0 h 58"/>
                  <a:gd name="T42" fmla="*/ 1 w 97"/>
                  <a:gd name="T43" fmla="*/ 0 h 58"/>
                  <a:gd name="T44" fmla="*/ 1 w 97"/>
                  <a:gd name="T45" fmla="*/ 0 h 58"/>
                  <a:gd name="T46" fmla="*/ 1 w 97"/>
                  <a:gd name="T47" fmla="*/ 0 h 58"/>
                  <a:gd name="T48" fmla="*/ 1 w 97"/>
                  <a:gd name="T49" fmla="*/ 0 h 58"/>
                  <a:gd name="T50" fmla="*/ 1 w 97"/>
                  <a:gd name="T51" fmla="*/ 0 h 58"/>
                  <a:gd name="T52" fmla="*/ 1 w 97"/>
                  <a:gd name="T53" fmla="*/ 0 h 58"/>
                  <a:gd name="T54" fmla="*/ 1 w 97"/>
                  <a:gd name="T55" fmla="*/ 0 h 58"/>
                  <a:gd name="T56" fmla="*/ 1 w 97"/>
                  <a:gd name="T57" fmla="*/ 0 h 58"/>
                  <a:gd name="T58" fmla="*/ 1 w 97"/>
                  <a:gd name="T59" fmla="*/ 0 h 58"/>
                  <a:gd name="T60" fmla="*/ 1 w 97"/>
                  <a:gd name="T61" fmla="*/ 0 h 58"/>
                  <a:gd name="T62" fmla="*/ 1 w 97"/>
                  <a:gd name="T63" fmla="*/ 0 h 58"/>
                  <a:gd name="T64" fmla="*/ 1 w 97"/>
                  <a:gd name="T65" fmla="*/ 0 h 58"/>
                  <a:gd name="T66" fmla="*/ 1 w 97"/>
                  <a:gd name="T67" fmla="*/ 0 h 58"/>
                  <a:gd name="T68" fmla="*/ 1 w 97"/>
                  <a:gd name="T69" fmla="*/ 0 h 58"/>
                  <a:gd name="T70" fmla="*/ 1 w 97"/>
                  <a:gd name="T71" fmla="*/ 0 h 58"/>
                  <a:gd name="T72" fmla="*/ 1 w 97"/>
                  <a:gd name="T73" fmla="*/ 0 h 58"/>
                  <a:gd name="T74" fmla="*/ 1 w 97"/>
                  <a:gd name="T75" fmla="*/ 0 h 58"/>
                  <a:gd name="T76" fmla="*/ 1 w 97"/>
                  <a:gd name="T77" fmla="*/ 0 h 58"/>
                  <a:gd name="T78" fmla="*/ 1 w 97"/>
                  <a:gd name="T79" fmla="*/ 0 h 58"/>
                  <a:gd name="T80" fmla="*/ 1 w 97"/>
                  <a:gd name="T81" fmla="*/ 0 h 58"/>
                  <a:gd name="T82" fmla="*/ 1 w 97"/>
                  <a:gd name="T83" fmla="*/ 0 h 58"/>
                  <a:gd name="T84" fmla="*/ 1 w 97"/>
                  <a:gd name="T85" fmla="*/ 0 h 58"/>
                  <a:gd name="T86" fmla="*/ 1 w 97"/>
                  <a:gd name="T87" fmla="*/ 0 h 58"/>
                  <a:gd name="T88" fmla="*/ 1 w 97"/>
                  <a:gd name="T89" fmla="*/ 0 h 58"/>
                  <a:gd name="T90" fmla="*/ 1 w 97"/>
                  <a:gd name="T91" fmla="*/ 0 h 58"/>
                  <a:gd name="T92" fmla="*/ 1 w 97"/>
                  <a:gd name="T93" fmla="*/ 0 h 58"/>
                  <a:gd name="T94" fmla="*/ 1 w 97"/>
                  <a:gd name="T95" fmla="*/ 0 h 58"/>
                  <a:gd name="T96" fmla="*/ 1 w 97"/>
                  <a:gd name="T97" fmla="*/ 0 h 58"/>
                  <a:gd name="T98" fmla="*/ 1 w 97"/>
                  <a:gd name="T99" fmla="*/ 0 h 5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97" h="58">
                    <a:moveTo>
                      <a:pt x="24" y="7"/>
                    </a:moveTo>
                    <a:lnTo>
                      <a:pt x="18" y="6"/>
                    </a:lnTo>
                    <a:lnTo>
                      <a:pt x="14" y="4"/>
                    </a:lnTo>
                    <a:lnTo>
                      <a:pt x="8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16"/>
                    </a:lnTo>
                    <a:lnTo>
                      <a:pt x="6" y="28"/>
                    </a:lnTo>
                    <a:lnTo>
                      <a:pt x="14" y="38"/>
                    </a:lnTo>
                    <a:lnTo>
                      <a:pt x="24" y="46"/>
                    </a:lnTo>
                    <a:lnTo>
                      <a:pt x="31" y="51"/>
                    </a:lnTo>
                    <a:lnTo>
                      <a:pt x="39" y="54"/>
                    </a:lnTo>
                    <a:lnTo>
                      <a:pt x="48" y="57"/>
                    </a:lnTo>
                    <a:lnTo>
                      <a:pt x="57" y="58"/>
                    </a:lnTo>
                    <a:lnTo>
                      <a:pt x="67" y="58"/>
                    </a:lnTo>
                    <a:lnTo>
                      <a:pt x="75" y="57"/>
                    </a:lnTo>
                    <a:lnTo>
                      <a:pt x="84" y="56"/>
                    </a:lnTo>
                    <a:lnTo>
                      <a:pt x="92" y="53"/>
                    </a:lnTo>
                    <a:lnTo>
                      <a:pt x="94" y="51"/>
                    </a:lnTo>
                    <a:lnTo>
                      <a:pt x="97" y="47"/>
                    </a:lnTo>
                    <a:lnTo>
                      <a:pt x="95" y="45"/>
                    </a:lnTo>
                    <a:lnTo>
                      <a:pt x="93" y="44"/>
                    </a:lnTo>
                    <a:lnTo>
                      <a:pt x="86" y="44"/>
                    </a:lnTo>
                    <a:lnTo>
                      <a:pt x="79" y="44"/>
                    </a:lnTo>
                    <a:lnTo>
                      <a:pt x="71" y="43"/>
                    </a:lnTo>
                    <a:lnTo>
                      <a:pt x="64" y="42"/>
                    </a:lnTo>
                    <a:lnTo>
                      <a:pt x="60" y="42"/>
                    </a:lnTo>
                    <a:lnTo>
                      <a:pt x="55" y="41"/>
                    </a:lnTo>
                    <a:lnTo>
                      <a:pt x="50" y="41"/>
                    </a:lnTo>
                    <a:lnTo>
                      <a:pt x="47" y="39"/>
                    </a:lnTo>
                    <a:lnTo>
                      <a:pt x="42" y="38"/>
                    </a:lnTo>
                    <a:lnTo>
                      <a:pt x="38" y="37"/>
                    </a:lnTo>
                    <a:lnTo>
                      <a:pt x="33" y="36"/>
                    </a:lnTo>
                    <a:lnTo>
                      <a:pt x="30" y="35"/>
                    </a:lnTo>
                    <a:lnTo>
                      <a:pt x="23" y="31"/>
                    </a:lnTo>
                    <a:lnTo>
                      <a:pt x="17" y="27"/>
                    </a:lnTo>
                    <a:lnTo>
                      <a:pt x="11" y="22"/>
                    </a:lnTo>
                    <a:lnTo>
                      <a:pt x="6" y="16"/>
                    </a:lnTo>
                    <a:lnTo>
                      <a:pt x="2" y="7"/>
                    </a:lnTo>
                    <a:lnTo>
                      <a:pt x="8" y="5"/>
                    </a:lnTo>
                    <a:lnTo>
                      <a:pt x="16" y="7"/>
                    </a:lnTo>
                    <a:lnTo>
                      <a:pt x="24" y="8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8" name="Freeform 416"/>
              <p:cNvSpPr>
                <a:spLocks/>
              </p:cNvSpPr>
              <p:nvPr/>
            </p:nvSpPr>
            <p:spPr bwMode="auto">
              <a:xfrm>
                <a:off x="1702" y="4972"/>
                <a:ext cx="112" cy="21"/>
              </a:xfrm>
              <a:custGeom>
                <a:avLst/>
                <a:gdLst>
                  <a:gd name="T0" fmla="*/ 1 w 222"/>
                  <a:gd name="T1" fmla="*/ 0 h 42"/>
                  <a:gd name="T2" fmla="*/ 1 w 222"/>
                  <a:gd name="T3" fmla="*/ 1 h 42"/>
                  <a:gd name="T4" fmla="*/ 1 w 222"/>
                  <a:gd name="T5" fmla="*/ 1 h 42"/>
                  <a:gd name="T6" fmla="*/ 1 w 222"/>
                  <a:gd name="T7" fmla="*/ 1 h 42"/>
                  <a:gd name="T8" fmla="*/ 1 w 222"/>
                  <a:gd name="T9" fmla="*/ 1 h 42"/>
                  <a:gd name="T10" fmla="*/ 1 w 222"/>
                  <a:gd name="T11" fmla="*/ 1 h 42"/>
                  <a:gd name="T12" fmla="*/ 1 w 222"/>
                  <a:gd name="T13" fmla="*/ 1 h 42"/>
                  <a:gd name="T14" fmla="*/ 1 w 222"/>
                  <a:gd name="T15" fmla="*/ 1 h 42"/>
                  <a:gd name="T16" fmla="*/ 1 w 222"/>
                  <a:gd name="T17" fmla="*/ 1 h 42"/>
                  <a:gd name="T18" fmla="*/ 1 w 222"/>
                  <a:gd name="T19" fmla="*/ 1 h 42"/>
                  <a:gd name="T20" fmla="*/ 1 w 222"/>
                  <a:gd name="T21" fmla="*/ 1 h 42"/>
                  <a:gd name="T22" fmla="*/ 1 w 222"/>
                  <a:gd name="T23" fmla="*/ 1 h 42"/>
                  <a:gd name="T24" fmla="*/ 1 w 222"/>
                  <a:gd name="T25" fmla="*/ 1 h 42"/>
                  <a:gd name="T26" fmla="*/ 1 w 222"/>
                  <a:gd name="T27" fmla="*/ 1 h 42"/>
                  <a:gd name="T28" fmla="*/ 1 w 222"/>
                  <a:gd name="T29" fmla="*/ 1 h 42"/>
                  <a:gd name="T30" fmla="*/ 1 w 222"/>
                  <a:gd name="T31" fmla="*/ 1 h 42"/>
                  <a:gd name="T32" fmla="*/ 1 w 222"/>
                  <a:gd name="T33" fmla="*/ 0 h 42"/>
                  <a:gd name="T34" fmla="*/ 1 w 222"/>
                  <a:gd name="T35" fmla="*/ 0 h 42"/>
                  <a:gd name="T36" fmla="*/ 1 w 222"/>
                  <a:gd name="T37" fmla="*/ 1 h 42"/>
                  <a:gd name="T38" fmla="*/ 0 w 222"/>
                  <a:gd name="T39" fmla="*/ 1 h 42"/>
                  <a:gd name="T40" fmla="*/ 1 w 222"/>
                  <a:gd name="T41" fmla="*/ 1 h 42"/>
                  <a:gd name="T42" fmla="*/ 1 w 222"/>
                  <a:gd name="T43" fmla="*/ 1 h 42"/>
                  <a:gd name="T44" fmla="*/ 1 w 222"/>
                  <a:gd name="T45" fmla="*/ 1 h 42"/>
                  <a:gd name="T46" fmla="*/ 1 w 222"/>
                  <a:gd name="T47" fmla="*/ 1 h 42"/>
                  <a:gd name="T48" fmla="*/ 1 w 222"/>
                  <a:gd name="T49" fmla="*/ 1 h 42"/>
                  <a:gd name="T50" fmla="*/ 1 w 222"/>
                  <a:gd name="T51" fmla="*/ 1 h 42"/>
                  <a:gd name="T52" fmla="*/ 1 w 222"/>
                  <a:gd name="T53" fmla="*/ 1 h 42"/>
                  <a:gd name="T54" fmla="*/ 1 w 222"/>
                  <a:gd name="T55" fmla="*/ 1 h 42"/>
                  <a:gd name="T56" fmla="*/ 1 w 222"/>
                  <a:gd name="T57" fmla="*/ 1 h 42"/>
                  <a:gd name="T58" fmla="*/ 1 w 222"/>
                  <a:gd name="T59" fmla="*/ 1 h 42"/>
                  <a:gd name="T60" fmla="*/ 1 w 222"/>
                  <a:gd name="T61" fmla="*/ 1 h 42"/>
                  <a:gd name="T62" fmla="*/ 1 w 222"/>
                  <a:gd name="T63" fmla="*/ 1 h 42"/>
                  <a:gd name="T64" fmla="*/ 1 w 222"/>
                  <a:gd name="T65" fmla="*/ 1 h 42"/>
                  <a:gd name="T66" fmla="*/ 1 w 222"/>
                  <a:gd name="T67" fmla="*/ 1 h 42"/>
                  <a:gd name="T68" fmla="*/ 1 w 222"/>
                  <a:gd name="T69" fmla="*/ 1 h 42"/>
                  <a:gd name="T70" fmla="*/ 1 w 222"/>
                  <a:gd name="T71" fmla="*/ 1 h 42"/>
                  <a:gd name="T72" fmla="*/ 1 w 222"/>
                  <a:gd name="T73" fmla="*/ 1 h 42"/>
                  <a:gd name="T74" fmla="*/ 1 w 222"/>
                  <a:gd name="T75" fmla="*/ 1 h 42"/>
                  <a:gd name="T76" fmla="*/ 1 w 222"/>
                  <a:gd name="T77" fmla="*/ 0 h 42"/>
                  <a:gd name="T78" fmla="*/ 1 w 222"/>
                  <a:gd name="T79" fmla="*/ 0 h 42"/>
                  <a:gd name="T80" fmla="*/ 1 w 222"/>
                  <a:gd name="T81" fmla="*/ 0 h 42"/>
                  <a:gd name="T82" fmla="*/ 1 w 222"/>
                  <a:gd name="T83" fmla="*/ 0 h 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2" h="42">
                    <a:moveTo>
                      <a:pt x="222" y="0"/>
                    </a:moveTo>
                    <a:lnTo>
                      <a:pt x="212" y="1"/>
                    </a:lnTo>
                    <a:lnTo>
                      <a:pt x="201" y="3"/>
                    </a:lnTo>
                    <a:lnTo>
                      <a:pt x="192" y="5"/>
                    </a:lnTo>
                    <a:lnTo>
                      <a:pt x="182" y="8"/>
                    </a:lnTo>
                    <a:lnTo>
                      <a:pt x="173" y="10"/>
                    </a:lnTo>
                    <a:lnTo>
                      <a:pt x="163" y="12"/>
                    </a:lnTo>
                    <a:lnTo>
                      <a:pt x="153" y="16"/>
                    </a:lnTo>
                    <a:lnTo>
                      <a:pt x="144" y="18"/>
                    </a:lnTo>
                    <a:lnTo>
                      <a:pt x="128" y="20"/>
                    </a:lnTo>
                    <a:lnTo>
                      <a:pt x="110" y="22"/>
                    </a:lnTo>
                    <a:lnTo>
                      <a:pt x="92" y="20"/>
                    </a:lnTo>
                    <a:lnTo>
                      <a:pt x="75" y="18"/>
                    </a:lnTo>
                    <a:lnTo>
                      <a:pt x="56" y="15"/>
                    </a:lnTo>
                    <a:lnTo>
                      <a:pt x="39" y="11"/>
                    </a:lnTo>
                    <a:lnTo>
                      <a:pt x="23" y="5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1" y="4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14" y="22"/>
                    </a:lnTo>
                    <a:lnTo>
                      <a:pt x="26" y="28"/>
                    </a:lnTo>
                    <a:lnTo>
                      <a:pt x="39" y="34"/>
                    </a:lnTo>
                    <a:lnTo>
                      <a:pt x="53" y="39"/>
                    </a:lnTo>
                    <a:lnTo>
                      <a:pt x="67" y="41"/>
                    </a:lnTo>
                    <a:lnTo>
                      <a:pt x="80" y="42"/>
                    </a:lnTo>
                    <a:lnTo>
                      <a:pt x="95" y="42"/>
                    </a:lnTo>
                    <a:lnTo>
                      <a:pt x="112" y="41"/>
                    </a:lnTo>
                    <a:lnTo>
                      <a:pt x="127" y="38"/>
                    </a:lnTo>
                    <a:lnTo>
                      <a:pt x="140" y="34"/>
                    </a:lnTo>
                    <a:lnTo>
                      <a:pt x="154" y="28"/>
                    </a:lnTo>
                    <a:lnTo>
                      <a:pt x="167" y="23"/>
                    </a:lnTo>
                    <a:lnTo>
                      <a:pt x="181" y="17"/>
                    </a:lnTo>
                    <a:lnTo>
                      <a:pt x="193" y="11"/>
                    </a:lnTo>
                    <a:lnTo>
                      <a:pt x="207" y="5"/>
                    </a:lnTo>
                    <a:lnTo>
                      <a:pt x="221" y="1"/>
                    </a:lnTo>
                    <a:lnTo>
                      <a:pt x="222" y="1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9" name="Freeform 417"/>
              <p:cNvSpPr>
                <a:spLocks/>
              </p:cNvSpPr>
              <p:nvPr/>
            </p:nvSpPr>
            <p:spPr bwMode="auto">
              <a:xfrm>
                <a:off x="1701" y="4972"/>
                <a:ext cx="63" cy="60"/>
              </a:xfrm>
              <a:custGeom>
                <a:avLst/>
                <a:gdLst>
                  <a:gd name="T0" fmla="*/ 0 w 126"/>
                  <a:gd name="T1" fmla="*/ 0 h 121"/>
                  <a:gd name="T2" fmla="*/ 1 w 126"/>
                  <a:gd name="T3" fmla="*/ 0 h 121"/>
                  <a:gd name="T4" fmla="*/ 1 w 126"/>
                  <a:gd name="T5" fmla="*/ 0 h 121"/>
                  <a:gd name="T6" fmla="*/ 1 w 126"/>
                  <a:gd name="T7" fmla="*/ 0 h 121"/>
                  <a:gd name="T8" fmla="*/ 1 w 126"/>
                  <a:gd name="T9" fmla="*/ 0 h 121"/>
                  <a:gd name="T10" fmla="*/ 1 w 126"/>
                  <a:gd name="T11" fmla="*/ 0 h 121"/>
                  <a:gd name="T12" fmla="*/ 1 w 126"/>
                  <a:gd name="T13" fmla="*/ 0 h 121"/>
                  <a:gd name="T14" fmla="*/ 1 w 126"/>
                  <a:gd name="T15" fmla="*/ 0 h 121"/>
                  <a:gd name="T16" fmla="*/ 1 w 126"/>
                  <a:gd name="T17" fmla="*/ 0 h 121"/>
                  <a:gd name="T18" fmla="*/ 1 w 126"/>
                  <a:gd name="T19" fmla="*/ 0 h 121"/>
                  <a:gd name="T20" fmla="*/ 1 w 126"/>
                  <a:gd name="T21" fmla="*/ 0 h 121"/>
                  <a:gd name="T22" fmla="*/ 1 w 126"/>
                  <a:gd name="T23" fmla="*/ 0 h 121"/>
                  <a:gd name="T24" fmla="*/ 1 w 126"/>
                  <a:gd name="T25" fmla="*/ 0 h 121"/>
                  <a:gd name="T26" fmla="*/ 1 w 126"/>
                  <a:gd name="T27" fmla="*/ 0 h 121"/>
                  <a:gd name="T28" fmla="*/ 1 w 126"/>
                  <a:gd name="T29" fmla="*/ 0 h 121"/>
                  <a:gd name="T30" fmla="*/ 1 w 126"/>
                  <a:gd name="T31" fmla="*/ 0 h 121"/>
                  <a:gd name="T32" fmla="*/ 1 w 126"/>
                  <a:gd name="T33" fmla="*/ 0 h 121"/>
                  <a:gd name="T34" fmla="*/ 1 w 126"/>
                  <a:gd name="T35" fmla="*/ 0 h 121"/>
                  <a:gd name="T36" fmla="*/ 1 w 126"/>
                  <a:gd name="T37" fmla="*/ 0 h 121"/>
                  <a:gd name="T38" fmla="*/ 1 w 126"/>
                  <a:gd name="T39" fmla="*/ 0 h 121"/>
                  <a:gd name="T40" fmla="*/ 1 w 126"/>
                  <a:gd name="T41" fmla="*/ 0 h 121"/>
                  <a:gd name="T42" fmla="*/ 1 w 126"/>
                  <a:gd name="T43" fmla="*/ 0 h 121"/>
                  <a:gd name="T44" fmla="*/ 1 w 126"/>
                  <a:gd name="T45" fmla="*/ 0 h 121"/>
                  <a:gd name="T46" fmla="*/ 1 w 126"/>
                  <a:gd name="T47" fmla="*/ 0 h 121"/>
                  <a:gd name="T48" fmla="*/ 1 w 126"/>
                  <a:gd name="T49" fmla="*/ 0 h 121"/>
                  <a:gd name="T50" fmla="*/ 1 w 126"/>
                  <a:gd name="T51" fmla="*/ 0 h 121"/>
                  <a:gd name="T52" fmla="*/ 1 w 126"/>
                  <a:gd name="T53" fmla="*/ 0 h 121"/>
                  <a:gd name="T54" fmla="*/ 1 w 126"/>
                  <a:gd name="T55" fmla="*/ 0 h 121"/>
                  <a:gd name="T56" fmla="*/ 1 w 126"/>
                  <a:gd name="T57" fmla="*/ 0 h 121"/>
                  <a:gd name="T58" fmla="*/ 1 w 126"/>
                  <a:gd name="T59" fmla="*/ 0 h 121"/>
                  <a:gd name="T60" fmla="*/ 1 w 126"/>
                  <a:gd name="T61" fmla="*/ 0 h 121"/>
                  <a:gd name="T62" fmla="*/ 1 w 126"/>
                  <a:gd name="T63" fmla="*/ 0 h 121"/>
                  <a:gd name="T64" fmla="*/ 1 w 126"/>
                  <a:gd name="T65" fmla="*/ 0 h 121"/>
                  <a:gd name="T66" fmla="*/ 1 w 126"/>
                  <a:gd name="T67" fmla="*/ 0 h 121"/>
                  <a:gd name="T68" fmla="*/ 1 w 126"/>
                  <a:gd name="T69" fmla="*/ 0 h 121"/>
                  <a:gd name="T70" fmla="*/ 1 w 126"/>
                  <a:gd name="T71" fmla="*/ 0 h 121"/>
                  <a:gd name="T72" fmla="*/ 1 w 126"/>
                  <a:gd name="T73" fmla="*/ 0 h 121"/>
                  <a:gd name="T74" fmla="*/ 1 w 126"/>
                  <a:gd name="T75" fmla="*/ 0 h 121"/>
                  <a:gd name="T76" fmla="*/ 1 w 126"/>
                  <a:gd name="T77" fmla="*/ 0 h 121"/>
                  <a:gd name="T78" fmla="*/ 0 w 126"/>
                  <a:gd name="T79" fmla="*/ 0 h 121"/>
                  <a:gd name="T80" fmla="*/ 0 w 126"/>
                  <a:gd name="T81" fmla="*/ 0 h 121"/>
                  <a:gd name="T82" fmla="*/ 0 w 126"/>
                  <a:gd name="T83" fmla="*/ 0 h 12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26" h="121">
                    <a:moveTo>
                      <a:pt x="0" y="1"/>
                    </a:moveTo>
                    <a:lnTo>
                      <a:pt x="10" y="3"/>
                    </a:lnTo>
                    <a:lnTo>
                      <a:pt x="18" y="8"/>
                    </a:lnTo>
                    <a:lnTo>
                      <a:pt x="26" y="13"/>
                    </a:lnTo>
                    <a:lnTo>
                      <a:pt x="34" y="19"/>
                    </a:lnTo>
                    <a:lnTo>
                      <a:pt x="41" y="26"/>
                    </a:lnTo>
                    <a:lnTo>
                      <a:pt x="47" y="33"/>
                    </a:lnTo>
                    <a:lnTo>
                      <a:pt x="53" y="41"/>
                    </a:lnTo>
                    <a:lnTo>
                      <a:pt x="59" y="48"/>
                    </a:lnTo>
                    <a:lnTo>
                      <a:pt x="66" y="57"/>
                    </a:lnTo>
                    <a:lnTo>
                      <a:pt x="74" y="65"/>
                    </a:lnTo>
                    <a:lnTo>
                      <a:pt x="81" y="75"/>
                    </a:lnTo>
                    <a:lnTo>
                      <a:pt x="89" y="83"/>
                    </a:lnTo>
                    <a:lnTo>
                      <a:pt x="96" y="92"/>
                    </a:lnTo>
                    <a:lnTo>
                      <a:pt x="104" y="101"/>
                    </a:lnTo>
                    <a:lnTo>
                      <a:pt x="111" y="110"/>
                    </a:lnTo>
                    <a:lnTo>
                      <a:pt x="118" y="119"/>
                    </a:lnTo>
                    <a:lnTo>
                      <a:pt x="120" y="121"/>
                    </a:lnTo>
                    <a:lnTo>
                      <a:pt x="124" y="118"/>
                    </a:lnTo>
                    <a:lnTo>
                      <a:pt x="126" y="115"/>
                    </a:lnTo>
                    <a:lnTo>
                      <a:pt x="126" y="111"/>
                    </a:lnTo>
                    <a:lnTo>
                      <a:pt x="119" y="102"/>
                    </a:lnTo>
                    <a:lnTo>
                      <a:pt x="112" y="92"/>
                    </a:lnTo>
                    <a:lnTo>
                      <a:pt x="105" y="83"/>
                    </a:lnTo>
                    <a:lnTo>
                      <a:pt x="98" y="75"/>
                    </a:lnTo>
                    <a:lnTo>
                      <a:pt x="90" y="65"/>
                    </a:lnTo>
                    <a:lnTo>
                      <a:pt x="82" y="57"/>
                    </a:lnTo>
                    <a:lnTo>
                      <a:pt x="74" y="49"/>
                    </a:lnTo>
                    <a:lnTo>
                      <a:pt x="66" y="41"/>
                    </a:lnTo>
                    <a:lnTo>
                      <a:pt x="59" y="34"/>
                    </a:lnTo>
                    <a:lnTo>
                      <a:pt x="52" y="27"/>
                    </a:lnTo>
                    <a:lnTo>
                      <a:pt x="44" y="22"/>
                    </a:lnTo>
                    <a:lnTo>
                      <a:pt x="37" y="15"/>
                    </a:lnTo>
                    <a:lnTo>
                      <a:pt x="29" y="9"/>
                    </a:lnTo>
                    <a:lnTo>
                      <a:pt x="20" y="4"/>
                    </a:lnTo>
                    <a:lnTo>
                      <a:pt x="11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0" name="Freeform 418"/>
              <p:cNvSpPr>
                <a:spLocks/>
              </p:cNvSpPr>
              <p:nvPr/>
            </p:nvSpPr>
            <p:spPr bwMode="auto">
              <a:xfrm>
                <a:off x="2539" y="5042"/>
                <a:ext cx="92" cy="35"/>
              </a:xfrm>
              <a:custGeom>
                <a:avLst/>
                <a:gdLst>
                  <a:gd name="T0" fmla="*/ 0 w 185"/>
                  <a:gd name="T1" fmla="*/ 1 h 70"/>
                  <a:gd name="T2" fmla="*/ 0 w 185"/>
                  <a:gd name="T3" fmla="*/ 1 h 70"/>
                  <a:gd name="T4" fmla="*/ 0 w 185"/>
                  <a:gd name="T5" fmla="*/ 1 h 70"/>
                  <a:gd name="T6" fmla="*/ 0 w 185"/>
                  <a:gd name="T7" fmla="*/ 1 h 70"/>
                  <a:gd name="T8" fmla="*/ 0 w 185"/>
                  <a:gd name="T9" fmla="*/ 1 h 70"/>
                  <a:gd name="T10" fmla="*/ 0 w 185"/>
                  <a:gd name="T11" fmla="*/ 1 h 70"/>
                  <a:gd name="T12" fmla="*/ 0 w 185"/>
                  <a:gd name="T13" fmla="*/ 1 h 70"/>
                  <a:gd name="T14" fmla="*/ 0 w 185"/>
                  <a:gd name="T15" fmla="*/ 1 h 70"/>
                  <a:gd name="T16" fmla="*/ 0 w 185"/>
                  <a:gd name="T17" fmla="*/ 1 h 70"/>
                  <a:gd name="T18" fmla="*/ 0 w 185"/>
                  <a:gd name="T19" fmla="*/ 1 h 70"/>
                  <a:gd name="T20" fmla="*/ 0 w 185"/>
                  <a:gd name="T21" fmla="*/ 1 h 70"/>
                  <a:gd name="T22" fmla="*/ 0 w 185"/>
                  <a:gd name="T23" fmla="*/ 0 h 70"/>
                  <a:gd name="T24" fmla="*/ 0 w 185"/>
                  <a:gd name="T25" fmla="*/ 1 h 70"/>
                  <a:gd name="T26" fmla="*/ 0 w 185"/>
                  <a:gd name="T27" fmla="*/ 1 h 70"/>
                  <a:gd name="T28" fmla="*/ 0 w 185"/>
                  <a:gd name="T29" fmla="*/ 1 h 70"/>
                  <a:gd name="T30" fmla="*/ 0 w 185"/>
                  <a:gd name="T31" fmla="*/ 1 h 70"/>
                  <a:gd name="T32" fmla="*/ 0 w 185"/>
                  <a:gd name="T33" fmla="*/ 1 h 70"/>
                  <a:gd name="T34" fmla="*/ 0 w 185"/>
                  <a:gd name="T35" fmla="*/ 1 h 70"/>
                  <a:gd name="T36" fmla="*/ 0 w 185"/>
                  <a:gd name="T37" fmla="*/ 1 h 70"/>
                  <a:gd name="T38" fmla="*/ 0 w 185"/>
                  <a:gd name="T39" fmla="*/ 1 h 70"/>
                  <a:gd name="T40" fmla="*/ 0 w 185"/>
                  <a:gd name="T41" fmla="*/ 1 h 70"/>
                  <a:gd name="T42" fmla="*/ 0 w 185"/>
                  <a:gd name="T43" fmla="*/ 1 h 70"/>
                  <a:gd name="T44" fmla="*/ 0 w 185"/>
                  <a:gd name="T45" fmla="*/ 1 h 70"/>
                  <a:gd name="T46" fmla="*/ 0 w 185"/>
                  <a:gd name="T47" fmla="*/ 1 h 70"/>
                  <a:gd name="T48" fmla="*/ 0 w 185"/>
                  <a:gd name="T49" fmla="*/ 1 h 70"/>
                  <a:gd name="T50" fmla="*/ 0 w 185"/>
                  <a:gd name="T51" fmla="*/ 1 h 7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5" h="70">
                    <a:moveTo>
                      <a:pt x="1" y="51"/>
                    </a:moveTo>
                    <a:lnTo>
                      <a:pt x="26" y="61"/>
                    </a:lnTo>
                    <a:lnTo>
                      <a:pt x="51" y="68"/>
                    </a:lnTo>
                    <a:lnTo>
                      <a:pt x="76" y="70"/>
                    </a:lnTo>
                    <a:lnTo>
                      <a:pt x="100" y="68"/>
                    </a:lnTo>
                    <a:lnTo>
                      <a:pt x="125" y="62"/>
                    </a:lnTo>
                    <a:lnTo>
                      <a:pt x="147" y="51"/>
                    </a:lnTo>
                    <a:lnTo>
                      <a:pt x="166" y="35"/>
                    </a:lnTo>
                    <a:lnTo>
                      <a:pt x="183" y="13"/>
                    </a:lnTo>
                    <a:lnTo>
                      <a:pt x="185" y="8"/>
                    </a:lnTo>
                    <a:lnTo>
                      <a:pt x="185" y="4"/>
                    </a:lnTo>
                    <a:lnTo>
                      <a:pt x="182" y="0"/>
                    </a:lnTo>
                    <a:lnTo>
                      <a:pt x="179" y="1"/>
                    </a:lnTo>
                    <a:lnTo>
                      <a:pt x="159" y="16"/>
                    </a:lnTo>
                    <a:lnTo>
                      <a:pt x="140" y="30"/>
                    </a:lnTo>
                    <a:lnTo>
                      <a:pt x="118" y="39"/>
                    </a:lnTo>
                    <a:lnTo>
                      <a:pt x="96" y="47"/>
                    </a:lnTo>
                    <a:lnTo>
                      <a:pt x="74" y="52"/>
                    </a:lnTo>
                    <a:lnTo>
                      <a:pt x="50" y="53"/>
                    </a:lnTo>
                    <a:lnTo>
                      <a:pt x="27" y="52"/>
                    </a:lnTo>
                    <a:lnTo>
                      <a:pt x="2" y="47"/>
                    </a:lnTo>
                    <a:lnTo>
                      <a:pt x="1" y="47"/>
                    </a:lnTo>
                    <a:lnTo>
                      <a:pt x="0" y="49"/>
                    </a:lnTo>
                    <a:lnTo>
                      <a:pt x="0" y="50"/>
                    </a:lnTo>
                    <a:lnTo>
                      <a:pt x="1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1" name="Freeform 419"/>
              <p:cNvSpPr>
                <a:spLocks/>
              </p:cNvSpPr>
              <p:nvPr/>
            </p:nvSpPr>
            <p:spPr bwMode="auto">
              <a:xfrm>
                <a:off x="2623" y="5037"/>
                <a:ext cx="19" cy="85"/>
              </a:xfrm>
              <a:custGeom>
                <a:avLst/>
                <a:gdLst>
                  <a:gd name="T0" fmla="*/ 0 w 39"/>
                  <a:gd name="T1" fmla="*/ 1 h 169"/>
                  <a:gd name="T2" fmla="*/ 0 w 39"/>
                  <a:gd name="T3" fmla="*/ 1 h 169"/>
                  <a:gd name="T4" fmla="*/ 0 w 39"/>
                  <a:gd name="T5" fmla="*/ 1 h 169"/>
                  <a:gd name="T6" fmla="*/ 0 w 39"/>
                  <a:gd name="T7" fmla="*/ 1 h 169"/>
                  <a:gd name="T8" fmla="*/ 0 w 39"/>
                  <a:gd name="T9" fmla="*/ 1 h 169"/>
                  <a:gd name="T10" fmla="*/ 0 w 39"/>
                  <a:gd name="T11" fmla="*/ 1 h 169"/>
                  <a:gd name="T12" fmla="*/ 0 w 39"/>
                  <a:gd name="T13" fmla="*/ 1 h 169"/>
                  <a:gd name="T14" fmla="*/ 0 w 39"/>
                  <a:gd name="T15" fmla="*/ 1 h 169"/>
                  <a:gd name="T16" fmla="*/ 0 w 39"/>
                  <a:gd name="T17" fmla="*/ 1 h 169"/>
                  <a:gd name="T18" fmla="*/ 0 w 39"/>
                  <a:gd name="T19" fmla="*/ 1 h 169"/>
                  <a:gd name="T20" fmla="*/ 0 w 39"/>
                  <a:gd name="T21" fmla="*/ 1 h 169"/>
                  <a:gd name="T22" fmla="*/ 0 w 39"/>
                  <a:gd name="T23" fmla="*/ 1 h 169"/>
                  <a:gd name="T24" fmla="*/ 0 w 39"/>
                  <a:gd name="T25" fmla="*/ 1 h 169"/>
                  <a:gd name="T26" fmla="*/ 0 w 39"/>
                  <a:gd name="T27" fmla="*/ 1 h 169"/>
                  <a:gd name="T28" fmla="*/ 0 w 39"/>
                  <a:gd name="T29" fmla="*/ 1 h 169"/>
                  <a:gd name="T30" fmla="*/ 0 w 39"/>
                  <a:gd name="T31" fmla="*/ 1 h 169"/>
                  <a:gd name="T32" fmla="*/ 0 w 39"/>
                  <a:gd name="T33" fmla="*/ 1 h 169"/>
                  <a:gd name="T34" fmla="*/ 0 w 39"/>
                  <a:gd name="T35" fmla="*/ 1 h 169"/>
                  <a:gd name="T36" fmla="*/ 0 w 39"/>
                  <a:gd name="T37" fmla="*/ 1 h 169"/>
                  <a:gd name="T38" fmla="*/ 0 w 39"/>
                  <a:gd name="T39" fmla="*/ 1 h 169"/>
                  <a:gd name="T40" fmla="*/ 0 w 39"/>
                  <a:gd name="T41" fmla="*/ 0 h 169"/>
                  <a:gd name="T42" fmla="*/ 0 w 39"/>
                  <a:gd name="T43" fmla="*/ 0 h 169"/>
                  <a:gd name="T44" fmla="*/ 0 w 39"/>
                  <a:gd name="T45" fmla="*/ 0 h 169"/>
                  <a:gd name="T46" fmla="*/ 0 w 39"/>
                  <a:gd name="T47" fmla="*/ 1 h 169"/>
                  <a:gd name="T48" fmla="*/ 0 w 39"/>
                  <a:gd name="T49" fmla="*/ 1 h 169"/>
                  <a:gd name="T50" fmla="*/ 0 w 39"/>
                  <a:gd name="T51" fmla="*/ 1 h 16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9" h="169">
                    <a:moveTo>
                      <a:pt x="0" y="1"/>
                    </a:moveTo>
                    <a:lnTo>
                      <a:pt x="11" y="15"/>
                    </a:lnTo>
                    <a:lnTo>
                      <a:pt x="19" y="30"/>
                    </a:lnTo>
                    <a:lnTo>
                      <a:pt x="23" y="47"/>
                    </a:lnTo>
                    <a:lnTo>
                      <a:pt x="26" y="64"/>
                    </a:lnTo>
                    <a:lnTo>
                      <a:pt x="28" y="91"/>
                    </a:lnTo>
                    <a:lnTo>
                      <a:pt x="29" y="116"/>
                    </a:lnTo>
                    <a:lnTo>
                      <a:pt x="28" y="142"/>
                    </a:lnTo>
                    <a:lnTo>
                      <a:pt x="24" y="167"/>
                    </a:lnTo>
                    <a:lnTo>
                      <a:pt x="26" y="169"/>
                    </a:lnTo>
                    <a:lnTo>
                      <a:pt x="28" y="169"/>
                    </a:lnTo>
                    <a:lnTo>
                      <a:pt x="31" y="167"/>
                    </a:lnTo>
                    <a:lnTo>
                      <a:pt x="34" y="165"/>
                    </a:lnTo>
                    <a:lnTo>
                      <a:pt x="39" y="142"/>
                    </a:lnTo>
                    <a:lnTo>
                      <a:pt x="39" y="119"/>
                    </a:lnTo>
                    <a:lnTo>
                      <a:pt x="36" y="96"/>
                    </a:lnTo>
                    <a:lnTo>
                      <a:pt x="33" y="70"/>
                    </a:lnTo>
                    <a:lnTo>
                      <a:pt x="30" y="51"/>
                    </a:lnTo>
                    <a:lnTo>
                      <a:pt x="24" y="31"/>
                    </a:lnTo>
                    <a:lnTo>
                      <a:pt x="15" y="15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2" name="Freeform 420"/>
              <p:cNvSpPr>
                <a:spLocks/>
              </p:cNvSpPr>
              <p:nvPr/>
            </p:nvSpPr>
            <p:spPr bwMode="auto">
              <a:xfrm>
                <a:off x="2491" y="5078"/>
                <a:ext cx="145" cy="52"/>
              </a:xfrm>
              <a:custGeom>
                <a:avLst/>
                <a:gdLst>
                  <a:gd name="T0" fmla="*/ 0 w 290"/>
                  <a:gd name="T1" fmla="*/ 1 h 103"/>
                  <a:gd name="T2" fmla="*/ 1 w 290"/>
                  <a:gd name="T3" fmla="*/ 1 h 103"/>
                  <a:gd name="T4" fmla="*/ 1 w 290"/>
                  <a:gd name="T5" fmla="*/ 1 h 103"/>
                  <a:gd name="T6" fmla="*/ 1 w 290"/>
                  <a:gd name="T7" fmla="*/ 1 h 103"/>
                  <a:gd name="T8" fmla="*/ 1 w 290"/>
                  <a:gd name="T9" fmla="*/ 1 h 103"/>
                  <a:gd name="T10" fmla="*/ 1 w 290"/>
                  <a:gd name="T11" fmla="*/ 1 h 103"/>
                  <a:gd name="T12" fmla="*/ 1 w 290"/>
                  <a:gd name="T13" fmla="*/ 1 h 103"/>
                  <a:gd name="T14" fmla="*/ 1 w 290"/>
                  <a:gd name="T15" fmla="*/ 1 h 103"/>
                  <a:gd name="T16" fmla="*/ 1 w 290"/>
                  <a:gd name="T17" fmla="*/ 1 h 103"/>
                  <a:gd name="T18" fmla="*/ 1 w 290"/>
                  <a:gd name="T19" fmla="*/ 1 h 103"/>
                  <a:gd name="T20" fmla="*/ 1 w 290"/>
                  <a:gd name="T21" fmla="*/ 1 h 103"/>
                  <a:gd name="T22" fmla="*/ 1 w 290"/>
                  <a:gd name="T23" fmla="*/ 1 h 103"/>
                  <a:gd name="T24" fmla="*/ 1 w 290"/>
                  <a:gd name="T25" fmla="*/ 1 h 103"/>
                  <a:gd name="T26" fmla="*/ 1 w 290"/>
                  <a:gd name="T27" fmla="*/ 1 h 103"/>
                  <a:gd name="T28" fmla="*/ 1 w 290"/>
                  <a:gd name="T29" fmla="*/ 1 h 103"/>
                  <a:gd name="T30" fmla="*/ 1 w 290"/>
                  <a:gd name="T31" fmla="*/ 1 h 103"/>
                  <a:gd name="T32" fmla="*/ 1 w 290"/>
                  <a:gd name="T33" fmla="*/ 1 h 103"/>
                  <a:gd name="T34" fmla="*/ 1 w 290"/>
                  <a:gd name="T35" fmla="*/ 1 h 103"/>
                  <a:gd name="T36" fmla="*/ 1 w 290"/>
                  <a:gd name="T37" fmla="*/ 1 h 103"/>
                  <a:gd name="T38" fmla="*/ 1 w 290"/>
                  <a:gd name="T39" fmla="*/ 1 h 103"/>
                  <a:gd name="T40" fmla="*/ 1 w 290"/>
                  <a:gd name="T41" fmla="*/ 1 h 103"/>
                  <a:gd name="T42" fmla="*/ 1 w 290"/>
                  <a:gd name="T43" fmla="*/ 1 h 103"/>
                  <a:gd name="T44" fmla="*/ 1 w 290"/>
                  <a:gd name="T45" fmla="*/ 1 h 103"/>
                  <a:gd name="T46" fmla="*/ 1 w 290"/>
                  <a:gd name="T47" fmla="*/ 1 h 103"/>
                  <a:gd name="T48" fmla="*/ 1 w 290"/>
                  <a:gd name="T49" fmla="*/ 1 h 103"/>
                  <a:gd name="T50" fmla="*/ 1 w 290"/>
                  <a:gd name="T51" fmla="*/ 1 h 103"/>
                  <a:gd name="T52" fmla="*/ 1 w 290"/>
                  <a:gd name="T53" fmla="*/ 1 h 103"/>
                  <a:gd name="T54" fmla="*/ 1 w 290"/>
                  <a:gd name="T55" fmla="*/ 1 h 103"/>
                  <a:gd name="T56" fmla="*/ 1 w 290"/>
                  <a:gd name="T57" fmla="*/ 1 h 103"/>
                  <a:gd name="T58" fmla="*/ 1 w 290"/>
                  <a:gd name="T59" fmla="*/ 1 h 103"/>
                  <a:gd name="T60" fmla="*/ 1 w 290"/>
                  <a:gd name="T61" fmla="*/ 1 h 103"/>
                  <a:gd name="T62" fmla="*/ 1 w 290"/>
                  <a:gd name="T63" fmla="*/ 1 h 103"/>
                  <a:gd name="T64" fmla="*/ 1 w 290"/>
                  <a:gd name="T65" fmla="*/ 1 h 103"/>
                  <a:gd name="T66" fmla="*/ 1 w 290"/>
                  <a:gd name="T67" fmla="*/ 1 h 103"/>
                  <a:gd name="T68" fmla="*/ 1 w 290"/>
                  <a:gd name="T69" fmla="*/ 1 h 103"/>
                  <a:gd name="T70" fmla="*/ 1 w 290"/>
                  <a:gd name="T71" fmla="*/ 1 h 103"/>
                  <a:gd name="T72" fmla="*/ 0 w 290"/>
                  <a:gd name="T73" fmla="*/ 0 h 103"/>
                  <a:gd name="T74" fmla="*/ 0 w 290"/>
                  <a:gd name="T75" fmla="*/ 0 h 103"/>
                  <a:gd name="T76" fmla="*/ 0 w 290"/>
                  <a:gd name="T77" fmla="*/ 0 h 103"/>
                  <a:gd name="T78" fmla="*/ 0 w 290"/>
                  <a:gd name="T79" fmla="*/ 0 h 103"/>
                  <a:gd name="T80" fmla="*/ 0 w 290"/>
                  <a:gd name="T81" fmla="*/ 1 h 103"/>
                  <a:gd name="T82" fmla="*/ 0 w 290"/>
                  <a:gd name="T83" fmla="*/ 1 h 10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90" h="103">
                    <a:moveTo>
                      <a:pt x="0" y="1"/>
                    </a:moveTo>
                    <a:lnTo>
                      <a:pt x="13" y="15"/>
                    </a:lnTo>
                    <a:lnTo>
                      <a:pt x="27" y="28"/>
                    </a:lnTo>
                    <a:lnTo>
                      <a:pt x="43" y="41"/>
                    </a:lnTo>
                    <a:lnTo>
                      <a:pt x="59" y="53"/>
                    </a:lnTo>
                    <a:lnTo>
                      <a:pt x="76" y="63"/>
                    </a:lnTo>
                    <a:lnTo>
                      <a:pt x="93" y="73"/>
                    </a:lnTo>
                    <a:lnTo>
                      <a:pt x="111" y="81"/>
                    </a:lnTo>
                    <a:lnTo>
                      <a:pt x="130" y="88"/>
                    </a:lnTo>
                    <a:lnTo>
                      <a:pt x="149" y="94"/>
                    </a:lnTo>
                    <a:lnTo>
                      <a:pt x="168" y="99"/>
                    </a:lnTo>
                    <a:lnTo>
                      <a:pt x="187" y="102"/>
                    </a:lnTo>
                    <a:lnTo>
                      <a:pt x="207" y="103"/>
                    </a:lnTo>
                    <a:lnTo>
                      <a:pt x="227" y="102"/>
                    </a:lnTo>
                    <a:lnTo>
                      <a:pt x="246" y="101"/>
                    </a:lnTo>
                    <a:lnTo>
                      <a:pt x="266" y="96"/>
                    </a:lnTo>
                    <a:lnTo>
                      <a:pt x="285" y="91"/>
                    </a:lnTo>
                    <a:lnTo>
                      <a:pt x="288" y="87"/>
                    </a:lnTo>
                    <a:lnTo>
                      <a:pt x="290" y="84"/>
                    </a:lnTo>
                    <a:lnTo>
                      <a:pt x="289" y="80"/>
                    </a:lnTo>
                    <a:lnTo>
                      <a:pt x="286" y="79"/>
                    </a:lnTo>
                    <a:lnTo>
                      <a:pt x="267" y="84"/>
                    </a:lnTo>
                    <a:lnTo>
                      <a:pt x="247" y="86"/>
                    </a:lnTo>
                    <a:lnTo>
                      <a:pt x="228" y="87"/>
                    </a:lnTo>
                    <a:lnTo>
                      <a:pt x="209" y="87"/>
                    </a:lnTo>
                    <a:lnTo>
                      <a:pt x="190" y="87"/>
                    </a:lnTo>
                    <a:lnTo>
                      <a:pt x="170" y="85"/>
                    </a:lnTo>
                    <a:lnTo>
                      <a:pt x="150" y="81"/>
                    </a:lnTo>
                    <a:lnTo>
                      <a:pt x="132" y="77"/>
                    </a:lnTo>
                    <a:lnTo>
                      <a:pt x="114" y="71"/>
                    </a:lnTo>
                    <a:lnTo>
                      <a:pt x="95" y="64"/>
                    </a:lnTo>
                    <a:lnTo>
                      <a:pt x="78" y="56"/>
                    </a:lnTo>
                    <a:lnTo>
                      <a:pt x="61" y="47"/>
                    </a:lnTo>
                    <a:lnTo>
                      <a:pt x="44" y="36"/>
                    </a:lnTo>
                    <a:lnTo>
                      <a:pt x="28" y="25"/>
                    </a:lnTo>
                    <a:lnTo>
                      <a:pt x="13" y="1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3" name="Freeform 421"/>
              <p:cNvSpPr>
                <a:spLocks/>
              </p:cNvSpPr>
              <p:nvPr/>
            </p:nvSpPr>
            <p:spPr bwMode="auto">
              <a:xfrm>
                <a:off x="2527" y="5072"/>
                <a:ext cx="55" cy="32"/>
              </a:xfrm>
              <a:custGeom>
                <a:avLst/>
                <a:gdLst>
                  <a:gd name="T0" fmla="*/ 0 w 111"/>
                  <a:gd name="T1" fmla="*/ 1 h 63"/>
                  <a:gd name="T2" fmla="*/ 0 w 111"/>
                  <a:gd name="T3" fmla="*/ 1 h 63"/>
                  <a:gd name="T4" fmla="*/ 0 w 111"/>
                  <a:gd name="T5" fmla="*/ 1 h 63"/>
                  <a:gd name="T6" fmla="*/ 0 w 111"/>
                  <a:gd name="T7" fmla="*/ 1 h 63"/>
                  <a:gd name="T8" fmla="*/ 0 w 111"/>
                  <a:gd name="T9" fmla="*/ 1 h 63"/>
                  <a:gd name="T10" fmla="*/ 0 w 111"/>
                  <a:gd name="T11" fmla="*/ 1 h 63"/>
                  <a:gd name="T12" fmla="*/ 0 w 111"/>
                  <a:gd name="T13" fmla="*/ 1 h 63"/>
                  <a:gd name="T14" fmla="*/ 0 w 111"/>
                  <a:gd name="T15" fmla="*/ 1 h 63"/>
                  <a:gd name="T16" fmla="*/ 0 w 111"/>
                  <a:gd name="T17" fmla="*/ 1 h 63"/>
                  <a:gd name="T18" fmla="*/ 0 w 111"/>
                  <a:gd name="T19" fmla="*/ 1 h 63"/>
                  <a:gd name="T20" fmla="*/ 0 w 111"/>
                  <a:gd name="T21" fmla="*/ 1 h 63"/>
                  <a:gd name="T22" fmla="*/ 0 w 111"/>
                  <a:gd name="T23" fmla="*/ 1 h 63"/>
                  <a:gd name="T24" fmla="*/ 0 w 111"/>
                  <a:gd name="T25" fmla="*/ 1 h 63"/>
                  <a:gd name="T26" fmla="*/ 0 w 111"/>
                  <a:gd name="T27" fmla="*/ 1 h 63"/>
                  <a:gd name="T28" fmla="*/ 0 w 111"/>
                  <a:gd name="T29" fmla="*/ 1 h 63"/>
                  <a:gd name="T30" fmla="*/ 0 w 111"/>
                  <a:gd name="T31" fmla="*/ 1 h 63"/>
                  <a:gd name="T32" fmla="*/ 0 w 111"/>
                  <a:gd name="T33" fmla="*/ 1 h 63"/>
                  <a:gd name="T34" fmla="*/ 0 w 111"/>
                  <a:gd name="T35" fmla="*/ 1 h 63"/>
                  <a:gd name="T36" fmla="*/ 0 w 111"/>
                  <a:gd name="T37" fmla="*/ 1 h 63"/>
                  <a:gd name="T38" fmla="*/ 0 w 111"/>
                  <a:gd name="T39" fmla="*/ 1 h 63"/>
                  <a:gd name="T40" fmla="*/ 0 w 111"/>
                  <a:gd name="T41" fmla="*/ 1 h 63"/>
                  <a:gd name="T42" fmla="*/ 0 w 111"/>
                  <a:gd name="T43" fmla="*/ 1 h 63"/>
                  <a:gd name="T44" fmla="*/ 0 w 111"/>
                  <a:gd name="T45" fmla="*/ 1 h 63"/>
                  <a:gd name="T46" fmla="*/ 0 w 111"/>
                  <a:gd name="T47" fmla="*/ 1 h 63"/>
                  <a:gd name="T48" fmla="*/ 0 w 111"/>
                  <a:gd name="T49" fmla="*/ 1 h 63"/>
                  <a:gd name="T50" fmla="*/ 0 w 111"/>
                  <a:gd name="T51" fmla="*/ 1 h 63"/>
                  <a:gd name="T52" fmla="*/ 0 w 111"/>
                  <a:gd name="T53" fmla="*/ 1 h 63"/>
                  <a:gd name="T54" fmla="*/ 0 w 111"/>
                  <a:gd name="T55" fmla="*/ 1 h 63"/>
                  <a:gd name="T56" fmla="*/ 0 w 111"/>
                  <a:gd name="T57" fmla="*/ 1 h 63"/>
                  <a:gd name="T58" fmla="*/ 0 w 111"/>
                  <a:gd name="T59" fmla="*/ 1 h 63"/>
                  <a:gd name="T60" fmla="*/ 0 w 111"/>
                  <a:gd name="T61" fmla="*/ 1 h 63"/>
                  <a:gd name="T62" fmla="*/ 0 w 111"/>
                  <a:gd name="T63" fmla="*/ 1 h 63"/>
                  <a:gd name="T64" fmla="*/ 0 w 111"/>
                  <a:gd name="T65" fmla="*/ 1 h 63"/>
                  <a:gd name="T66" fmla="*/ 0 w 111"/>
                  <a:gd name="T67" fmla="*/ 1 h 63"/>
                  <a:gd name="T68" fmla="*/ 0 w 111"/>
                  <a:gd name="T69" fmla="*/ 1 h 63"/>
                  <a:gd name="T70" fmla="*/ 0 w 111"/>
                  <a:gd name="T71" fmla="*/ 0 h 63"/>
                  <a:gd name="T72" fmla="*/ 0 w 111"/>
                  <a:gd name="T73" fmla="*/ 0 h 63"/>
                  <a:gd name="T74" fmla="*/ 0 w 111"/>
                  <a:gd name="T75" fmla="*/ 1 h 63"/>
                  <a:gd name="T76" fmla="*/ 0 w 111"/>
                  <a:gd name="T77" fmla="*/ 1 h 6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11" h="63">
                    <a:moveTo>
                      <a:pt x="8" y="1"/>
                    </a:moveTo>
                    <a:lnTo>
                      <a:pt x="14" y="2"/>
                    </a:lnTo>
                    <a:lnTo>
                      <a:pt x="20" y="2"/>
                    </a:lnTo>
                    <a:lnTo>
                      <a:pt x="25" y="5"/>
                    </a:lnTo>
                    <a:lnTo>
                      <a:pt x="31" y="6"/>
                    </a:lnTo>
                    <a:lnTo>
                      <a:pt x="37" y="7"/>
                    </a:lnTo>
                    <a:lnTo>
                      <a:pt x="41" y="9"/>
                    </a:lnTo>
                    <a:lnTo>
                      <a:pt x="47" y="10"/>
                    </a:lnTo>
                    <a:lnTo>
                      <a:pt x="53" y="13"/>
                    </a:lnTo>
                    <a:lnTo>
                      <a:pt x="58" y="15"/>
                    </a:lnTo>
                    <a:lnTo>
                      <a:pt x="63" y="16"/>
                    </a:lnTo>
                    <a:lnTo>
                      <a:pt x="68" y="18"/>
                    </a:lnTo>
                    <a:lnTo>
                      <a:pt x="74" y="21"/>
                    </a:lnTo>
                    <a:lnTo>
                      <a:pt x="78" y="23"/>
                    </a:lnTo>
                    <a:lnTo>
                      <a:pt x="83" y="25"/>
                    </a:lnTo>
                    <a:lnTo>
                      <a:pt x="88" y="29"/>
                    </a:lnTo>
                    <a:lnTo>
                      <a:pt x="92" y="32"/>
                    </a:lnTo>
                    <a:lnTo>
                      <a:pt x="93" y="33"/>
                    </a:lnTo>
                    <a:lnTo>
                      <a:pt x="96" y="35"/>
                    </a:lnTo>
                    <a:lnTo>
                      <a:pt x="97" y="37"/>
                    </a:lnTo>
                    <a:lnTo>
                      <a:pt x="98" y="38"/>
                    </a:lnTo>
                    <a:lnTo>
                      <a:pt x="98" y="45"/>
                    </a:lnTo>
                    <a:lnTo>
                      <a:pt x="97" y="50"/>
                    </a:lnTo>
                    <a:lnTo>
                      <a:pt x="91" y="52"/>
                    </a:lnTo>
                    <a:lnTo>
                      <a:pt x="84" y="52"/>
                    </a:lnTo>
                    <a:lnTo>
                      <a:pt x="78" y="52"/>
                    </a:lnTo>
                    <a:lnTo>
                      <a:pt x="74" y="51"/>
                    </a:lnTo>
                    <a:lnTo>
                      <a:pt x="68" y="50"/>
                    </a:lnTo>
                    <a:lnTo>
                      <a:pt x="62" y="50"/>
                    </a:lnTo>
                    <a:lnTo>
                      <a:pt x="55" y="48"/>
                    </a:lnTo>
                    <a:lnTo>
                      <a:pt x="47" y="46"/>
                    </a:lnTo>
                    <a:lnTo>
                      <a:pt x="40" y="44"/>
                    </a:lnTo>
                    <a:lnTo>
                      <a:pt x="33" y="42"/>
                    </a:lnTo>
                    <a:lnTo>
                      <a:pt x="25" y="39"/>
                    </a:lnTo>
                    <a:lnTo>
                      <a:pt x="18" y="37"/>
                    </a:lnTo>
                    <a:lnTo>
                      <a:pt x="11" y="35"/>
                    </a:lnTo>
                    <a:lnTo>
                      <a:pt x="5" y="31"/>
                    </a:lnTo>
                    <a:lnTo>
                      <a:pt x="2" y="31"/>
                    </a:lnTo>
                    <a:lnTo>
                      <a:pt x="1" y="33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9" y="43"/>
                    </a:lnTo>
                    <a:lnTo>
                      <a:pt x="17" y="46"/>
                    </a:lnTo>
                    <a:lnTo>
                      <a:pt x="26" y="51"/>
                    </a:lnTo>
                    <a:lnTo>
                      <a:pt x="35" y="54"/>
                    </a:lnTo>
                    <a:lnTo>
                      <a:pt x="44" y="56"/>
                    </a:lnTo>
                    <a:lnTo>
                      <a:pt x="52" y="60"/>
                    </a:lnTo>
                    <a:lnTo>
                      <a:pt x="61" y="62"/>
                    </a:lnTo>
                    <a:lnTo>
                      <a:pt x="70" y="63"/>
                    </a:lnTo>
                    <a:lnTo>
                      <a:pt x="75" y="63"/>
                    </a:lnTo>
                    <a:lnTo>
                      <a:pt x="82" y="63"/>
                    </a:lnTo>
                    <a:lnTo>
                      <a:pt x="88" y="62"/>
                    </a:lnTo>
                    <a:lnTo>
                      <a:pt x="94" y="61"/>
                    </a:lnTo>
                    <a:lnTo>
                      <a:pt x="100" y="59"/>
                    </a:lnTo>
                    <a:lnTo>
                      <a:pt x="106" y="55"/>
                    </a:lnTo>
                    <a:lnTo>
                      <a:pt x="109" y="52"/>
                    </a:lnTo>
                    <a:lnTo>
                      <a:pt x="111" y="46"/>
                    </a:lnTo>
                    <a:lnTo>
                      <a:pt x="109" y="40"/>
                    </a:lnTo>
                    <a:lnTo>
                      <a:pt x="107" y="35"/>
                    </a:lnTo>
                    <a:lnTo>
                      <a:pt x="103" y="30"/>
                    </a:lnTo>
                    <a:lnTo>
                      <a:pt x="98" y="25"/>
                    </a:lnTo>
                    <a:lnTo>
                      <a:pt x="92" y="22"/>
                    </a:lnTo>
                    <a:lnTo>
                      <a:pt x="85" y="18"/>
                    </a:lnTo>
                    <a:lnTo>
                      <a:pt x="79" y="16"/>
                    </a:lnTo>
                    <a:lnTo>
                      <a:pt x="75" y="14"/>
                    </a:lnTo>
                    <a:lnTo>
                      <a:pt x="67" y="12"/>
                    </a:lnTo>
                    <a:lnTo>
                      <a:pt x="59" y="8"/>
                    </a:lnTo>
                    <a:lnTo>
                      <a:pt x="51" y="6"/>
                    </a:lnTo>
                    <a:lnTo>
                      <a:pt x="43" y="3"/>
                    </a:lnTo>
                    <a:lnTo>
                      <a:pt x="33" y="2"/>
                    </a:lnTo>
                    <a:lnTo>
                      <a:pt x="25" y="1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4" name="Freeform 422"/>
              <p:cNvSpPr>
                <a:spLocks/>
              </p:cNvSpPr>
              <p:nvPr/>
            </p:nvSpPr>
            <p:spPr bwMode="auto">
              <a:xfrm>
                <a:off x="2462" y="4969"/>
                <a:ext cx="98" cy="33"/>
              </a:xfrm>
              <a:custGeom>
                <a:avLst/>
                <a:gdLst>
                  <a:gd name="T0" fmla="*/ 1 w 195"/>
                  <a:gd name="T1" fmla="*/ 0 h 66"/>
                  <a:gd name="T2" fmla="*/ 1 w 195"/>
                  <a:gd name="T3" fmla="*/ 1 h 66"/>
                  <a:gd name="T4" fmla="*/ 1 w 195"/>
                  <a:gd name="T5" fmla="*/ 1 h 66"/>
                  <a:gd name="T6" fmla="*/ 1 w 195"/>
                  <a:gd name="T7" fmla="*/ 1 h 66"/>
                  <a:gd name="T8" fmla="*/ 1 w 195"/>
                  <a:gd name="T9" fmla="*/ 1 h 66"/>
                  <a:gd name="T10" fmla="*/ 1 w 195"/>
                  <a:gd name="T11" fmla="*/ 1 h 66"/>
                  <a:gd name="T12" fmla="*/ 1 w 195"/>
                  <a:gd name="T13" fmla="*/ 1 h 66"/>
                  <a:gd name="T14" fmla="*/ 1 w 195"/>
                  <a:gd name="T15" fmla="*/ 1 h 66"/>
                  <a:gd name="T16" fmla="*/ 1 w 195"/>
                  <a:gd name="T17" fmla="*/ 1 h 66"/>
                  <a:gd name="T18" fmla="*/ 1 w 195"/>
                  <a:gd name="T19" fmla="*/ 1 h 66"/>
                  <a:gd name="T20" fmla="*/ 1 w 195"/>
                  <a:gd name="T21" fmla="*/ 1 h 66"/>
                  <a:gd name="T22" fmla="*/ 1 w 195"/>
                  <a:gd name="T23" fmla="*/ 1 h 66"/>
                  <a:gd name="T24" fmla="*/ 1 w 195"/>
                  <a:gd name="T25" fmla="*/ 1 h 66"/>
                  <a:gd name="T26" fmla="*/ 1 w 195"/>
                  <a:gd name="T27" fmla="*/ 1 h 66"/>
                  <a:gd name="T28" fmla="*/ 1 w 195"/>
                  <a:gd name="T29" fmla="*/ 1 h 66"/>
                  <a:gd name="T30" fmla="*/ 1 w 195"/>
                  <a:gd name="T31" fmla="*/ 1 h 66"/>
                  <a:gd name="T32" fmla="*/ 1 w 195"/>
                  <a:gd name="T33" fmla="*/ 1 h 66"/>
                  <a:gd name="T34" fmla="*/ 1 w 195"/>
                  <a:gd name="T35" fmla="*/ 1 h 66"/>
                  <a:gd name="T36" fmla="*/ 1 w 195"/>
                  <a:gd name="T37" fmla="*/ 1 h 66"/>
                  <a:gd name="T38" fmla="*/ 0 w 195"/>
                  <a:gd name="T39" fmla="*/ 1 h 66"/>
                  <a:gd name="T40" fmla="*/ 1 w 195"/>
                  <a:gd name="T41" fmla="*/ 1 h 66"/>
                  <a:gd name="T42" fmla="*/ 1 w 195"/>
                  <a:gd name="T43" fmla="*/ 1 h 66"/>
                  <a:gd name="T44" fmla="*/ 1 w 195"/>
                  <a:gd name="T45" fmla="*/ 1 h 66"/>
                  <a:gd name="T46" fmla="*/ 1 w 195"/>
                  <a:gd name="T47" fmla="*/ 1 h 66"/>
                  <a:gd name="T48" fmla="*/ 1 w 195"/>
                  <a:gd name="T49" fmla="*/ 1 h 66"/>
                  <a:gd name="T50" fmla="*/ 1 w 195"/>
                  <a:gd name="T51" fmla="*/ 1 h 66"/>
                  <a:gd name="T52" fmla="*/ 1 w 195"/>
                  <a:gd name="T53" fmla="*/ 1 h 66"/>
                  <a:gd name="T54" fmla="*/ 1 w 195"/>
                  <a:gd name="T55" fmla="*/ 1 h 66"/>
                  <a:gd name="T56" fmla="*/ 1 w 195"/>
                  <a:gd name="T57" fmla="*/ 1 h 66"/>
                  <a:gd name="T58" fmla="*/ 1 w 195"/>
                  <a:gd name="T59" fmla="*/ 1 h 66"/>
                  <a:gd name="T60" fmla="*/ 1 w 195"/>
                  <a:gd name="T61" fmla="*/ 1 h 66"/>
                  <a:gd name="T62" fmla="*/ 1 w 195"/>
                  <a:gd name="T63" fmla="*/ 1 h 66"/>
                  <a:gd name="T64" fmla="*/ 1 w 195"/>
                  <a:gd name="T65" fmla="*/ 1 h 66"/>
                  <a:gd name="T66" fmla="*/ 1 w 195"/>
                  <a:gd name="T67" fmla="*/ 1 h 66"/>
                  <a:gd name="T68" fmla="*/ 1 w 195"/>
                  <a:gd name="T69" fmla="*/ 1 h 66"/>
                  <a:gd name="T70" fmla="*/ 1 w 195"/>
                  <a:gd name="T71" fmla="*/ 1 h 66"/>
                  <a:gd name="T72" fmla="*/ 1 w 195"/>
                  <a:gd name="T73" fmla="*/ 1 h 66"/>
                  <a:gd name="T74" fmla="*/ 1 w 195"/>
                  <a:gd name="T75" fmla="*/ 0 h 66"/>
                  <a:gd name="T76" fmla="*/ 1 w 195"/>
                  <a:gd name="T77" fmla="*/ 0 h 66"/>
                  <a:gd name="T78" fmla="*/ 1 w 195"/>
                  <a:gd name="T79" fmla="*/ 0 h 66"/>
                  <a:gd name="T80" fmla="*/ 1 w 195"/>
                  <a:gd name="T81" fmla="*/ 0 h 66"/>
                  <a:gd name="T82" fmla="*/ 1 w 195"/>
                  <a:gd name="T83" fmla="*/ 0 h 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5" h="66">
                    <a:moveTo>
                      <a:pt x="195" y="0"/>
                    </a:moveTo>
                    <a:lnTo>
                      <a:pt x="185" y="9"/>
                    </a:lnTo>
                    <a:lnTo>
                      <a:pt x="175" y="17"/>
                    </a:lnTo>
                    <a:lnTo>
                      <a:pt x="166" y="24"/>
                    </a:lnTo>
                    <a:lnTo>
                      <a:pt x="155" y="31"/>
                    </a:lnTo>
                    <a:lnTo>
                      <a:pt x="145" y="38"/>
                    </a:lnTo>
                    <a:lnTo>
                      <a:pt x="134" y="44"/>
                    </a:lnTo>
                    <a:lnTo>
                      <a:pt x="122" y="48"/>
                    </a:lnTo>
                    <a:lnTo>
                      <a:pt x="109" y="52"/>
                    </a:lnTo>
                    <a:lnTo>
                      <a:pt x="98" y="54"/>
                    </a:lnTo>
                    <a:lnTo>
                      <a:pt x="85" y="56"/>
                    </a:lnTo>
                    <a:lnTo>
                      <a:pt x="72" y="56"/>
                    </a:lnTo>
                    <a:lnTo>
                      <a:pt x="59" y="56"/>
                    </a:lnTo>
                    <a:lnTo>
                      <a:pt x="46" y="56"/>
                    </a:lnTo>
                    <a:lnTo>
                      <a:pt x="33" y="56"/>
                    </a:lnTo>
                    <a:lnTo>
                      <a:pt x="21" y="55"/>
                    </a:lnTo>
                    <a:lnTo>
                      <a:pt x="8" y="54"/>
                    </a:lnTo>
                    <a:lnTo>
                      <a:pt x="4" y="55"/>
                    </a:lnTo>
                    <a:lnTo>
                      <a:pt x="2" y="57"/>
                    </a:lnTo>
                    <a:lnTo>
                      <a:pt x="0" y="60"/>
                    </a:lnTo>
                    <a:lnTo>
                      <a:pt x="2" y="62"/>
                    </a:lnTo>
                    <a:lnTo>
                      <a:pt x="16" y="64"/>
                    </a:lnTo>
                    <a:lnTo>
                      <a:pt x="31" y="66"/>
                    </a:lnTo>
                    <a:lnTo>
                      <a:pt x="44" y="66"/>
                    </a:lnTo>
                    <a:lnTo>
                      <a:pt x="58" y="66"/>
                    </a:lnTo>
                    <a:lnTo>
                      <a:pt x="70" y="64"/>
                    </a:lnTo>
                    <a:lnTo>
                      <a:pt x="83" y="63"/>
                    </a:lnTo>
                    <a:lnTo>
                      <a:pt x="96" y="60"/>
                    </a:lnTo>
                    <a:lnTo>
                      <a:pt x="107" y="57"/>
                    </a:lnTo>
                    <a:lnTo>
                      <a:pt x="120" y="53"/>
                    </a:lnTo>
                    <a:lnTo>
                      <a:pt x="131" y="48"/>
                    </a:lnTo>
                    <a:lnTo>
                      <a:pt x="142" y="42"/>
                    </a:lnTo>
                    <a:lnTo>
                      <a:pt x="153" y="36"/>
                    </a:lnTo>
                    <a:lnTo>
                      <a:pt x="164" y="29"/>
                    </a:lnTo>
                    <a:lnTo>
                      <a:pt x="174" y="21"/>
                    </a:lnTo>
                    <a:lnTo>
                      <a:pt x="184" y="11"/>
                    </a:lnTo>
                    <a:lnTo>
                      <a:pt x="195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5" name="Freeform 423"/>
              <p:cNvSpPr>
                <a:spLocks/>
              </p:cNvSpPr>
              <p:nvPr/>
            </p:nvSpPr>
            <p:spPr bwMode="auto">
              <a:xfrm>
                <a:off x="1664" y="4877"/>
                <a:ext cx="90" cy="82"/>
              </a:xfrm>
              <a:custGeom>
                <a:avLst/>
                <a:gdLst>
                  <a:gd name="T0" fmla="*/ 0 w 180"/>
                  <a:gd name="T1" fmla="*/ 1 h 162"/>
                  <a:gd name="T2" fmla="*/ 1 w 180"/>
                  <a:gd name="T3" fmla="*/ 1 h 162"/>
                  <a:gd name="T4" fmla="*/ 1 w 180"/>
                  <a:gd name="T5" fmla="*/ 1 h 162"/>
                  <a:gd name="T6" fmla="*/ 1 w 180"/>
                  <a:gd name="T7" fmla="*/ 1 h 162"/>
                  <a:gd name="T8" fmla="*/ 1 w 180"/>
                  <a:gd name="T9" fmla="*/ 1 h 162"/>
                  <a:gd name="T10" fmla="*/ 1 w 180"/>
                  <a:gd name="T11" fmla="*/ 1 h 162"/>
                  <a:gd name="T12" fmla="*/ 1 w 180"/>
                  <a:gd name="T13" fmla="*/ 1 h 162"/>
                  <a:gd name="T14" fmla="*/ 1 w 180"/>
                  <a:gd name="T15" fmla="*/ 1 h 162"/>
                  <a:gd name="T16" fmla="*/ 1 w 180"/>
                  <a:gd name="T17" fmla="*/ 1 h 162"/>
                  <a:gd name="T18" fmla="*/ 1 w 180"/>
                  <a:gd name="T19" fmla="*/ 1 h 162"/>
                  <a:gd name="T20" fmla="*/ 1 w 180"/>
                  <a:gd name="T21" fmla="*/ 1 h 162"/>
                  <a:gd name="T22" fmla="*/ 1 w 180"/>
                  <a:gd name="T23" fmla="*/ 1 h 162"/>
                  <a:gd name="T24" fmla="*/ 1 w 180"/>
                  <a:gd name="T25" fmla="*/ 1 h 162"/>
                  <a:gd name="T26" fmla="*/ 1 w 180"/>
                  <a:gd name="T27" fmla="*/ 1 h 162"/>
                  <a:gd name="T28" fmla="*/ 1 w 180"/>
                  <a:gd name="T29" fmla="*/ 1 h 162"/>
                  <a:gd name="T30" fmla="*/ 1 w 180"/>
                  <a:gd name="T31" fmla="*/ 1 h 162"/>
                  <a:gd name="T32" fmla="*/ 1 w 180"/>
                  <a:gd name="T33" fmla="*/ 1 h 162"/>
                  <a:gd name="T34" fmla="*/ 1 w 180"/>
                  <a:gd name="T35" fmla="*/ 1 h 162"/>
                  <a:gd name="T36" fmla="*/ 1 w 180"/>
                  <a:gd name="T37" fmla="*/ 1 h 162"/>
                  <a:gd name="T38" fmla="*/ 1 w 180"/>
                  <a:gd name="T39" fmla="*/ 1 h 162"/>
                  <a:gd name="T40" fmla="*/ 0 w 180"/>
                  <a:gd name="T41" fmla="*/ 0 h 162"/>
                  <a:gd name="T42" fmla="*/ 0 w 180"/>
                  <a:gd name="T43" fmla="*/ 0 h 162"/>
                  <a:gd name="T44" fmla="*/ 0 w 180"/>
                  <a:gd name="T45" fmla="*/ 0 h 162"/>
                  <a:gd name="T46" fmla="*/ 0 w 180"/>
                  <a:gd name="T47" fmla="*/ 1 h 162"/>
                  <a:gd name="T48" fmla="*/ 0 w 180"/>
                  <a:gd name="T49" fmla="*/ 1 h 162"/>
                  <a:gd name="T50" fmla="*/ 0 w 180"/>
                  <a:gd name="T51" fmla="*/ 1 h 1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0" h="162">
                    <a:moveTo>
                      <a:pt x="0" y="1"/>
                    </a:moveTo>
                    <a:lnTo>
                      <a:pt x="30" y="7"/>
                    </a:lnTo>
                    <a:lnTo>
                      <a:pt x="57" y="19"/>
                    </a:lnTo>
                    <a:lnTo>
                      <a:pt x="82" y="35"/>
                    </a:lnTo>
                    <a:lnTo>
                      <a:pt x="103" y="56"/>
                    </a:lnTo>
                    <a:lnTo>
                      <a:pt x="122" y="80"/>
                    </a:lnTo>
                    <a:lnTo>
                      <a:pt x="138" y="106"/>
                    </a:lnTo>
                    <a:lnTo>
                      <a:pt x="152" y="133"/>
                    </a:lnTo>
                    <a:lnTo>
                      <a:pt x="165" y="160"/>
                    </a:lnTo>
                    <a:lnTo>
                      <a:pt x="168" y="162"/>
                    </a:lnTo>
                    <a:lnTo>
                      <a:pt x="174" y="160"/>
                    </a:lnTo>
                    <a:lnTo>
                      <a:pt x="178" y="154"/>
                    </a:lnTo>
                    <a:lnTo>
                      <a:pt x="180" y="149"/>
                    </a:lnTo>
                    <a:lnTo>
                      <a:pt x="171" y="121"/>
                    </a:lnTo>
                    <a:lnTo>
                      <a:pt x="158" y="93"/>
                    </a:lnTo>
                    <a:lnTo>
                      <a:pt x="138" y="68"/>
                    </a:lnTo>
                    <a:lnTo>
                      <a:pt x="115" y="45"/>
                    </a:lnTo>
                    <a:lnTo>
                      <a:pt x="88" y="26"/>
                    </a:lnTo>
                    <a:lnTo>
                      <a:pt x="61" y="12"/>
                    </a:lnTo>
                    <a:lnTo>
                      <a:pt x="31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6" name="Freeform 424"/>
              <p:cNvSpPr>
                <a:spLocks/>
              </p:cNvSpPr>
              <p:nvPr/>
            </p:nvSpPr>
            <p:spPr bwMode="auto">
              <a:xfrm>
                <a:off x="1650" y="4847"/>
                <a:ext cx="81" cy="31"/>
              </a:xfrm>
              <a:custGeom>
                <a:avLst/>
                <a:gdLst>
                  <a:gd name="T0" fmla="*/ 0 w 162"/>
                  <a:gd name="T1" fmla="*/ 1 h 62"/>
                  <a:gd name="T2" fmla="*/ 1 w 162"/>
                  <a:gd name="T3" fmla="*/ 1 h 62"/>
                  <a:gd name="T4" fmla="*/ 1 w 162"/>
                  <a:gd name="T5" fmla="*/ 1 h 62"/>
                  <a:gd name="T6" fmla="*/ 1 w 162"/>
                  <a:gd name="T7" fmla="*/ 1 h 62"/>
                  <a:gd name="T8" fmla="*/ 1 w 162"/>
                  <a:gd name="T9" fmla="*/ 1 h 62"/>
                  <a:gd name="T10" fmla="*/ 1 w 162"/>
                  <a:gd name="T11" fmla="*/ 1 h 62"/>
                  <a:gd name="T12" fmla="*/ 1 w 162"/>
                  <a:gd name="T13" fmla="*/ 1 h 62"/>
                  <a:gd name="T14" fmla="*/ 1 w 162"/>
                  <a:gd name="T15" fmla="*/ 1 h 62"/>
                  <a:gd name="T16" fmla="*/ 1 w 162"/>
                  <a:gd name="T17" fmla="*/ 1 h 62"/>
                  <a:gd name="T18" fmla="*/ 1 w 162"/>
                  <a:gd name="T19" fmla="*/ 1 h 62"/>
                  <a:gd name="T20" fmla="*/ 1 w 162"/>
                  <a:gd name="T21" fmla="*/ 1 h 62"/>
                  <a:gd name="T22" fmla="*/ 1 w 162"/>
                  <a:gd name="T23" fmla="*/ 1 h 62"/>
                  <a:gd name="T24" fmla="*/ 1 w 162"/>
                  <a:gd name="T25" fmla="*/ 1 h 62"/>
                  <a:gd name="T26" fmla="*/ 1 w 162"/>
                  <a:gd name="T27" fmla="*/ 1 h 62"/>
                  <a:gd name="T28" fmla="*/ 1 w 162"/>
                  <a:gd name="T29" fmla="*/ 1 h 62"/>
                  <a:gd name="T30" fmla="*/ 1 w 162"/>
                  <a:gd name="T31" fmla="*/ 1 h 62"/>
                  <a:gd name="T32" fmla="*/ 1 w 162"/>
                  <a:gd name="T33" fmla="*/ 1 h 62"/>
                  <a:gd name="T34" fmla="*/ 1 w 162"/>
                  <a:gd name="T35" fmla="*/ 1 h 62"/>
                  <a:gd name="T36" fmla="*/ 1 w 162"/>
                  <a:gd name="T37" fmla="*/ 1 h 62"/>
                  <a:gd name="T38" fmla="*/ 1 w 162"/>
                  <a:gd name="T39" fmla="*/ 1 h 62"/>
                  <a:gd name="T40" fmla="*/ 1 w 162"/>
                  <a:gd name="T41" fmla="*/ 1 h 62"/>
                  <a:gd name="T42" fmla="*/ 1 w 162"/>
                  <a:gd name="T43" fmla="*/ 1 h 62"/>
                  <a:gd name="T44" fmla="*/ 1 w 162"/>
                  <a:gd name="T45" fmla="*/ 0 h 62"/>
                  <a:gd name="T46" fmla="*/ 1 w 162"/>
                  <a:gd name="T47" fmla="*/ 0 h 62"/>
                  <a:gd name="T48" fmla="*/ 1 w 162"/>
                  <a:gd name="T49" fmla="*/ 1 h 62"/>
                  <a:gd name="T50" fmla="*/ 1 w 162"/>
                  <a:gd name="T51" fmla="*/ 1 h 62"/>
                  <a:gd name="T52" fmla="*/ 1 w 162"/>
                  <a:gd name="T53" fmla="*/ 1 h 62"/>
                  <a:gd name="T54" fmla="*/ 1 w 162"/>
                  <a:gd name="T55" fmla="*/ 1 h 62"/>
                  <a:gd name="T56" fmla="*/ 1 w 162"/>
                  <a:gd name="T57" fmla="*/ 1 h 62"/>
                  <a:gd name="T58" fmla="*/ 1 w 162"/>
                  <a:gd name="T59" fmla="*/ 1 h 62"/>
                  <a:gd name="T60" fmla="*/ 1 w 162"/>
                  <a:gd name="T61" fmla="*/ 1 h 62"/>
                  <a:gd name="T62" fmla="*/ 1 w 162"/>
                  <a:gd name="T63" fmla="*/ 1 h 62"/>
                  <a:gd name="T64" fmla="*/ 1 w 162"/>
                  <a:gd name="T65" fmla="*/ 1 h 62"/>
                  <a:gd name="T66" fmla="*/ 1 w 162"/>
                  <a:gd name="T67" fmla="*/ 1 h 62"/>
                  <a:gd name="T68" fmla="*/ 1 w 162"/>
                  <a:gd name="T69" fmla="*/ 1 h 62"/>
                  <a:gd name="T70" fmla="*/ 1 w 162"/>
                  <a:gd name="T71" fmla="*/ 1 h 62"/>
                  <a:gd name="T72" fmla="*/ 0 w 162"/>
                  <a:gd name="T73" fmla="*/ 1 h 62"/>
                  <a:gd name="T74" fmla="*/ 0 w 162"/>
                  <a:gd name="T75" fmla="*/ 1 h 62"/>
                  <a:gd name="T76" fmla="*/ 0 w 162"/>
                  <a:gd name="T77" fmla="*/ 1 h 62"/>
                  <a:gd name="T78" fmla="*/ 0 w 162"/>
                  <a:gd name="T79" fmla="*/ 1 h 62"/>
                  <a:gd name="T80" fmla="*/ 0 w 162"/>
                  <a:gd name="T81" fmla="*/ 1 h 62"/>
                  <a:gd name="T82" fmla="*/ 0 w 162"/>
                  <a:gd name="T83" fmla="*/ 1 h 6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2" h="62">
                    <a:moveTo>
                      <a:pt x="0" y="62"/>
                    </a:moveTo>
                    <a:lnTo>
                      <a:pt x="7" y="58"/>
                    </a:lnTo>
                    <a:lnTo>
                      <a:pt x="15" y="55"/>
                    </a:lnTo>
                    <a:lnTo>
                      <a:pt x="21" y="50"/>
                    </a:lnTo>
                    <a:lnTo>
                      <a:pt x="28" y="46"/>
                    </a:lnTo>
                    <a:lnTo>
                      <a:pt x="34" y="42"/>
                    </a:lnTo>
                    <a:lnTo>
                      <a:pt x="41" y="38"/>
                    </a:lnTo>
                    <a:lnTo>
                      <a:pt x="48" y="34"/>
                    </a:lnTo>
                    <a:lnTo>
                      <a:pt x="56" y="31"/>
                    </a:lnTo>
                    <a:lnTo>
                      <a:pt x="68" y="27"/>
                    </a:lnTo>
                    <a:lnTo>
                      <a:pt x="79" y="25"/>
                    </a:lnTo>
                    <a:lnTo>
                      <a:pt x="91" y="23"/>
                    </a:lnTo>
                    <a:lnTo>
                      <a:pt x="104" y="22"/>
                    </a:lnTo>
                    <a:lnTo>
                      <a:pt x="115" y="20"/>
                    </a:lnTo>
                    <a:lnTo>
                      <a:pt x="127" y="20"/>
                    </a:lnTo>
                    <a:lnTo>
                      <a:pt x="139" y="19"/>
                    </a:lnTo>
                    <a:lnTo>
                      <a:pt x="151" y="18"/>
                    </a:lnTo>
                    <a:lnTo>
                      <a:pt x="155" y="16"/>
                    </a:lnTo>
                    <a:lnTo>
                      <a:pt x="161" y="10"/>
                    </a:lnTo>
                    <a:lnTo>
                      <a:pt x="162" y="4"/>
                    </a:lnTo>
                    <a:lnTo>
                      <a:pt x="159" y="2"/>
                    </a:lnTo>
                    <a:lnTo>
                      <a:pt x="147" y="1"/>
                    </a:lnTo>
                    <a:lnTo>
                      <a:pt x="136" y="0"/>
                    </a:lnTo>
                    <a:lnTo>
                      <a:pt x="124" y="0"/>
                    </a:lnTo>
                    <a:lnTo>
                      <a:pt x="114" y="1"/>
                    </a:lnTo>
                    <a:lnTo>
                      <a:pt x="102" y="2"/>
                    </a:lnTo>
                    <a:lnTo>
                      <a:pt x="91" y="4"/>
                    </a:lnTo>
                    <a:lnTo>
                      <a:pt x="81" y="7"/>
                    </a:lnTo>
                    <a:lnTo>
                      <a:pt x="69" y="10"/>
                    </a:lnTo>
                    <a:lnTo>
                      <a:pt x="59" y="15"/>
                    </a:lnTo>
                    <a:lnTo>
                      <a:pt x="51" y="20"/>
                    </a:lnTo>
                    <a:lnTo>
                      <a:pt x="41" y="27"/>
                    </a:lnTo>
                    <a:lnTo>
                      <a:pt x="33" y="34"/>
                    </a:lnTo>
                    <a:lnTo>
                      <a:pt x="25" y="41"/>
                    </a:lnTo>
                    <a:lnTo>
                      <a:pt x="17" y="48"/>
                    </a:lnTo>
                    <a:lnTo>
                      <a:pt x="9" y="55"/>
                    </a:lnTo>
                    <a:lnTo>
                      <a:pt x="0" y="61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7" name="Freeform 425"/>
              <p:cNvSpPr>
                <a:spLocks/>
              </p:cNvSpPr>
              <p:nvPr/>
            </p:nvSpPr>
            <p:spPr bwMode="auto">
              <a:xfrm>
                <a:off x="1704" y="4841"/>
                <a:ext cx="71" cy="87"/>
              </a:xfrm>
              <a:custGeom>
                <a:avLst/>
                <a:gdLst>
                  <a:gd name="T0" fmla="*/ 0 w 142"/>
                  <a:gd name="T1" fmla="*/ 0 h 175"/>
                  <a:gd name="T2" fmla="*/ 1 w 142"/>
                  <a:gd name="T3" fmla="*/ 0 h 175"/>
                  <a:gd name="T4" fmla="*/ 1 w 142"/>
                  <a:gd name="T5" fmla="*/ 0 h 175"/>
                  <a:gd name="T6" fmla="*/ 1 w 142"/>
                  <a:gd name="T7" fmla="*/ 0 h 175"/>
                  <a:gd name="T8" fmla="*/ 1 w 142"/>
                  <a:gd name="T9" fmla="*/ 0 h 175"/>
                  <a:gd name="T10" fmla="*/ 1 w 142"/>
                  <a:gd name="T11" fmla="*/ 0 h 175"/>
                  <a:gd name="T12" fmla="*/ 1 w 142"/>
                  <a:gd name="T13" fmla="*/ 0 h 175"/>
                  <a:gd name="T14" fmla="*/ 1 w 142"/>
                  <a:gd name="T15" fmla="*/ 0 h 175"/>
                  <a:gd name="T16" fmla="*/ 1 w 142"/>
                  <a:gd name="T17" fmla="*/ 0 h 175"/>
                  <a:gd name="T18" fmla="*/ 1 w 142"/>
                  <a:gd name="T19" fmla="*/ 0 h 175"/>
                  <a:gd name="T20" fmla="*/ 1 w 142"/>
                  <a:gd name="T21" fmla="*/ 0 h 175"/>
                  <a:gd name="T22" fmla="*/ 1 w 142"/>
                  <a:gd name="T23" fmla="*/ 0 h 175"/>
                  <a:gd name="T24" fmla="*/ 1 w 142"/>
                  <a:gd name="T25" fmla="*/ 0 h 175"/>
                  <a:gd name="T26" fmla="*/ 1 w 142"/>
                  <a:gd name="T27" fmla="*/ 0 h 175"/>
                  <a:gd name="T28" fmla="*/ 1 w 142"/>
                  <a:gd name="T29" fmla="*/ 0 h 175"/>
                  <a:gd name="T30" fmla="*/ 1 w 142"/>
                  <a:gd name="T31" fmla="*/ 0 h 175"/>
                  <a:gd name="T32" fmla="*/ 1 w 142"/>
                  <a:gd name="T33" fmla="*/ 0 h 175"/>
                  <a:gd name="T34" fmla="*/ 1 w 142"/>
                  <a:gd name="T35" fmla="*/ 0 h 175"/>
                  <a:gd name="T36" fmla="*/ 1 w 142"/>
                  <a:gd name="T37" fmla="*/ 0 h 175"/>
                  <a:gd name="T38" fmla="*/ 1 w 142"/>
                  <a:gd name="T39" fmla="*/ 0 h 175"/>
                  <a:gd name="T40" fmla="*/ 1 w 142"/>
                  <a:gd name="T41" fmla="*/ 0 h 175"/>
                  <a:gd name="T42" fmla="*/ 1 w 142"/>
                  <a:gd name="T43" fmla="*/ 0 h 175"/>
                  <a:gd name="T44" fmla="*/ 1 w 142"/>
                  <a:gd name="T45" fmla="*/ 0 h 175"/>
                  <a:gd name="T46" fmla="*/ 1 w 142"/>
                  <a:gd name="T47" fmla="*/ 0 h 175"/>
                  <a:gd name="T48" fmla="*/ 1 w 142"/>
                  <a:gd name="T49" fmla="*/ 0 h 175"/>
                  <a:gd name="T50" fmla="*/ 1 w 142"/>
                  <a:gd name="T51" fmla="*/ 0 h 175"/>
                  <a:gd name="T52" fmla="*/ 1 w 142"/>
                  <a:gd name="T53" fmla="*/ 0 h 175"/>
                  <a:gd name="T54" fmla="*/ 1 w 142"/>
                  <a:gd name="T55" fmla="*/ 0 h 175"/>
                  <a:gd name="T56" fmla="*/ 1 w 142"/>
                  <a:gd name="T57" fmla="*/ 0 h 175"/>
                  <a:gd name="T58" fmla="*/ 1 w 142"/>
                  <a:gd name="T59" fmla="*/ 0 h 175"/>
                  <a:gd name="T60" fmla="*/ 1 w 142"/>
                  <a:gd name="T61" fmla="*/ 0 h 175"/>
                  <a:gd name="T62" fmla="*/ 0 w 142"/>
                  <a:gd name="T63" fmla="*/ 0 h 175"/>
                  <a:gd name="T64" fmla="*/ 0 w 142"/>
                  <a:gd name="T65" fmla="*/ 0 h 175"/>
                  <a:gd name="T66" fmla="*/ 0 w 142"/>
                  <a:gd name="T67" fmla="*/ 0 h 17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2" h="175">
                    <a:moveTo>
                      <a:pt x="0" y="0"/>
                    </a:moveTo>
                    <a:lnTo>
                      <a:pt x="14" y="7"/>
                    </a:lnTo>
                    <a:lnTo>
                      <a:pt x="26" y="15"/>
                    </a:lnTo>
                    <a:lnTo>
                      <a:pt x="37" y="24"/>
                    </a:lnTo>
                    <a:lnTo>
                      <a:pt x="49" y="35"/>
                    </a:lnTo>
                    <a:lnTo>
                      <a:pt x="58" y="45"/>
                    </a:lnTo>
                    <a:lnTo>
                      <a:pt x="67" y="56"/>
                    </a:lnTo>
                    <a:lnTo>
                      <a:pt x="75" y="69"/>
                    </a:lnTo>
                    <a:lnTo>
                      <a:pt x="83" y="82"/>
                    </a:lnTo>
                    <a:lnTo>
                      <a:pt x="89" y="93"/>
                    </a:lnTo>
                    <a:lnTo>
                      <a:pt x="95" y="104"/>
                    </a:lnTo>
                    <a:lnTo>
                      <a:pt x="99" y="115"/>
                    </a:lnTo>
                    <a:lnTo>
                      <a:pt x="104" y="127"/>
                    </a:lnTo>
                    <a:lnTo>
                      <a:pt x="107" y="138"/>
                    </a:lnTo>
                    <a:lnTo>
                      <a:pt x="112" y="150"/>
                    </a:lnTo>
                    <a:lnTo>
                      <a:pt x="118" y="161"/>
                    </a:lnTo>
                    <a:lnTo>
                      <a:pt x="124" y="172"/>
                    </a:lnTo>
                    <a:lnTo>
                      <a:pt x="128" y="175"/>
                    </a:lnTo>
                    <a:lnTo>
                      <a:pt x="135" y="173"/>
                    </a:lnTo>
                    <a:lnTo>
                      <a:pt x="140" y="167"/>
                    </a:lnTo>
                    <a:lnTo>
                      <a:pt x="142" y="161"/>
                    </a:lnTo>
                    <a:lnTo>
                      <a:pt x="137" y="135"/>
                    </a:lnTo>
                    <a:lnTo>
                      <a:pt x="127" y="108"/>
                    </a:lnTo>
                    <a:lnTo>
                      <a:pt x="113" y="84"/>
                    </a:lnTo>
                    <a:lnTo>
                      <a:pt x="95" y="61"/>
                    </a:lnTo>
                    <a:lnTo>
                      <a:pt x="74" y="40"/>
                    </a:lnTo>
                    <a:lnTo>
                      <a:pt x="51" y="23"/>
                    </a:lnTo>
                    <a:lnTo>
                      <a:pt x="26" y="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8" name="Freeform 426"/>
              <p:cNvSpPr>
                <a:spLocks/>
              </p:cNvSpPr>
              <p:nvPr/>
            </p:nvSpPr>
            <p:spPr bwMode="auto">
              <a:xfrm>
                <a:off x="2437" y="4861"/>
                <a:ext cx="110" cy="60"/>
              </a:xfrm>
              <a:custGeom>
                <a:avLst/>
                <a:gdLst>
                  <a:gd name="T0" fmla="*/ 1 w 220"/>
                  <a:gd name="T1" fmla="*/ 1 h 119"/>
                  <a:gd name="T2" fmla="*/ 1 w 220"/>
                  <a:gd name="T3" fmla="*/ 1 h 119"/>
                  <a:gd name="T4" fmla="*/ 1 w 220"/>
                  <a:gd name="T5" fmla="*/ 1 h 119"/>
                  <a:gd name="T6" fmla="*/ 1 w 220"/>
                  <a:gd name="T7" fmla="*/ 1 h 119"/>
                  <a:gd name="T8" fmla="*/ 1 w 220"/>
                  <a:gd name="T9" fmla="*/ 1 h 119"/>
                  <a:gd name="T10" fmla="*/ 1 w 220"/>
                  <a:gd name="T11" fmla="*/ 1 h 119"/>
                  <a:gd name="T12" fmla="*/ 1 w 220"/>
                  <a:gd name="T13" fmla="*/ 1 h 119"/>
                  <a:gd name="T14" fmla="*/ 1 w 220"/>
                  <a:gd name="T15" fmla="*/ 1 h 119"/>
                  <a:gd name="T16" fmla="*/ 1 w 220"/>
                  <a:gd name="T17" fmla="*/ 1 h 119"/>
                  <a:gd name="T18" fmla="*/ 1 w 220"/>
                  <a:gd name="T19" fmla="*/ 1 h 119"/>
                  <a:gd name="T20" fmla="*/ 1 w 220"/>
                  <a:gd name="T21" fmla="*/ 1 h 119"/>
                  <a:gd name="T22" fmla="*/ 1 w 220"/>
                  <a:gd name="T23" fmla="*/ 1 h 119"/>
                  <a:gd name="T24" fmla="*/ 1 w 220"/>
                  <a:gd name="T25" fmla="*/ 1 h 119"/>
                  <a:gd name="T26" fmla="*/ 1 w 220"/>
                  <a:gd name="T27" fmla="*/ 1 h 119"/>
                  <a:gd name="T28" fmla="*/ 1 w 220"/>
                  <a:gd name="T29" fmla="*/ 1 h 119"/>
                  <a:gd name="T30" fmla="*/ 1 w 220"/>
                  <a:gd name="T31" fmla="*/ 1 h 119"/>
                  <a:gd name="T32" fmla="*/ 1 w 220"/>
                  <a:gd name="T33" fmla="*/ 1 h 119"/>
                  <a:gd name="T34" fmla="*/ 1 w 220"/>
                  <a:gd name="T35" fmla="*/ 1 h 119"/>
                  <a:gd name="T36" fmla="*/ 1 w 220"/>
                  <a:gd name="T37" fmla="*/ 1 h 119"/>
                  <a:gd name="T38" fmla="*/ 1 w 220"/>
                  <a:gd name="T39" fmla="*/ 1 h 119"/>
                  <a:gd name="T40" fmla="*/ 1 w 220"/>
                  <a:gd name="T41" fmla="*/ 0 h 119"/>
                  <a:gd name="T42" fmla="*/ 1 w 220"/>
                  <a:gd name="T43" fmla="*/ 0 h 119"/>
                  <a:gd name="T44" fmla="*/ 1 w 220"/>
                  <a:gd name="T45" fmla="*/ 1 h 119"/>
                  <a:gd name="T46" fmla="*/ 1 w 220"/>
                  <a:gd name="T47" fmla="*/ 1 h 119"/>
                  <a:gd name="T48" fmla="*/ 1 w 220"/>
                  <a:gd name="T49" fmla="*/ 1 h 119"/>
                  <a:gd name="T50" fmla="*/ 1 w 220"/>
                  <a:gd name="T51" fmla="*/ 1 h 119"/>
                  <a:gd name="T52" fmla="*/ 1 w 220"/>
                  <a:gd name="T53" fmla="*/ 1 h 119"/>
                  <a:gd name="T54" fmla="*/ 1 w 220"/>
                  <a:gd name="T55" fmla="*/ 1 h 119"/>
                  <a:gd name="T56" fmla="*/ 1 w 220"/>
                  <a:gd name="T57" fmla="*/ 1 h 119"/>
                  <a:gd name="T58" fmla="*/ 1 w 220"/>
                  <a:gd name="T59" fmla="*/ 1 h 119"/>
                  <a:gd name="T60" fmla="*/ 1 w 220"/>
                  <a:gd name="T61" fmla="*/ 1 h 119"/>
                  <a:gd name="T62" fmla="*/ 1 w 220"/>
                  <a:gd name="T63" fmla="*/ 1 h 119"/>
                  <a:gd name="T64" fmla="*/ 1 w 220"/>
                  <a:gd name="T65" fmla="*/ 1 h 119"/>
                  <a:gd name="T66" fmla="*/ 1 w 220"/>
                  <a:gd name="T67" fmla="*/ 1 h 119"/>
                  <a:gd name="T68" fmla="*/ 1 w 220"/>
                  <a:gd name="T69" fmla="*/ 1 h 119"/>
                  <a:gd name="T70" fmla="*/ 1 w 220"/>
                  <a:gd name="T71" fmla="*/ 1 h 119"/>
                  <a:gd name="T72" fmla="*/ 0 w 220"/>
                  <a:gd name="T73" fmla="*/ 1 h 119"/>
                  <a:gd name="T74" fmla="*/ 0 w 220"/>
                  <a:gd name="T75" fmla="*/ 1 h 119"/>
                  <a:gd name="T76" fmla="*/ 0 w 220"/>
                  <a:gd name="T77" fmla="*/ 1 h 119"/>
                  <a:gd name="T78" fmla="*/ 0 w 220"/>
                  <a:gd name="T79" fmla="*/ 1 h 119"/>
                  <a:gd name="T80" fmla="*/ 1 w 220"/>
                  <a:gd name="T81" fmla="*/ 1 h 119"/>
                  <a:gd name="T82" fmla="*/ 1 w 220"/>
                  <a:gd name="T83" fmla="*/ 1 h 1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0" h="119">
                    <a:moveTo>
                      <a:pt x="1" y="118"/>
                    </a:moveTo>
                    <a:lnTo>
                      <a:pt x="10" y="105"/>
                    </a:lnTo>
                    <a:lnTo>
                      <a:pt x="20" y="94"/>
                    </a:lnTo>
                    <a:lnTo>
                      <a:pt x="31" y="82"/>
                    </a:lnTo>
                    <a:lnTo>
                      <a:pt x="43" y="72"/>
                    </a:lnTo>
                    <a:lnTo>
                      <a:pt x="55" y="63"/>
                    </a:lnTo>
                    <a:lnTo>
                      <a:pt x="68" y="54"/>
                    </a:lnTo>
                    <a:lnTo>
                      <a:pt x="82" y="47"/>
                    </a:lnTo>
                    <a:lnTo>
                      <a:pt x="96" y="39"/>
                    </a:lnTo>
                    <a:lnTo>
                      <a:pt x="111" y="33"/>
                    </a:lnTo>
                    <a:lnTo>
                      <a:pt x="126" y="27"/>
                    </a:lnTo>
                    <a:lnTo>
                      <a:pt x="141" y="23"/>
                    </a:lnTo>
                    <a:lnTo>
                      <a:pt x="156" y="18"/>
                    </a:lnTo>
                    <a:lnTo>
                      <a:pt x="171" y="14"/>
                    </a:lnTo>
                    <a:lnTo>
                      <a:pt x="187" y="11"/>
                    </a:lnTo>
                    <a:lnTo>
                      <a:pt x="202" y="9"/>
                    </a:lnTo>
                    <a:lnTo>
                      <a:pt x="217" y="8"/>
                    </a:lnTo>
                    <a:lnTo>
                      <a:pt x="219" y="6"/>
                    </a:lnTo>
                    <a:lnTo>
                      <a:pt x="220" y="4"/>
                    </a:lnTo>
                    <a:lnTo>
                      <a:pt x="220" y="2"/>
                    </a:lnTo>
                    <a:lnTo>
                      <a:pt x="219" y="0"/>
                    </a:lnTo>
                    <a:lnTo>
                      <a:pt x="204" y="0"/>
                    </a:lnTo>
                    <a:lnTo>
                      <a:pt x="188" y="1"/>
                    </a:lnTo>
                    <a:lnTo>
                      <a:pt x="172" y="2"/>
                    </a:lnTo>
                    <a:lnTo>
                      <a:pt x="156" y="5"/>
                    </a:lnTo>
                    <a:lnTo>
                      <a:pt x="139" y="10"/>
                    </a:lnTo>
                    <a:lnTo>
                      <a:pt x="124" y="14"/>
                    </a:lnTo>
                    <a:lnTo>
                      <a:pt x="108" y="21"/>
                    </a:lnTo>
                    <a:lnTo>
                      <a:pt x="93" y="28"/>
                    </a:lnTo>
                    <a:lnTo>
                      <a:pt x="78" y="36"/>
                    </a:lnTo>
                    <a:lnTo>
                      <a:pt x="65" y="46"/>
                    </a:lnTo>
                    <a:lnTo>
                      <a:pt x="51" y="56"/>
                    </a:lnTo>
                    <a:lnTo>
                      <a:pt x="38" y="66"/>
                    </a:lnTo>
                    <a:lnTo>
                      <a:pt x="27" y="79"/>
                    </a:lnTo>
                    <a:lnTo>
                      <a:pt x="16" y="90"/>
                    </a:lnTo>
                    <a:lnTo>
                      <a:pt x="8" y="104"/>
                    </a:lnTo>
                    <a:lnTo>
                      <a:pt x="0" y="118"/>
                    </a:lnTo>
                    <a:lnTo>
                      <a:pt x="0" y="119"/>
                    </a:lnTo>
                    <a:lnTo>
                      <a:pt x="1" y="1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9" name="Freeform 427"/>
              <p:cNvSpPr>
                <a:spLocks/>
              </p:cNvSpPr>
              <p:nvPr/>
            </p:nvSpPr>
            <p:spPr bwMode="auto">
              <a:xfrm>
                <a:off x="2543" y="4860"/>
                <a:ext cx="54" cy="81"/>
              </a:xfrm>
              <a:custGeom>
                <a:avLst/>
                <a:gdLst>
                  <a:gd name="T0" fmla="*/ 0 w 110"/>
                  <a:gd name="T1" fmla="*/ 0 h 163"/>
                  <a:gd name="T2" fmla="*/ 0 w 110"/>
                  <a:gd name="T3" fmla="*/ 0 h 163"/>
                  <a:gd name="T4" fmla="*/ 0 w 110"/>
                  <a:gd name="T5" fmla="*/ 0 h 163"/>
                  <a:gd name="T6" fmla="*/ 0 w 110"/>
                  <a:gd name="T7" fmla="*/ 0 h 163"/>
                  <a:gd name="T8" fmla="*/ 0 w 110"/>
                  <a:gd name="T9" fmla="*/ 0 h 163"/>
                  <a:gd name="T10" fmla="*/ 0 w 110"/>
                  <a:gd name="T11" fmla="*/ 0 h 163"/>
                  <a:gd name="T12" fmla="*/ 0 w 110"/>
                  <a:gd name="T13" fmla="*/ 0 h 163"/>
                  <a:gd name="T14" fmla="*/ 0 w 110"/>
                  <a:gd name="T15" fmla="*/ 0 h 163"/>
                  <a:gd name="T16" fmla="*/ 0 w 110"/>
                  <a:gd name="T17" fmla="*/ 0 h 163"/>
                  <a:gd name="T18" fmla="*/ 0 w 110"/>
                  <a:gd name="T19" fmla="*/ 0 h 163"/>
                  <a:gd name="T20" fmla="*/ 0 w 110"/>
                  <a:gd name="T21" fmla="*/ 0 h 163"/>
                  <a:gd name="T22" fmla="*/ 0 w 110"/>
                  <a:gd name="T23" fmla="*/ 0 h 163"/>
                  <a:gd name="T24" fmla="*/ 0 w 110"/>
                  <a:gd name="T25" fmla="*/ 0 h 163"/>
                  <a:gd name="T26" fmla="*/ 0 w 110"/>
                  <a:gd name="T27" fmla="*/ 0 h 163"/>
                  <a:gd name="T28" fmla="*/ 0 w 110"/>
                  <a:gd name="T29" fmla="*/ 0 h 163"/>
                  <a:gd name="T30" fmla="*/ 0 w 110"/>
                  <a:gd name="T31" fmla="*/ 0 h 163"/>
                  <a:gd name="T32" fmla="*/ 0 w 110"/>
                  <a:gd name="T33" fmla="*/ 0 h 163"/>
                  <a:gd name="T34" fmla="*/ 0 w 110"/>
                  <a:gd name="T35" fmla="*/ 0 h 163"/>
                  <a:gd name="T36" fmla="*/ 0 w 110"/>
                  <a:gd name="T37" fmla="*/ 0 h 163"/>
                  <a:gd name="T38" fmla="*/ 0 w 110"/>
                  <a:gd name="T39" fmla="*/ 0 h 163"/>
                  <a:gd name="T40" fmla="*/ 0 w 110"/>
                  <a:gd name="T41" fmla="*/ 0 h 163"/>
                  <a:gd name="T42" fmla="*/ 0 w 110"/>
                  <a:gd name="T43" fmla="*/ 0 h 163"/>
                  <a:gd name="T44" fmla="*/ 0 w 110"/>
                  <a:gd name="T45" fmla="*/ 0 h 163"/>
                  <a:gd name="T46" fmla="*/ 0 w 110"/>
                  <a:gd name="T47" fmla="*/ 0 h 163"/>
                  <a:gd name="T48" fmla="*/ 0 w 110"/>
                  <a:gd name="T49" fmla="*/ 0 h 163"/>
                  <a:gd name="T50" fmla="*/ 0 w 110"/>
                  <a:gd name="T51" fmla="*/ 0 h 1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63">
                    <a:moveTo>
                      <a:pt x="0" y="1"/>
                    </a:moveTo>
                    <a:lnTo>
                      <a:pt x="17" y="19"/>
                    </a:lnTo>
                    <a:lnTo>
                      <a:pt x="31" y="37"/>
                    </a:lnTo>
                    <a:lnTo>
                      <a:pt x="44" y="57"/>
                    </a:lnTo>
                    <a:lnTo>
                      <a:pt x="55" y="76"/>
                    </a:lnTo>
                    <a:lnTo>
                      <a:pt x="66" y="97"/>
                    </a:lnTo>
                    <a:lnTo>
                      <a:pt x="76" y="119"/>
                    </a:lnTo>
                    <a:lnTo>
                      <a:pt x="85" y="140"/>
                    </a:lnTo>
                    <a:lnTo>
                      <a:pt x="97" y="160"/>
                    </a:lnTo>
                    <a:lnTo>
                      <a:pt x="100" y="163"/>
                    </a:lnTo>
                    <a:lnTo>
                      <a:pt x="105" y="160"/>
                    </a:lnTo>
                    <a:lnTo>
                      <a:pt x="108" y="156"/>
                    </a:lnTo>
                    <a:lnTo>
                      <a:pt x="110" y="152"/>
                    </a:lnTo>
                    <a:lnTo>
                      <a:pt x="105" y="128"/>
                    </a:lnTo>
                    <a:lnTo>
                      <a:pt x="98" y="106"/>
                    </a:lnTo>
                    <a:lnTo>
                      <a:pt x="87" y="84"/>
                    </a:lnTo>
                    <a:lnTo>
                      <a:pt x="74" y="64"/>
                    </a:lnTo>
                    <a:lnTo>
                      <a:pt x="58" y="45"/>
                    </a:lnTo>
                    <a:lnTo>
                      <a:pt x="40" y="29"/>
                    </a:lnTo>
                    <a:lnTo>
                      <a:pt x="22" y="1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0" name="Freeform 428"/>
              <p:cNvSpPr>
                <a:spLocks/>
              </p:cNvSpPr>
              <p:nvPr/>
            </p:nvSpPr>
            <p:spPr bwMode="auto">
              <a:xfrm>
                <a:off x="2485" y="4911"/>
                <a:ext cx="108" cy="37"/>
              </a:xfrm>
              <a:custGeom>
                <a:avLst/>
                <a:gdLst>
                  <a:gd name="T0" fmla="*/ 0 w 214"/>
                  <a:gd name="T1" fmla="*/ 1 h 72"/>
                  <a:gd name="T2" fmla="*/ 1 w 214"/>
                  <a:gd name="T3" fmla="*/ 1 h 72"/>
                  <a:gd name="T4" fmla="*/ 1 w 214"/>
                  <a:gd name="T5" fmla="*/ 1 h 72"/>
                  <a:gd name="T6" fmla="*/ 1 w 214"/>
                  <a:gd name="T7" fmla="*/ 1 h 72"/>
                  <a:gd name="T8" fmla="*/ 1 w 214"/>
                  <a:gd name="T9" fmla="*/ 1 h 72"/>
                  <a:gd name="T10" fmla="*/ 1 w 214"/>
                  <a:gd name="T11" fmla="*/ 1 h 72"/>
                  <a:gd name="T12" fmla="*/ 1 w 214"/>
                  <a:gd name="T13" fmla="*/ 1 h 72"/>
                  <a:gd name="T14" fmla="*/ 1 w 214"/>
                  <a:gd name="T15" fmla="*/ 1 h 72"/>
                  <a:gd name="T16" fmla="*/ 1 w 214"/>
                  <a:gd name="T17" fmla="*/ 1 h 72"/>
                  <a:gd name="T18" fmla="*/ 1 w 214"/>
                  <a:gd name="T19" fmla="*/ 1 h 72"/>
                  <a:gd name="T20" fmla="*/ 1 w 214"/>
                  <a:gd name="T21" fmla="*/ 1 h 72"/>
                  <a:gd name="T22" fmla="*/ 1 w 214"/>
                  <a:gd name="T23" fmla="*/ 1 h 72"/>
                  <a:gd name="T24" fmla="*/ 1 w 214"/>
                  <a:gd name="T25" fmla="*/ 1 h 72"/>
                  <a:gd name="T26" fmla="*/ 1 w 214"/>
                  <a:gd name="T27" fmla="*/ 1 h 72"/>
                  <a:gd name="T28" fmla="*/ 1 w 214"/>
                  <a:gd name="T29" fmla="*/ 1 h 72"/>
                  <a:gd name="T30" fmla="*/ 1 w 214"/>
                  <a:gd name="T31" fmla="*/ 1 h 72"/>
                  <a:gd name="T32" fmla="*/ 1 w 214"/>
                  <a:gd name="T33" fmla="*/ 1 h 72"/>
                  <a:gd name="T34" fmla="*/ 1 w 214"/>
                  <a:gd name="T35" fmla="*/ 1 h 72"/>
                  <a:gd name="T36" fmla="*/ 1 w 214"/>
                  <a:gd name="T37" fmla="*/ 1 h 72"/>
                  <a:gd name="T38" fmla="*/ 1 w 214"/>
                  <a:gd name="T39" fmla="*/ 1 h 72"/>
                  <a:gd name="T40" fmla="*/ 1 w 214"/>
                  <a:gd name="T41" fmla="*/ 1 h 72"/>
                  <a:gd name="T42" fmla="*/ 1 w 214"/>
                  <a:gd name="T43" fmla="*/ 1 h 72"/>
                  <a:gd name="T44" fmla="*/ 1 w 214"/>
                  <a:gd name="T45" fmla="*/ 1 h 72"/>
                  <a:gd name="T46" fmla="*/ 1 w 214"/>
                  <a:gd name="T47" fmla="*/ 1 h 72"/>
                  <a:gd name="T48" fmla="*/ 1 w 214"/>
                  <a:gd name="T49" fmla="*/ 1 h 72"/>
                  <a:gd name="T50" fmla="*/ 1 w 214"/>
                  <a:gd name="T51" fmla="*/ 1 h 72"/>
                  <a:gd name="T52" fmla="*/ 1 w 214"/>
                  <a:gd name="T53" fmla="*/ 1 h 72"/>
                  <a:gd name="T54" fmla="*/ 1 w 214"/>
                  <a:gd name="T55" fmla="*/ 1 h 72"/>
                  <a:gd name="T56" fmla="*/ 1 w 214"/>
                  <a:gd name="T57" fmla="*/ 1 h 72"/>
                  <a:gd name="T58" fmla="*/ 1 w 214"/>
                  <a:gd name="T59" fmla="*/ 1 h 72"/>
                  <a:gd name="T60" fmla="*/ 1 w 214"/>
                  <a:gd name="T61" fmla="*/ 0 h 72"/>
                  <a:gd name="T62" fmla="*/ 1 w 214"/>
                  <a:gd name="T63" fmla="*/ 1 h 72"/>
                  <a:gd name="T64" fmla="*/ 1 w 214"/>
                  <a:gd name="T65" fmla="*/ 1 h 72"/>
                  <a:gd name="T66" fmla="*/ 1 w 214"/>
                  <a:gd name="T67" fmla="*/ 1 h 72"/>
                  <a:gd name="T68" fmla="*/ 1 w 214"/>
                  <a:gd name="T69" fmla="*/ 1 h 72"/>
                  <a:gd name="T70" fmla="*/ 1 w 214"/>
                  <a:gd name="T71" fmla="*/ 1 h 72"/>
                  <a:gd name="T72" fmla="*/ 0 w 214"/>
                  <a:gd name="T73" fmla="*/ 1 h 72"/>
                  <a:gd name="T74" fmla="*/ 0 w 214"/>
                  <a:gd name="T75" fmla="*/ 1 h 72"/>
                  <a:gd name="T76" fmla="*/ 0 w 214"/>
                  <a:gd name="T77" fmla="*/ 1 h 72"/>
                  <a:gd name="T78" fmla="*/ 0 w 214"/>
                  <a:gd name="T79" fmla="*/ 1 h 72"/>
                  <a:gd name="T80" fmla="*/ 0 w 214"/>
                  <a:gd name="T81" fmla="*/ 1 h 72"/>
                  <a:gd name="T82" fmla="*/ 0 w 214"/>
                  <a:gd name="T83" fmla="*/ 1 h 7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4" h="72">
                    <a:moveTo>
                      <a:pt x="0" y="14"/>
                    </a:moveTo>
                    <a:lnTo>
                      <a:pt x="15" y="11"/>
                    </a:lnTo>
                    <a:lnTo>
                      <a:pt x="29" y="11"/>
                    </a:lnTo>
                    <a:lnTo>
                      <a:pt x="41" y="11"/>
                    </a:lnTo>
                    <a:lnTo>
                      <a:pt x="55" y="12"/>
                    </a:lnTo>
                    <a:lnTo>
                      <a:pt x="68" y="15"/>
                    </a:lnTo>
                    <a:lnTo>
                      <a:pt x="81" y="17"/>
                    </a:lnTo>
                    <a:lnTo>
                      <a:pt x="92" y="20"/>
                    </a:lnTo>
                    <a:lnTo>
                      <a:pt x="105" y="25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39" y="40"/>
                    </a:lnTo>
                    <a:lnTo>
                      <a:pt x="151" y="46"/>
                    </a:lnTo>
                    <a:lnTo>
                      <a:pt x="164" y="53"/>
                    </a:lnTo>
                    <a:lnTo>
                      <a:pt x="175" y="58"/>
                    </a:lnTo>
                    <a:lnTo>
                      <a:pt x="187" y="65"/>
                    </a:lnTo>
                    <a:lnTo>
                      <a:pt x="199" y="72"/>
                    </a:lnTo>
                    <a:lnTo>
                      <a:pt x="205" y="72"/>
                    </a:lnTo>
                    <a:lnTo>
                      <a:pt x="211" y="68"/>
                    </a:lnTo>
                    <a:lnTo>
                      <a:pt x="214" y="62"/>
                    </a:lnTo>
                    <a:lnTo>
                      <a:pt x="213" y="56"/>
                    </a:lnTo>
                    <a:lnTo>
                      <a:pt x="205" y="45"/>
                    </a:lnTo>
                    <a:lnTo>
                      <a:pt x="195" y="34"/>
                    </a:lnTo>
                    <a:lnTo>
                      <a:pt x="184" y="25"/>
                    </a:lnTo>
                    <a:lnTo>
                      <a:pt x="172" y="18"/>
                    </a:lnTo>
                    <a:lnTo>
                      <a:pt x="159" y="12"/>
                    </a:lnTo>
                    <a:lnTo>
                      <a:pt x="145" y="8"/>
                    </a:lnTo>
                    <a:lnTo>
                      <a:pt x="131" y="4"/>
                    </a:lnTo>
                    <a:lnTo>
                      <a:pt x="116" y="2"/>
                    </a:lnTo>
                    <a:lnTo>
                      <a:pt x="101" y="1"/>
                    </a:lnTo>
                    <a:lnTo>
                      <a:pt x="86" y="0"/>
                    </a:lnTo>
                    <a:lnTo>
                      <a:pt x="70" y="1"/>
                    </a:lnTo>
                    <a:lnTo>
                      <a:pt x="55" y="2"/>
                    </a:lnTo>
                    <a:lnTo>
                      <a:pt x="41" y="3"/>
                    </a:lnTo>
                    <a:lnTo>
                      <a:pt x="26" y="5"/>
                    </a:lnTo>
                    <a:lnTo>
                      <a:pt x="13" y="9"/>
                    </a:lnTo>
                    <a:lnTo>
                      <a:pt x="0" y="12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1" name="Freeform 429"/>
              <p:cNvSpPr>
                <a:spLocks/>
              </p:cNvSpPr>
              <p:nvPr/>
            </p:nvSpPr>
            <p:spPr bwMode="auto">
              <a:xfrm>
                <a:off x="1906" y="5061"/>
                <a:ext cx="61" cy="116"/>
              </a:xfrm>
              <a:custGeom>
                <a:avLst/>
                <a:gdLst>
                  <a:gd name="T0" fmla="*/ 1 w 121"/>
                  <a:gd name="T1" fmla="*/ 0 h 233"/>
                  <a:gd name="T2" fmla="*/ 1 w 121"/>
                  <a:gd name="T3" fmla="*/ 0 h 233"/>
                  <a:gd name="T4" fmla="*/ 0 w 121"/>
                  <a:gd name="T5" fmla="*/ 0 h 233"/>
                  <a:gd name="T6" fmla="*/ 1 w 121"/>
                  <a:gd name="T7" fmla="*/ 0 h 233"/>
                  <a:gd name="T8" fmla="*/ 1 w 121"/>
                  <a:gd name="T9" fmla="*/ 0 h 233"/>
                  <a:gd name="T10" fmla="*/ 1 w 121"/>
                  <a:gd name="T11" fmla="*/ 0 h 233"/>
                  <a:gd name="T12" fmla="*/ 1 w 121"/>
                  <a:gd name="T13" fmla="*/ 0 h 233"/>
                  <a:gd name="T14" fmla="*/ 1 w 121"/>
                  <a:gd name="T15" fmla="*/ 0 h 233"/>
                  <a:gd name="T16" fmla="*/ 1 w 121"/>
                  <a:gd name="T17" fmla="*/ 0 h 233"/>
                  <a:gd name="T18" fmla="*/ 1 w 121"/>
                  <a:gd name="T19" fmla="*/ 0 h 233"/>
                  <a:gd name="T20" fmla="*/ 1 w 121"/>
                  <a:gd name="T21" fmla="*/ 0 h 233"/>
                  <a:gd name="T22" fmla="*/ 1 w 121"/>
                  <a:gd name="T23" fmla="*/ 0 h 233"/>
                  <a:gd name="T24" fmla="*/ 1 w 121"/>
                  <a:gd name="T25" fmla="*/ 0 h 233"/>
                  <a:gd name="T26" fmla="*/ 1 w 121"/>
                  <a:gd name="T27" fmla="*/ 0 h 233"/>
                  <a:gd name="T28" fmla="*/ 1 w 121"/>
                  <a:gd name="T29" fmla="*/ 0 h 233"/>
                  <a:gd name="T30" fmla="*/ 1 w 121"/>
                  <a:gd name="T31" fmla="*/ 0 h 233"/>
                  <a:gd name="T32" fmla="*/ 1 w 121"/>
                  <a:gd name="T33" fmla="*/ 0 h 233"/>
                  <a:gd name="T34" fmla="*/ 1 w 121"/>
                  <a:gd name="T35" fmla="*/ 0 h 233"/>
                  <a:gd name="T36" fmla="*/ 1 w 121"/>
                  <a:gd name="T37" fmla="*/ 0 h 233"/>
                  <a:gd name="T38" fmla="*/ 1 w 121"/>
                  <a:gd name="T39" fmla="*/ 0 h 233"/>
                  <a:gd name="T40" fmla="*/ 1 w 121"/>
                  <a:gd name="T41" fmla="*/ 0 h 233"/>
                  <a:gd name="T42" fmla="*/ 1 w 121"/>
                  <a:gd name="T43" fmla="*/ 0 h 233"/>
                  <a:gd name="T44" fmla="*/ 1 w 121"/>
                  <a:gd name="T45" fmla="*/ 0 h 233"/>
                  <a:gd name="T46" fmla="*/ 1 w 121"/>
                  <a:gd name="T47" fmla="*/ 0 h 233"/>
                  <a:gd name="T48" fmla="*/ 1 w 121"/>
                  <a:gd name="T49" fmla="*/ 0 h 233"/>
                  <a:gd name="T50" fmla="*/ 1 w 121"/>
                  <a:gd name="T51" fmla="*/ 0 h 233"/>
                  <a:gd name="T52" fmla="*/ 1 w 121"/>
                  <a:gd name="T53" fmla="*/ 0 h 233"/>
                  <a:gd name="T54" fmla="*/ 1 w 121"/>
                  <a:gd name="T55" fmla="*/ 0 h 233"/>
                  <a:gd name="T56" fmla="*/ 1 w 121"/>
                  <a:gd name="T57" fmla="*/ 0 h 233"/>
                  <a:gd name="T58" fmla="*/ 1 w 121"/>
                  <a:gd name="T59" fmla="*/ 0 h 233"/>
                  <a:gd name="T60" fmla="*/ 1 w 121"/>
                  <a:gd name="T61" fmla="*/ 0 h 233"/>
                  <a:gd name="T62" fmla="*/ 1 w 121"/>
                  <a:gd name="T63" fmla="*/ 0 h 233"/>
                  <a:gd name="T64" fmla="*/ 1 w 121"/>
                  <a:gd name="T65" fmla="*/ 0 h 233"/>
                  <a:gd name="T66" fmla="*/ 1 w 121"/>
                  <a:gd name="T67" fmla="*/ 0 h 23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21" h="233">
                    <a:moveTo>
                      <a:pt x="8" y="1"/>
                    </a:moveTo>
                    <a:lnTo>
                      <a:pt x="2" y="33"/>
                    </a:lnTo>
                    <a:lnTo>
                      <a:pt x="0" y="69"/>
                    </a:lnTo>
                    <a:lnTo>
                      <a:pt x="1" y="105"/>
                    </a:lnTo>
                    <a:lnTo>
                      <a:pt x="7" y="141"/>
                    </a:lnTo>
                    <a:lnTo>
                      <a:pt x="18" y="173"/>
                    </a:lnTo>
                    <a:lnTo>
                      <a:pt x="37" y="199"/>
                    </a:lnTo>
                    <a:lnTo>
                      <a:pt x="63" y="220"/>
                    </a:lnTo>
                    <a:lnTo>
                      <a:pt x="98" y="233"/>
                    </a:lnTo>
                    <a:lnTo>
                      <a:pt x="106" y="230"/>
                    </a:lnTo>
                    <a:lnTo>
                      <a:pt x="115" y="223"/>
                    </a:lnTo>
                    <a:lnTo>
                      <a:pt x="121" y="215"/>
                    </a:lnTo>
                    <a:lnTo>
                      <a:pt x="121" y="206"/>
                    </a:lnTo>
                    <a:lnTo>
                      <a:pt x="115" y="196"/>
                    </a:lnTo>
                    <a:lnTo>
                      <a:pt x="107" y="187"/>
                    </a:lnTo>
                    <a:lnTo>
                      <a:pt x="99" y="177"/>
                    </a:lnTo>
                    <a:lnTo>
                      <a:pt x="90" y="169"/>
                    </a:lnTo>
                    <a:lnTo>
                      <a:pt x="79" y="161"/>
                    </a:lnTo>
                    <a:lnTo>
                      <a:pt x="70" y="153"/>
                    </a:lnTo>
                    <a:lnTo>
                      <a:pt x="60" y="145"/>
                    </a:lnTo>
                    <a:lnTo>
                      <a:pt x="50" y="137"/>
                    </a:lnTo>
                    <a:lnTo>
                      <a:pt x="38" y="123"/>
                    </a:lnTo>
                    <a:lnTo>
                      <a:pt x="26" y="108"/>
                    </a:lnTo>
                    <a:lnTo>
                      <a:pt x="19" y="92"/>
                    </a:lnTo>
                    <a:lnTo>
                      <a:pt x="14" y="74"/>
                    </a:lnTo>
                    <a:lnTo>
                      <a:pt x="10" y="56"/>
                    </a:lnTo>
                    <a:lnTo>
                      <a:pt x="8" y="38"/>
                    </a:lnTo>
                    <a:lnTo>
                      <a:pt x="8" y="18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2" name="Freeform 430"/>
              <p:cNvSpPr>
                <a:spLocks/>
              </p:cNvSpPr>
              <p:nvPr/>
            </p:nvSpPr>
            <p:spPr bwMode="auto">
              <a:xfrm>
                <a:off x="1965" y="5049"/>
                <a:ext cx="110" cy="96"/>
              </a:xfrm>
              <a:custGeom>
                <a:avLst/>
                <a:gdLst>
                  <a:gd name="T0" fmla="*/ 0 w 220"/>
                  <a:gd name="T1" fmla="*/ 1 h 191"/>
                  <a:gd name="T2" fmla="*/ 1 w 220"/>
                  <a:gd name="T3" fmla="*/ 1 h 191"/>
                  <a:gd name="T4" fmla="*/ 1 w 220"/>
                  <a:gd name="T5" fmla="*/ 1 h 191"/>
                  <a:gd name="T6" fmla="*/ 1 w 220"/>
                  <a:gd name="T7" fmla="*/ 1 h 191"/>
                  <a:gd name="T8" fmla="*/ 1 w 220"/>
                  <a:gd name="T9" fmla="*/ 1 h 191"/>
                  <a:gd name="T10" fmla="*/ 1 w 220"/>
                  <a:gd name="T11" fmla="*/ 1 h 191"/>
                  <a:gd name="T12" fmla="*/ 1 w 220"/>
                  <a:gd name="T13" fmla="*/ 1 h 191"/>
                  <a:gd name="T14" fmla="*/ 1 w 220"/>
                  <a:gd name="T15" fmla="*/ 1 h 191"/>
                  <a:gd name="T16" fmla="*/ 1 w 220"/>
                  <a:gd name="T17" fmla="*/ 1 h 191"/>
                  <a:gd name="T18" fmla="*/ 1 w 220"/>
                  <a:gd name="T19" fmla="*/ 1 h 191"/>
                  <a:gd name="T20" fmla="*/ 1 w 220"/>
                  <a:gd name="T21" fmla="*/ 1 h 191"/>
                  <a:gd name="T22" fmla="*/ 1 w 220"/>
                  <a:gd name="T23" fmla="*/ 1 h 191"/>
                  <a:gd name="T24" fmla="*/ 1 w 220"/>
                  <a:gd name="T25" fmla="*/ 1 h 191"/>
                  <a:gd name="T26" fmla="*/ 1 w 220"/>
                  <a:gd name="T27" fmla="*/ 1 h 191"/>
                  <a:gd name="T28" fmla="*/ 1 w 220"/>
                  <a:gd name="T29" fmla="*/ 1 h 191"/>
                  <a:gd name="T30" fmla="*/ 1 w 220"/>
                  <a:gd name="T31" fmla="*/ 1 h 191"/>
                  <a:gd name="T32" fmla="*/ 1 w 220"/>
                  <a:gd name="T33" fmla="*/ 1 h 191"/>
                  <a:gd name="T34" fmla="*/ 1 w 220"/>
                  <a:gd name="T35" fmla="*/ 1 h 191"/>
                  <a:gd name="T36" fmla="*/ 1 w 220"/>
                  <a:gd name="T37" fmla="*/ 1 h 191"/>
                  <a:gd name="T38" fmla="*/ 1 w 220"/>
                  <a:gd name="T39" fmla="*/ 1 h 191"/>
                  <a:gd name="T40" fmla="*/ 1 w 220"/>
                  <a:gd name="T41" fmla="*/ 1 h 191"/>
                  <a:gd name="T42" fmla="*/ 1 w 220"/>
                  <a:gd name="T43" fmla="*/ 1 h 191"/>
                  <a:gd name="T44" fmla="*/ 1 w 220"/>
                  <a:gd name="T45" fmla="*/ 1 h 191"/>
                  <a:gd name="T46" fmla="*/ 1 w 220"/>
                  <a:gd name="T47" fmla="*/ 1 h 191"/>
                  <a:gd name="T48" fmla="*/ 1 w 220"/>
                  <a:gd name="T49" fmla="*/ 1 h 191"/>
                  <a:gd name="T50" fmla="*/ 1 w 220"/>
                  <a:gd name="T51" fmla="*/ 1 h 191"/>
                  <a:gd name="T52" fmla="*/ 1 w 220"/>
                  <a:gd name="T53" fmla="*/ 1 h 191"/>
                  <a:gd name="T54" fmla="*/ 1 w 220"/>
                  <a:gd name="T55" fmla="*/ 1 h 191"/>
                  <a:gd name="T56" fmla="*/ 1 w 220"/>
                  <a:gd name="T57" fmla="*/ 1 h 191"/>
                  <a:gd name="T58" fmla="*/ 1 w 220"/>
                  <a:gd name="T59" fmla="*/ 1 h 191"/>
                  <a:gd name="T60" fmla="*/ 1 w 220"/>
                  <a:gd name="T61" fmla="*/ 1 h 191"/>
                  <a:gd name="T62" fmla="*/ 1 w 220"/>
                  <a:gd name="T63" fmla="*/ 1 h 191"/>
                  <a:gd name="T64" fmla="*/ 1 w 220"/>
                  <a:gd name="T65" fmla="*/ 1 h 191"/>
                  <a:gd name="T66" fmla="*/ 1 w 220"/>
                  <a:gd name="T67" fmla="*/ 1 h 191"/>
                  <a:gd name="T68" fmla="*/ 1 w 220"/>
                  <a:gd name="T69" fmla="*/ 1 h 191"/>
                  <a:gd name="T70" fmla="*/ 1 w 220"/>
                  <a:gd name="T71" fmla="*/ 1 h 191"/>
                  <a:gd name="T72" fmla="*/ 1 w 220"/>
                  <a:gd name="T73" fmla="*/ 1 h 191"/>
                  <a:gd name="T74" fmla="*/ 1 w 220"/>
                  <a:gd name="T75" fmla="*/ 1 h 191"/>
                  <a:gd name="T76" fmla="*/ 1 w 220"/>
                  <a:gd name="T77" fmla="*/ 1 h 191"/>
                  <a:gd name="T78" fmla="*/ 1 w 220"/>
                  <a:gd name="T79" fmla="*/ 1 h 191"/>
                  <a:gd name="T80" fmla="*/ 1 w 220"/>
                  <a:gd name="T81" fmla="*/ 0 h 191"/>
                  <a:gd name="T82" fmla="*/ 1 w 220"/>
                  <a:gd name="T83" fmla="*/ 0 h 191"/>
                  <a:gd name="T84" fmla="*/ 1 w 220"/>
                  <a:gd name="T85" fmla="*/ 0 h 191"/>
                  <a:gd name="T86" fmla="*/ 0 w 220"/>
                  <a:gd name="T87" fmla="*/ 1 h 191"/>
                  <a:gd name="T88" fmla="*/ 0 w 220"/>
                  <a:gd name="T89" fmla="*/ 1 h 191"/>
                  <a:gd name="T90" fmla="*/ 0 w 220"/>
                  <a:gd name="T91" fmla="*/ 1 h 19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20" h="191">
                    <a:moveTo>
                      <a:pt x="0" y="1"/>
                    </a:moveTo>
                    <a:lnTo>
                      <a:pt x="2" y="20"/>
                    </a:lnTo>
                    <a:lnTo>
                      <a:pt x="7" y="39"/>
                    </a:lnTo>
                    <a:lnTo>
                      <a:pt x="12" y="59"/>
                    </a:lnTo>
                    <a:lnTo>
                      <a:pt x="17" y="78"/>
                    </a:lnTo>
                    <a:lnTo>
                      <a:pt x="26" y="97"/>
                    </a:lnTo>
                    <a:lnTo>
                      <a:pt x="34" y="114"/>
                    </a:lnTo>
                    <a:lnTo>
                      <a:pt x="44" y="130"/>
                    </a:lnTo>
                    <a:lnTo>
                      <a:pt x="55" y="145"/>
                    </a:lnTo>
                    <a:lnTo>
                      <a:pt x="69" y="159"/>
                    </a:lnTo>
                    <a:lnTo>
                      <a:pt x="84" y="170"/>
                    </a:lnTo>
                    <a:lnTo>
                      <a:pt x="102" y="178"/>
                    </a:lnTo>
                    <a:lnTo>
                      <a:pt x="119" y="185"/>
                    </a:lnTo>
                    <a:lnTo>
                      <a:pt x="137" y="189"/>
                    </a:lnTo>
                    <a:lnTo>
                      <a:pt x="156" y="191"/>
                    </a:lnTo>
                    <a:lnTo>
                      <a:pt x="174" y="190"/>
                    </a:lnTo>
                    <a:lnTo>
                      <a:pt x="194" y="187"/>
                    </a:lnTo>
                    <a:lnTo>
                      <a:pt x="200" y="184"/>
                    </a:lnTo>
                    <a:lnTo>
                      <a:pt x="205" y="181"/>
                    </a:lnTo>
                    <a:lnTo>
                      <a:pt x="211" y="176"/>
                    </a:lnTo>
                    <a:lnTo>
                      <a:pt x="216" y="170"/>
                    </a:lnTo>
                    <a:lnTo>
                      <a:pt x="219" y="165"/>
                    </a:lnTo>
                    <a:lnTo>
                      <a:pt x="220" y="158"/>
                    </a:lnTo>
                    <a:lnTo>
                      <a:pt x="219" y="152"/>
                    </a:lnTo>
                    <a:lnTo>
                      <a:pt x="216" y="146"/>
                    </a:lnTo>
                    <a:lnTo>
                      <a:pt x="204" y="136"/>
                    </a:lnTo>
                    <a:lnTo>
                      <a:pt x="191" y="127"/>
                    </a:lnTo>
                    <a:lnTo>
                      <a:pt x="178" y="119"/>
                    </a:lnTo>
                    <a:lnTo>
                      <a:pt x="163" y="111"/>
                    </a:lnTo>
                    <a:lnTo>
                      <a:pt x="149" y="104"/>
                    </a:lnTo>
                    <a:lnTo>
                      <a:pt x="134" y="97"/>
                    </a:lnTo>
                    <a:lnTo>
                      <a:pt x="119" y="90"/>
                    </a:lnTo>
                    <a:lnTo>
                      <a:pt x="105" y="83"/>
                    </a:lnTo>
                    <a:lnTo>
                      <a:pt x="90" y="75"/>
                    </a:lnTo>
                    <a:lnTo>
                      <a:pt x="74" y="68"/>
                    </a:lnTo>
                    <a:lnTo>
                      <a:pt x="59" y="60"/>
                    </a:lnTo>
                    <a:lnTo>
                      <a:pt x="44" y="52"/>
                    </a:lnTo>
                    <a:lnTo>
                      <a:pt x="30" y="41"/>
                    </a:lnTo>
                    <a:lnTo>
                      <a:pt x="19" y="30"/>
                    </a:lnTo>
                    <a:lnTo>
                      <a:pt x="8" y="16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3" name="Freeform 431"/>
              <p:cNvSpPr>
                <a:spLocks/>
              </p:cNvSpPr>
              <p:nvPr/>
            </p:nvSpPr>
            <p:spPr bwMode="auto">
              <a:xfrm>
                <a:off x="2176" y="5106"/>
                <a:ext cx="150" cy="44"/>
              </a:xfrm>
              <a:custGeom>
                <a:avLst/>
                <a:gdLst>
                  <a:gd name="T0" fmla="*/ 0 w 301"/>
                  <a:gd name="T1" fmla="*/ 0 h 89"/>
                  <a:gd name="T2" fmla="*/ 0 w 301"/>
                  <a:gd name="T3" fmla="*/ 0 h 89"/>
                  <a:gd name="T4" fmla="*/ 0 w 301"/>
                  <a:gd name="T5" fmla="*/ 0 h 89"/>
                  <a:gd name="T6" fmla="*/ 0 w 301"/>
                  <a:gd name="T7" fmla="*/ 0 h 89"/>
                  <a:gd name="T8" fmla="*/ 0 w 301"/>
                  <a:gd name="T9" fmla="*/ 0 h 89"/>
                  <a:gd name="T10" fmla="*/ 0 w 301"/>
                  <a:gd name="T11" fmla="*/ 0 h 89"/>
                  <a:gd name="T12" fmla="*/ 0 w 301"/>
                  <a:gd name="T13" fmla="*/ 0 h 89"/>
                  <a:gd name="T14" fmla="*/ 0 w 301"/>
                  <a:gd name="T15" fmla="*/ 0 h 89"/>
                  <a:gd name="T16" fmla="*/ 0 w 301"/>
                  <a:gd name="T17" fmla="*/ 0 h 89"/>
                  <a:gd name="T18" fmla="*/ 0 w 301"/>
                  <a:gd name="T19" fmla="*/ 0 h 89"/>
                  <a:gd name="T20" fmla="*/ 0 w 301"/>
                  <a:gd name="T21" fmla="*/ 0 h 89"/>
                  <a:gd name="T22" fmla="*/ 0 w 301"/>
                  <a:gd name="T23" fmla="*/ 0 h 89"/>
                  <a:gd name="T24" fmla="*/ 0 w 301"/>
                  <a:gd name="T25" fmla="*/ 0 h 89"/>
                  <a:gd name="T26" fmla="*/ 0 w 301"/>
                  <a:gd name="T27" fmla="*/ 0 h 89"/>
                  <a:gd name="T28" fmla="*/ 0 w 301"/>
                  <a:gd name="T29" fmla="*/ 0 h 89"/>
                  <a:gd name="T30" fmla="*/ 0 w 301"/>
                  <a:gd name="T31" fmla="*/ 0 h 89"/>
                  <a:gd name="T32" fmla="*/ 0 w 301"/>
                  <a:gd name="T33" fmla="*/ 0 h 89"/>
                  <a:gd name="T34" fmla="*/ 0 w 301"/>
                  <a:gd name="T35" fmla="*/ 0 h 89"/>
                  <a:gd name="T36" fmla="*/ 0 w 301"/>
                  <a:gd name="T37" fmla="*/ 0 h 89"/>
                  <a:gd name="T38" fmla="*/ 0 w 301"/>
                  <a:gd name="T39" fmla="*/ 0 h 89"/>
                  <a:gd name="T40" fmla="*/ 0 w 301"/>
                  <a:gd name="T41" fmla="*/ 0 h 89"/>
                  <a:gd name="T42" fmla="*/ 0 w 301"/>
                  <a:gd name="T43" fmla="*/ 0 h 89"/>
                  <a:gd name="T44" fmla="*/ 0 w 301"/>
                  <a:gd name="T45" fmla="*/ 0 h 89"/>
                  <a:gd name="T46" fmla="*/ 0 w 301"/>
                  <a:gd name="T47" fmla="*/ 0 h 89"/>
                  <a:gd name="T48" fmla="*/ 0 w 301"/>
                  <a:gd name="T49" fmla="*/ 0 h 89"/>
                  <a:gd name="T50" fmla="*/ 0 w 301"/>
                  <a:gd name="T51" fmla="*/ 0 h 89"/>
                  <a:gd name="T52" fmla="*/ 0 w 301"/>
                  <a:gd name="T53" fmla="*/ 0 h 89"/>
                  <a:gd name="T54" fmla="*/ 0 w 301"/>
                  <a:gd name="T55" fmla="*/ 0 h 89"/>
                  <a:gd name="T56" fmla="*/ 0 w 301"/>
                  <a:gd name="T57" fmla="*/ 0 h 89"/>
                  <a:gd name="T58" fmla="*/ 0 w 301"/>
                  <a:gd name="T59" fmla="*/ 0 h 89"/>
                  <a:gd name="T60" fmla="*/ 0 w 301"/>
                  <a:gd name="T61" fmla="*/ 0 h 89"/>
                  <a:gd name="T62" fmla="*/ 0 w 301"/>
                  <a:gd name="T63" fmla="*/ 0 h 89"/>
                  <a:gd name="T64" fmla="*/ 0 w 301"/>
                  <a:gd name="T65" fmla="*/ 0 h 89"/>
                  <a:gd name="T66" fmla="*/ 0 w 301"/>
                  <a:gd name="T67" fmla="*/ 0 h 89"/>
                  <a:gd name="T68" fmla="*/ 0 w 301"/>
                  <a:gd name="T69" fmla="*/ 0 h 89"/>
                  <a:gd name="T70" fmla="*/ 0 w 301"/>
                  <a:gd name="T71" fmla="*/ 0 h 89"/>
                  <a:gd name="T72" fmla="*/ 0 w 301"/>
                  <a:gd name="T73" fmla="*/ 0 h 89"/>
                  <a:gd name="T74" fmla="*/ 0 w 301"/>
                  <a:gd name="T75" fmla="*/ 0 h 89"/>
                  <a:gd name="T76" fmla="*/ 0 w 301"/>
                  <a:gd name="T77" fmla="*/ 0 h 89"/>
                  <a:gd name="T78" fmla="*/ 0 w 301"/>
                  <a:gd name="T79" fmla="*/ 0 h 89"/>
                  <a:gd name="T80" fmla="*/ 0 w 301"/>
                  <a:gd name="T81" fmla="*/ 0 h 89"/>
                  <a:gd name="T82" fmla="*/ 0 w 301"/>
                  <a:gd name="T83" fmla="*/ 0 h 8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01" h="89">
                    <a:moveTo>
                      <a:pt x="0" y="1"/>
                    </a:moveTo>
                    <a:lnTo>
                      <a:pt x="13" y="18"/>
                    </a:lnTo>
                    <a:lnTo>
                      <a:pt x="27" y="33"/>
                    </a:lnTo>
                    <a:lnTo>
                      <a:pt x="42" y="47"/>
                    </a:lnTo>
                    <a:lnTo>
                      <a:pt x="58" y="58"/>
                    </a:lnTo>
                    <a:lnTo>
                      <a:pt x="75" y="68"/>
                    </a:lnTo>
                    <a:lnTo>
                      <a:pt x="93" y="76"/>
                    </a:lnTo>
                    <a:lnTo>
                      <a:pt x="112" y="82"/>
                    </a:lnTo>
                    <a:lnTo>
                      <a:pt x="131" y="85"/>
                    </a:lnTo>
                    <a:lnTo>
                      <a:pt x="151" y="89"/>
                    </a:lnTo>
                    <a:lnTo>
                      <a:pt x="171" y="89"/>
                    </a:lnTo>
                    <a:lnTo>
                      <a:pt x="190" y="88"/>
                    </a:lnTo>
                    <a:lnTo>
                      <a:pt x="210" y="84"/>
                    </a:lnTo>
                    <a:lnTo>
                      <a:pt x="229" y="79"/>
                    </a:lnTo>
                    <a:lnTo>
                      <a:pt x="248" y="73"/>
                    </a:lnTo>
                    <a:lnTo>
                      <a:pt x="266" y="63"/>
                    </a:lnTo>
                    <a:lnTo>
                      <a:pt x="284" y="53"/>
                    </a:lnTo>
                    <a:lnTo>
                      <a:pt x="293" y="45"/>
                    </a:lnTo>
                    <a:lnTo>
                      <a:pt x="300" y="33"/>
                    </a:lnTo>
                    <a:lnTo>
                      <a:pt x="301" y="22"/>
                    </a:lnTo>
                    <a:lnTo>
                      <a:pt x="293" y="14"/>
                    </a:lnTo>
                    <a:lnTo>
                      <a:pt x="279" y="8"/>
                    </a:lnTo>
                    <a:lnTo>
                      <a:pt x="265" y="5"/>
                    </a:lnTo>
                    <a:lnTo>
                      <a:pt x="252" y="3"/>
                    </a:lnTo>
                    <a:lnTo>
                      <a:pt x="239" y="5"/>
                    </a:lnTo>
                    <a:lnTo>
                      <a:pt x="226" y="6"/>
                    </a:lnTo>
                    <a:lnTo>
                      <a:pt x="212" y="8"/>
                    </a:lnTo>
                    <a:lnTo>
                      <a:pt x="198" y="12"/>
                    </a:lnTo>
                    <a:lnTo>
                      <a:pt x="183" y="14"/>
                    </a:lnTo>
                    <a:lnTo>
                      <a:pt x="163" y="17"/>
                    </a:lnTo>
                    <a:lnTo>
                      <a:pt x="140" y="18"/>
                    </a:lnTo>
                    <a:lnTo>
                      <a:pt x="115" y="18"/>
                    </a:lnTo>
                    <a:lnTo>
                      <a:pt x="91" y="18"/>
                    </a:lnTo>
                    <a:lnTo>
                      <a:pt x="67" y="16"/>
                    </a:lnTo>
                    <a:lnTo>
                      <a:pt x="43" y="13"/>
                    </a:lnTo>
                    <a:lnTo>
                      <a:pt x="21" y="7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4" name="Freeform 432"/>
              <p:cNvSpPr>
                <a:spLocks/>
              </p:cNvSpPr>
              <p:nvPr/>
            </p:nvSpPr>
            <p:spPr bwMode="auto">
              <a:xfrm>
                <a:off x="2259" y="5020"/>
                <a:ext cx="135" cy="40"/>
              </a:xfrm>
              <a:custGeom>
                <a:avLst/>
                <a:gdLst>
                  <a:gd name="T0" fmla="*/ 0 w 271"/>
                  <a:gd name="T1" fmla="*/ 1 h 80"/>
                  <a:gd name="T2" fmla="*/ 0 w 271"/>
                  <a:gd name="T3" fmla="*/ 1 h 80"/>
                  <a:gd name="T4" fmla="*/ 0 w 271"/>
                  <a:gd name="T5" fmla="*/ 1 h 80"/>
                  <a:gd name="T6" fmla="*/ 0 w 271"/>
                  <a:gd name="T7" fmla="*/ 1 h 80"/>
                  <a:gd name="T8" fmla="*/ 0 w 271"/>
                  <a:gd name="T9" fmla="*/ 1 h 80"/>
                  <a:gd name="T10" fmla="*/ 0 w 271"/>
                  <a:gd name="T11" fmla="*/ 1 h 80"/>
                  <a:gd name="T12" fmla="*/ 0 w 271"/>
                  <a:gd name="T13" fmla="*/ 1 h 80"/>
                  <a:gd name="T14" fmla="*/ 0 w 271"/>
                  <a:gd name="T15" fmla="*/ 1 h 80"/>
                  <a:gd name="T16" fmla="*/ 0 w 271"/>
                  <a:gd name="T17" fmla="*/ 1 h 80"/>
                  <a:gd name="T18" fmla="*/ 0 w 271"/>
                  <a:gd name="T19" fmla="*/ 1 h 80"/>
                  <a:gd name="T20" fmla="*/ 0 w 271"/>
                  <a:gd name="T21" fmla="*/ 1 h 80"/>
                  <a:gd name="T22" fmla="*/ 0 w 271"/>
                  <a:gd name="T23" fmla="*/ 1 h 80"/>
                  <a:gd name="T24" fmla="*/ 0 w 271"/>
                  <a:gd name="T25" fmla="*/ 1 h 80"/>
                  <a:gd name="T26" fmla="*/ 0 w 271"/>
                  <a:gd name="T27" fmla="*/ 1 h 80"/>
                  <a:gd name="T28" fmla="*/ 0 w 271"/>
                  <a:gd name="T29" fmla="*/ 1 h 80"/>
                  <a:gd name="T30" fmla="*/ 0 w 271"/>
                  <a:gd name="T31" fmla="*/ 1 h 80"/>
                  <a:gd name="T32" fmla="*/ 0 w 271"/>
                  <a:gd name="T33" fmla="*/ 1 h 80"/>
                  <a:gd name="T34" fmla="*/ 0 w 271"/>
                  <a:gd name="T35" fmla="*/ 1 h 80"/>
                  <a:gd name="T36" fmla="*/ 0 w 271"/>
                  <a:gd name="T37" fmla="*/ 1 h 80"/>
                  <a:gd name="T38" fmla="*/ 0 w 271"/>
                  <a:gd name="T39" fmla="*/ 1 h 80"/>
                  <a:gd name="T40" fmla="*/ 0 w 271"/>
                  <a:gd name="T41" fmla="*/ 1 h 80"/>
                  <a:gd name="T42" fmla="*/ 0 w 271"/>
                  <a:gd name="T43" fmla="*/ 1 h 80"/>
                  <a:gd name="T44" fmla="*/ 0 w 271"/>
                  <a:gd name="T45" fmla="*/ 1 h 80"/>
                  <a:gd name="T46" fmla="*/ 0 w 271"/>
                  <a:gd name="T47" fmla="*/ 1 h 80"/>
                  <a:gd name="T48" fmla="*/ 0 w 271"/>
                  <a:gd name="T49" fmla="*/ 1 h 80"/>
                  <a:gd name="T50" fmla="*/ 0 w 271"/>
                  <a:gd name="T51" fmla="*/ 1 h 80"/>
                  <a:gd name="T52" fmla="*/ 0 w 271"/>
                  <a:gd name="T53" fmla="*/ 1 h 80"/>
                  <a:gd name="T54" fmla="*/ 0 w 271"/>
                  <a:gd name="T55" fmla="*/ 1 h 80"/>
                  <a:gd name="T56" fmla="*/ 0 w 271"/>
                  <a:gd name="T57" fmla="*/ 1 h 80"/>
                  <a:gd name="T58" fmla="*/ 0 w 271"/>
                  <a:gd name="T59" fmla="*/ 1 h 80"/>
                  <a:gd name="T60" fmla="*/ 0 w 271"/>
                  <a:gd name="T61" fmla="*/ 1 h 80"/>
                  <a:gd name="T62" fmla="*/ 0 w 271"/>
                  <a:gd name="T63" fmla="*/ 1 h 80"/>
                  <a:gd name="T64" fmla="*/ 0 w 271"/>
                  <a:gd name="T65" fmla="*/ 1 h 80"/>
                  <a:gd name="T66" fmla="*/ 0 w 271"/>
                  <a:gd name="T67" fmla="*/ 1 h 80"/>
                  <a:gd name="T68" fmla="*/ 0 w 271"/>
                  <a:gd name="T69" fmla="*/ 1 h 80"/>
                  <a:gd name="T70" fmla="*/ 0 w 271"/>
                  <a:gd name="T71" fmla="*/ 1 h 80"/>
                  <a:gd name="T72" fmla="*/ 0 w 271"/>
                  <a:gd name="T73" fmla="*/ 0 h 80"/>
                  <a:gd name="T74" fmla="*/ 0 w 271"/>
                  <a:gd name="T75" fmla="*/ 0 h 80"/>
                  <a:gd name="T76" fmla="*/ 0 w 271"/>
                  <a:gd name="T77" fmla="*/ 0 h 80"/>
                  <a:gd name="T78" fmla="*/ 0 w 271"/>
                  <a:gd name="T79" fmla="*/ 1 h 80"/>
                  <a:gd name="T80" fmla="*/ 0 w 271"/>
                  <a:gd name="T81" fmla="*/ 1 h 80"/>
                  <a:gd name="T82" fmla="*/ 0 w 271"/>
                  <a:gd name="T83" fmla="*/ 1 h 8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1" h="80">
                    <a:moveTo>
                      <a:pt x="0" y="2"/>
                    </a:moveTo>
                    <a:lnTo>
                      <a:pt x="18" y="12"/>
                    </a:lnTo>
                    <a:lnTo>
                      <a:pt x="37" y="21"/>
                    </a:lnTo>
                    <a:lnTo>
                      <a:pt x="57" y="30"/>
                    </a:lnTo>
                    <a:lnTo>
                      <a:pt x="75" y="38"/>
                    </a:lnTo>
                    <a:lnTo>
                      <a:pt x="95" y="45"/>
                    </a:lnTo>
                    <a:lnTo>
                      <a:pt x="113" y="53"/>
                    </a:lnTo>
                    <a:lnTo>
                      <a:pt x="134" y="60"/>
                    </a:lnTo>
                    <a:lnTo>
                      <a:pt x="153" y="66"/>
                    </a:lnTo>
                    <a:lnTo>
                      <a:pt x="168" y="71"/>
                    </a:lnTo>
                    <a:lnTo>
                      <a:pt x="183" y="74"/>
                    </a:lnTo>
                    <a:lnTo>
                      <a:pt x="198" y="78"/>
                    </a:lnTo>
                    <a:lnTo>
                      <a:pt x="213" y="80"/>
                    </a:lnTo>
                    <a:lnTo>
                      <a:pt x="228" y="79"/>
                    </a:lnTo>
                    <a:lnTo>
                      <a:pt x="242" y="75"/>
                    </a:lnTo>
                    <a:lnTo>
                      <a:pt x="254" y="67"/>
                    </a:lnTo>
                    <a:lnTo>
                      <a:pt x="265" y="56"/>
                    </a:lnTo>
                    <a:lnTo>
                      <a:pt x="269" y="51"/>
                    </a:lnTo>
                    <a:lnTo>
                      <a:pt x="271" y="44"/>
                    </a:lnTo>
                    <a:lnTo>
                      <a:pt x="271" y="37"/>
                    </a:lnTo>
                    <a:lnTo>
                      <a:pt x="266" y="33"/>
                    </a:lnTo>
                    <a:lnTo>
                      <a:pt x="254" y="28"/>
                    </a:lnTo>
                    <a:lnTo>
                      <a:pt x="240" y="25"/>
                    </a:lnTo>
                    <a:lnTo>
                      <a:pt x="225" y="23"/>
                    </a:lnTo>
                    <a:lnTo>
                      <a:pt x="210" y="22"/>
                    </a:lnTo>
                    <a:lnTo>
                      <a:pt x="195" y="22"/>
                    </a:lnTo>
                    <a:lnTo>
                      <a:pt x="179" y="22"/>
                    </a:lnTo>
                    <a:lnTo>
                      <a:pt x="165" y="22"/>
                    </a:lnTo>
                    <a:lnTo>
                      <a:pt x="151" y="22"/>
                    </a:lnTo>
                    <a:lnTo>
                      <a:pt x="131" y="20"/>
                    </a:lnTo>
                    <a:lnTo>
                      <a:pt x="113" y="18"/>
                    </a:lnTo>
                    <a:lnTo>
                      <a:pt x="93" y="15"/>
                    </a:lnTo>
                    <a:lnTo>
                      <a:pt x="75" y="13"/>
                    </a:lnTo>
                    <a:lnTo>
                      <a:pt x="57" y="11"/>
                    </a:lnTo>
                    <a:lnTo>
                      <a:pt x="38" y="7"/>
                    </a:lnTo>
                    <a:lnTo>
                      <a:pt x="20" y="4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5" name="Freeform 433"/>
              <p:cNvSpPr>
                <a:spLocks/>
              </p:cNvSpPr>
              <p:nvPr/>
            </p:nvSpPr>
            <p:spPr bwMode="auto">
              <a:xfrm>
                <a:off x="1758" y="4766"/>
                <a:ext cx="33" cy="99"/>
              </a:xfrm>
              <a:custGeom>
                <a:avLst/>
                <a:gdLst>
                  <a:gd name="T0" fmla="*/ 1 w 66"/>
                  <a:gd name="T1" fmla="*/ 0 h 200"/>
                  <a:gd name="T2" fmla="*/ 1 w 66"/>
                  <a:gd name="T3" fmla="*/ 0 h 200"/>
                  <a:gd name="T4" fmla="*/ 1 w 66"/>
                  <a:gd name="T5" fmla="*/ 0 h 200"/>
                  <a:gd name="T6" fmla="*/ 1 w 66"/>
                  <a:gd name="T7" fmla="*/ 0 h 200"/>
                  <a:gd name="T8" fmla="*/ 1 w 66"/>
                  <a:gd name="T9" fmla="*/ 0 h 200"/>
                  <a:gd name="T10" fmla="*/ 1 w 66"/>
                  <a:gd name="T11" fmla="*/ 0 h 200"/>
                  <a:gd name="T12" fmla="*/ 1 w 66"/>
                  <a:gd name="T13" fmla="*/ 0 h 200"/>
                  <a:gd name="T14" fmla="*/ 1 w 66"/>
                  <a:gd name="T15" fmla="*/ 0 h 200"/>
                  <a:gd name="T16" fmla="*/ 1 w 66"/>
                  <a:gd name="T17" fmla="*/ 0 h 200"/>
                  <a:gd name="T18" fmla="*/ 1 w 66"/>
                  <a:gd name="T19" fmla="*/ 0 h 200"/>
                  <a:gd name="T20" fmla="*/ 0 w 66"/>
                  <a:gd name="T21" fmla="*/ 0 h 200"/>
                  <a:gd name="T22" fmla="*/ 0 w 66"/>
                  <a:gd name="T23" fmla="*/ 0 h 200"/>
                  <a:gd name="T24" fmla="*/ 1 w 66"/>
                  <a:gd name="T25" fmla="*/ 0 h 200"/>
                  <a:gd name="T26" fmla="*/ 1 w 66"/>
                  <a:gd name="T27" fmla="*/ 0 h 200"/>
                  <a:gd name="T28" fmla="*/ 1 w 66"/>
                  <a:gd name="T29" fmla="*/ 0 h 200"/>
                  <a:gd name="T30" fmla="*/ 1 w 66"/>
                  <a:gd name="T31" fmla="*/ 0 h 200"/>
                  <a:gd name="T32" fmla="*/ 1 w 66"/>
                  <a:gd name="T33" fmla="*/ 0 h 200"/>
                  <a:gd name="T34" fmla="*/ 1 w 66"/>
                  <a:gd name="T35" fmla="*/ 0 h 200"/>
                  <a:gd name="T36" fmla="*/ 1 w 66"/>
                  <a:gd name="T37" fmla="*/ 0 h 200"/>
                  <a:gd name="T38" fmla="*/ 1 w 66"/>
                  <a:gd name="T39" fmla="*/ 0 h 200"/>
                  <a:gd name="T40" fmla="*/ 1 w 66"/>
                  <a:gd name="T41" fmla="*/ 0 h 200"/>
                  <a:gd name="T42" fmla="*/ 1 w 66"/>
                  <a:gd name="T43" fmla="*/ 0 h 200"/>
                  <a:gd name="T44" fmla="*/ 1 w 66"/>
                  <a:gd name="T45" fmla="*/ 0 h 200"/>
                  <a:gd name="T46" fmla="*/ 1 w 66"/>
                  <a:gd name="T47" fmla="*/ 0 h 200"/>
                  <a:gd name="T48" fmla="*/ 1 w 66"/>
                  <a:gd name="T49" fmla="*/ 0 h 200"/>
                  <a:gd name="T50" fmla="*/ 1 w 66"/>
                  <a:gd name="T51" fmla="*/ 0 h 200"/>
                  <a:gd name="T52" fmla="*/ 1 w 66"/>
                  <a:gd name="T53" fmla="*/ 0 h 200"/>
                  <a:gd name="T54" fmla="*/ 1 w 66"/>
                  <a:gd name="T55" fmla="*/ 0 h 200"/>
                  <a:gd name="T56" fmla="*/ 1 w 66"/>
                  <a:gd name="T57" fmla="*/ 0 h 200"/>
                  <a:gd name="T58" fmla="*/ 1 w 66"/>
                  <a:gd name="T59" fmla="*/ 0 h 2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66" h="200">
                    <a:moveTo>
                      <a:pt x="48" y="1"/>
                    </a:moveTo>
                    <a:lnTo>
                      <a:pt x="56" y="25"/>
                    </a:lnTo>
                    <a:lnTo>
                      <a:pt x="60" y="51"/>
                    </a:lnTo>
                    <a:lnTo>
                      <a:pt x="62" y="79"/>
                    </a:lnTo>
                    <a:lnTo>
                      <a:pt x="58" y="107"/>
                    </a:lnTo>
                    <a:lnTo>
                      <a:pt x="51" y="134"/>
                    </a:lnTo>
                    <a:lnTo>
                      <a:pt x="40" y="158"/>
                    </a:lnTo>
                    <a:lnTo>
                      <a:pt x="25" y="178"/>
                    </a:lnTo>
                    <a:lnTo>
                      <a:pt x="4" y="192"/>
                    </a:lnTo>
                    <a:lnTo>
                      <a:pt x="2" y="194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3" y="200"/>
                    </a:lnTo>
                    <a:lnTo>
                      <a:pt x="14" y="195"/>
                    </a:lnTo>
                    <a:lnTo>
                      <a:pt x="25" y="190"/>
                    </a:lnTo>
                    <a:lnTo>
                      <a:pt x="34" y="183"/>
                    </a:lnTo>
                    <a:lnTo>
                      <a:pt x="42" y="175"/>
                    </a:lnTo>
                    <a:lnTo>
                      <a:pt x="49" y="166"/>
                    </a:lnTo>
                    <a:lnTo>
                      <a:pt x="55" y="156"/>
                    </a:lnTo>
                    <a:lnTo>
                      <a:pt x="58" y="144"/>
                    </a:lnTo>
                    <a:lnTo>
                      <a:pt x="62" y="133"/>
                    </a:lnTo>
                    <a:lnTo>
                      <a:pt x="65" y="101"/>
                    </a:lnTo>
                    <a:lnTo>
                      <a:pt x="66" y="65"/>
                    </a:lnTo>
                    <a:lnTo>
                      <a:pt x="60" y="31"/>
                    </a:lnTo>
                    <a:lnTo>
                      <a:pt x="49" y="0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6" name="Freeform 434"/>
              <p:cNvSpPr>
                <a:spLocks/>
              </p:cNvSpPr>
              <p:nvPr/>
            </p:nvSpPr>
            <p:spPr bwMode="auto">
              <a:xfrm>
                <a:off x="1779" y="4769"/>
                <a:ext cx="80" cy="9"/>
              </a:xfrm>
              <a:custGeom>
                <a:avLst/>
                <a:gdLst>
                  <a:gd name="T0" fmla="*/ 0 w 160"/>
                  <a:gd name="T1" fmla="*/ 1 h 18"/>
                  <a:gd name="T2" fmla="*/ 1 w 160"/>
                  <a:gd name="T3" fmla="*/ 1 h 18"/>
                  <a:gd name="T4" fmla="*/ 1 w 160"/>
                  <a:gd name="T5" fmla="*/ 1 h 18"/>
                  <a:gd name="T6" fmla="*/ 1 w 160"/>
                  <a:gd name="T7" fmla="*/ 1 h 18"/>
                  <a:gd name="T8" fmla="*/ 1 w 160"/>
                  <a:gd name="T9" fmla="*/ 1 h 18"/>
                  <a:gd name="T10" fmla="*/ 1 w 160"/>
                  <a:gd name="T11" fmla="*/ 1 h 18"/>
                  <a:gd name="T12" fmla="*/ 1 w 160"/>
                  <a:gd name="T13" fmla="*/ 1 h 18"/>
                  <a:gd name="T14" fmla="*/ 1 w 160"/>
                  <a:gd name="T15" fmla="*/ 1 h 18"/>
                  <a:gd name="T16" fmla="*/ 1 w 160"/>
                  <a:gd name="T17" fmla="*/ 1 h 18"/>
                  <a:gd name="T18" fmla="*/ 1 w 160"/>
                  <a:gd name="T19" fmla="*/ 1 h 18"/>
                  <a:gd name="T20" fmla="*/ 1 w 160"/>
                  <a:gd name="T21" fmla="*/ 1 h 18"/>
                  <a:gd name="T22" fmla="*/ 1 w 160"/>
                  <a:gd name="T23" fmla="*/ 1 h 18"/>
                  <a:gd name="T24" fmla="*/ 1 w 160"/>
                  <a:gd name="T25" fmla="*/ 1 h 18"/>
                  <a:gd name="T26" fmla="*/ 1 w 160"/>
                  <a:gd name="T27" fmla="*/ 1 h 18"/>
                  <a:gd name="T28" fmla="*/ 1 w 160"/>
                  <a:gd name="T29" fmla="*/ 1 h 18"/>
                  <a:gd name="T30" fmla="*/ 1 w 160"/>
                  <a:gd name="T31" fmla="*/ 1 h 18"/>
                  <a:gd name="T32" fmla="*/ 1 w 160"/>
                  <a:gd name="T33" fmla="*/ 1 h 18"/>
                  <a:gd name="T34" fmla="*/ 1 w 160"/>
                  <a:gd name="T35" fmla="*/ 1 h 18"/>
                  <a:gd name="T36" fmla="*/ 1 w 160"/>
                  <a:gd name="T37" fmla="*/ 1 h 18"/>
                  <a:gd name="T38" fmla="*/ 1 w 160"/>
                  <a:gd name="T39" fmla="*/ 1 h 18"/>
                  <a:gd name="T40" fmla="*/ 1 w 160"/>
                  <a:gd name="T41" fmla="*/ 1 h 18"/>
                  <a:gd name="T42" fmla="*/ 1 w 160"/>
                  <a:gd name="T43" fmla="*/ 1 h 18"/>
                  <a:gd name="T44" fmla="*/ 1 w 160"/>
                  <a:gd name="T45" fmla="*/ 1 h 18"/>
                  <a:gd name="T46" fmla="*/ 1 w 160"/>
                  <a:gd name="T47" fmla="*/ 0 h 18"/>
                  <a:gd name="T48" fmla="*/ 1 w 160"/>
                  <a:gd name="T49" fmla="*/ 0 h 18"/>
                  <a:gd name="T50" fmla="*/ 1 w 160"/>
                  <a:gd name="T51" fmla="*/ 1 h 18"/>
                  <a:gd name="T52" fmla="*/ 1 w 160"/>
                  <a:gd name="T53" fmla="*/ 1 h 18"/>
                  <a:gd name="T54" fmla="*/ 1 w 160"/>
                  <a:gd name="T55" fmla="*/ 1 h 18"/>
                  <a:gd name="T56" fmla="*/ 0 w 160"/>
                  <a:gd name="T57" fmla="*/ 1 h 18"/>
                  <a:gd name="T58" fmla="*/ 0 w 160"/>
                  <a:gd name="T59" fmla="*/ 1 h 18"/>
                  <a:gd name="T60" fmla="*/ 0 w 160"/>
                  <a:gd name="T61" fmla="*/ 1 h 18"/>
                  <a:gd name="T62" fmla="*/ 0 w 160"/>
                  <a:gd name="T63" fmla="*/ 1 h 18"/>
                  <a:gd name="T64" fmla="*/ 0 w 160"/>
                  <a:gd name="T65" fmla="*/ 1 h 18"/>
                  <a:gd name="T66" fmla="*/ 0 w 160"/>
                  <a:gd name="T67" fmla="*/ 1 h 1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60" h="18">
                    <a:moveTo>
                      <a:pt x="0" y="18"/>
                    </a:moveTo>
                    <a:lnTo>
                      <a:pt x="8" y="16"/>
                    </a:lnTo>
                    <a:lnTo>
                      <a:pt x="16" y="15"/>
                    </a:lnTo>
                    <a:lnTo>
                      <a:pt x="25" y="15"/>
                    </a:lnTo>
                    <a:lnTo>
                      <a:pt x="35" y="14"/>
                    </a:lnTo>
                    <a:lnTo>
                      <a:pt x="43" y="14"/>
                    </a:lnTo>
                    <a:lnTo>
                      <a:pt x="52" y="14"/>
                    </a:lnTo>
                    <a:lnTo>
                      <a:pt x="61" y="14"/>
                    </a:lnTo>
                    <a:lnTo>
                      <a:pt x="69" y="14"/>
                    </a:lnTo>
                    <a:lnTo>
                      <a:pt x="80" y="14"/>
                    </a:lnTo>
                    <a:lnTo>
                      <a:pt x="90" y="14"/>
                    </a:lnTo>
                    <a:lnTo>
                      <a:pt x="100" y="14"/>
                    </a:lnTo>
                    <a:lnTo>
                      <a:pt x="111" y="14"/>
                    </a:lnTo>
                    <a:lnTo>
                      <a:pt x="121" y="15"/>
                    </a:lnTo>
                    <a:lnTo>
                      <a:pt x="131" y="15"/>
                    </a:lnTo>
                    <a:lnTo>
                      <a:pt x="142" y="16"/>
                    </a:lnTo>
                    <a:lnTo>
                      <a:pt x="152" y="16"/>
                    </a:lnTo>
                    <a:lnTo>
                      <a:pt x="156" y="15"/>
                    </a:lnTo>
                    <a:lnTo>
                      <a:pt x="159" y="12"/>
                    </a:lnTo>
                    <a:lnTo>
                      <a:pt x="160" y="8"/>
                    </a:lnTo>
                    <a:lnTo>
                      <a:pt x="158" y="6"/>
                    </a:lnTo>
                    <a:lnTo>
                      <a:pt x="140" y="4"/>
                    </a:lnTo>
                    <a:lnTo>
                      <a:pt x="119" y="1"/>
                    </a:lnTo>
                    <a:lnTo>
                      <a:pt x="98" y="0"/>
                    </a:lnTo>
                    <a:lnTo>
                      <a:pt x="77" y="0"/>
                    </a:lnTo>
                    <a:lnTo>
                      <a:pt x="57" y="1"/>
                    </a:lnTo>
                    <a:lnTo>
                      <a:pt x="37" y="5"/>
                    </a:lnTo>
                    <a:lnTo>
                      <a:pt x="17" y="9"/>
                    </a:lnTo>
                    <a:lnTo>
                      <a:pt x="0" y="1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" name="Freeform 435"/>
              <p:cNvSpPr>
                <a:spLocks/>
              </p:cNvSpPr>
              <p:nvPr/>
            </p:nvSpPr>
            <p:spPr bwMode="auto">
              <a:xfrm>
                <a:off x="1800" y="4770"/>
                <a:ext cx="46" cy="109"/>
              </a:xfrm>
              <a:custGeom>
                <a:avLst/>
                <a:gdLst>
                  <a:gd name="T0" fmla="*/ 1 w 92"/>
                  <a:gd name="T1" fmla="*/ 0 h 219"/>
                  <a:gd name="T2" fmla="*/ 1 w 92"/>
                  <a:gd name="T3" fmla="*/ 0 h 219"/>
                  <a:gd name="T4" fmla="*/ 1 w 92"/>
                  <a:gd name="T5" fmla="*/ 0 h 219"/>
                  <a:gd name="T6" fmla="*/ 1 w 92"/>
                  <a:gd name="T7" fmla="*/ 0 h 219"/>
                  <a:gd name="T8" fmla="*/ 1 w 92"/>
                  <a:gd name="T9" fmla="*/ 0 h 219"/>
                  <a:gd name="T10" fmla="*/ 1 w 92"/>
                  <a:gd name="T11" fmla="*/ 0 h 219"/>
                  <a:gd name="T12" fmla="*/ 1 w 92"/>
                  <a:gd name="T13" fmla="*/ 0 h 219"/>
                  <a:gd name="T14" fmla="*/ 1 w 92"/>
                  <a:gd name="T15" fmla="*/ 0 h 219"/>
                  <a:gd name="T16" fmla="*/ 1 w 92"/>
                  <a:gd name="T17" fmla="*/ 0 h 219"/>
                  <a:gd name="T18" fmla="*/ 1 w 92"/>
                  <a:gd name="T19" fmla="*/ 0 h 219"/>
                  <a:gd name="T20" fmla="*/ 1 w 92"/>
                  <a:gd name="T21" fmla="*/ 0 h 219"/>
                  <a:gd name="T22" fmla="*/ 1 w 92"/>
                  <a:gd name="T23" fmla="*/ 0 h 219"/>
                  <a:gd name="T24" fmla="*/ 1 w 92"/>
                  <a:gd name="T25" fmla="*/ 0 h 219"/>
                  <a:gd name="T26" fmla="*/ 0 w 92"/>
                  <a:gd name="T27" fmla="*/ 0 h 219"/>
                  <a:gd name="T28" fmla="*/ 1 w 92"/>
                  <a:gd name="T29" fmla="*/ 0 h 219"/>
                  <a:gd name="T30" fmla="*/ 1 w 92"/>
                  <a:gd name="T31" fmla="*/ 0 h 219"/>
                  <a:gd name="T32" fmla="*/ 1 w 92"/>
                  <a:gd name="T33" fmla="*/ 0 h 219"/>
                  <a:gd name="T34" fmla="*/ 1 w 92"/>
                  <a:gd name="T35" fmla="*/ 0 h 219"/>
                  <a:gd name="T36" fmla="*/ 1 w 92"/>
                  <a:gd name="T37" fmla="*/ 0 h 219"/>
                  <a:gd name="T38" fmla="*/ 1 w 92"/>
                  <a:gd name="T39" fmla="*/ 0 h 219"/>
                  <a:gd name="T40" fmla="*/ 1 w 92"/>
                  <a:gd name="T41" fmla="*/ 0 h 219"/>
                  <a:gd name="T42" fmla="*/ 1 w 92"/>
                  <a:gd name="T43" fmla="*/ 0 h 219"/>
                  <a:gd name="T44" fmla="*/ 1 w 92"/>
                  <a:gd name="T45" fmla="*/ 0 h 219"/>
                  <a:gd name="T46" fmla="*/ 1 w 92"/>
                  <a:gd name="T47" fmla="*/ 0 h 219"/>
                  <a:gd name="T48" fmla="*/ 1 w 92"/>
                  <a:gd name="T49" fmla="*/ 0 h 219"/>
                  <a:gd name="T50" fmla="*/ 1 w 92"/>
                  <a:gd name="T51" fmla="*/ 0 h 219"/>
                  <a:gd name="T52" fmla="*/ 1 w 92"/>
                  <a:gd name="T53" fmla="*/ 0 h 219"/>
                  <a:gd name="T54" fmla="*/ 1 w 92"/>
                  <a:gd name="T55" fmla="*/ 0 h 219"/>
                  <a:gd name="T56" fmla="*/ 1 w 92"/>
                  <a:gd name="T57" fmla="*/ 0 h 219"/>
                  <a:gd name="T58" fmla="*/ 1 w 92"/>
                  <a:gd name="T59" fmla="*/ 0 h 219"/>
                  <a:gd name="T60" fmla="*/ 1 w 92"/>
                  <a:gd name="T61" fmla="*/ 0 h 219"/>
                  <a:gd name="T62" fmla="*/ 1 w 92"/>
                  <a:gd name="T63" fmla="*/ 0 h 219"/>
                  <a:gd name="T64" fmla="*/ 1 w 92"/>
                  <a:gd name="T65" fmla="*/ 0 h 219"/>
                  <a:gd name="T66" fmla="*/ 1 w 92"/>
                  <a:gd name="T67" fmla="*/ 0 h 219"/>
                  <a:gd name="T68" fmla="*/ 1 w 92"/>
                  <a:gd name="T69" fmla="*/ 0 h 219"/>
                  <a:gd name="T70" fmla="*/ 1 w 92"/>
                  <a:gd name="T71" fmla="*/ 0 h 219"/>
                  <a:gd name="T72" fmla="*/ 1 w 92"/>
                  <a:gd name="T73" fmla="*/ 0 h 219"/>
                  <a:gd name="T74" fmla="*/ 1 w 92"/>
                  <a:gd name="T75" fmla="*/ 0 h 219"/>
                  <a:gd name="T76" fmla="*/ 1 w 92"/>
                  <a:gd name="T77" fmla="*/ 0 h 219"/>
                  <a:gd name="T78" fmla="*/ 1 w 92"/>
                  <a:gd name="T79" fmla="*/ 0 h 219"/>
                  <a:gd name="T80" fmla="*/ 1 w 92"/>
                  <a:gd name="T81" fmla="*/ 0 h 219"/>
                  <a:gd name="T82" fmla="*/ 1 w 92"/>
                  <a:gd name="T83" fmla="*/ 0 h 2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2" h="219">
                    <a:moveTo>
                      <a:pt x="85" y="5"/>
                    </a:moveTo>
                    <a:lnTo>
                      <a:pt x="83" y="22"/>
                    </a:lnTo>
                    <a:lnTo>
                      <a:pt x="81" y="40"/>
                    </a:lnTo>
                    <a:lnTo>
                      <a:pt x="81" y="57"/>
                    </a:lnTo>
                    <a:lnTo>
                      <a:pt x="79" y="75"/>
                    </a:lnTo>
                    <a:lnTo>
                      <a:pt x="74" y="96"/>
                    </a:lnTo>
                    <a:lnTo>
                      <a:pt x="68" y="116"/>
                    </a:lnTo>
                    <a:lnTo>
                      <a:pt x="59" y="134"/>
                    </a:lnTo>
                    <a:lnTo>
                      <a:pt x="50" y="151"/>
                    </a:lnTo>
                    <a:lnTo>
                      <a:pt x="40" y="167"/>
                    </a:lnTo>
                    <a:lnTo>
                      <a:pt x="27" y="185"/>
                    </a:lnTo>
                    <a:lnTo>
                      <a:pt x="15" y="200"/>
                    </a:lnTo>
                    <a:lnTo>
                      <a:pt x="1" y="216"/>
                    </a:lnTo>
                    <a:lnTo>
                      <a:pt x="0" y="218"/>
                    </a:lnTo>
                    <a:lnTo>
                      <a:pt x="1" y="219"/>
                    </a:lnTo>
                    <a:lnTo>
                      <a:pt x="3" y="219"/>
                    </a:lnTo>
                    <a:lnTo>
                      <a:pt x="5" y="218"/>
                    </a:lnTo>
                    <a:lnTo>
                      <a:pt x="18" y="205"/>
                    </a:lnTo>
                    <a:lnTo>
                      <a:pt x="31" y="193"/>
                    </a:lnTo>
                    <a:lnTo>
                      <a:pt x="43" y="178"/>
                    </a:lnTo>
                    <a:lnTo>
                      <a:pt x="55" y="163"/>
                    </a:lnTo>
                    <a:lnTo>
                      <a:pt x="65" y="148"/>
                    </a:lnTo>
                    <a:lnTo>
                      <a:pt x="73" y="132"/>
                    </a:lnTo>
                    <a:lnTo>
                      <a:pt x="80" y="114"/>
                    </a:lnTo>
                    <a:lnTo>
                      <a:pt x="85" y="97"/>
                    </a:lnTo>
                    <a:lnTo>
                      <a:pt x="88" y="74"/>
                    </a:lnTo>
                    <a:lnTo>
                      <a:pt x="92" y="49"/>
                    </a:lnTo>
                    <a:lnTo>
                      <a:pt x="92" y="22"/>
                    </a:lnTo>
                    <a:lnTo>
                      <a:pt x="85" y="0"/>
                    </a:lnTo>
                    <a:lnTo>
                      <a:pt x="84" y="2"/>
                    </a:lnTo>
                    <a:lnTo>
                      <a:pt x="84" y="3"/>
                    </a:lnTo>
                    <a:lnTo>
                      <a:pt x="84" y="4"/>
                    </a:lnTo>
                    <a:lnTo>
                      <a:pt x="84" y="5"/>
                    </a:lnTo>
                    <a:lnTo>
                      <a:pt x="85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8" name="Freeform 436"/>
              <p:cNvSpPr>
                <a:spLocks/>
              </p:cNvSpPr>
              <p:nvPr/>
            </p:nvSpPr>
            <p:spPr bwMode="auto">
              <a:xfrm>
                <a:off x="1864" y="4718"/>
                <a:ext cx="98" cy="105"/>
              </a:xfrm>
              <a:custGeom>
                <a:avLst/>
                <a:gdLst>
                  <a:gd name="T0" fmla="*/ 1 w 196"/>
                  <a:gd name="T1" fmla="*/ 1 h 210"/>
                  <a:gd name="T2" fmla="*/ 1 w 196"/>
                  <a:gd name="T3" fmla="*/ 1 h 210"/>
                  <a:gd name="T4" fmla="*/ 1 w 196"/>
                  <a:gd name="T5" fmla="*/ 1 h 210"/>
                  <a:gd name="T6" fmla="*/ 1 w 196"/>
                  <a:gd name="T7" fmla="*/ 1 h 210"/>
                  <a:gd name="T8" fmla="*/ 1 w 196"/>
                  <a:gd name="T9" fmla="*/ 1 h 210"/>
                  <a:gd name="T10" fmla="*/ 1 w 196"/>
                  <a:gd name="T11" fmla="*/ 1 h 210"/>
                  <a:gd name="T12" fmla="*/ 1 w 196"/>
                  <a:gd name="T13" fmla="*/ 1 h 210"/>
                  <a:gd name="T14" fmla="*/ 1 w 196"/>
                  <a:gd name="T15" fmla="*/ 1 h 210"/>
                  <a:gd name="T16" fmla="*/ 1 w 196"/>
                  <a:gd name="T17" fmla="*/ 1 h 210"/>
                  <a:gd name="T18" fmla="*/ 1 w 196"/>
                  <a:gd name="T19" fmla="*/ 1 h 210"/>
                  <a:gd name="T20" fmla="*/ 1 w 196"/>
                  <a:gd name="T21" fmla="*/ 1 h 210"/>
                  <a:gd name="T22" fmla="*/ 1 w 196"/>
                  <a:gd name="T23" fmla="*/ 1 h 210"/>
                  <a:gd name="T24" fmla="*/ 1 w 196"/>
                  <a:gd name="T25" fmla="*/ 1 h 210"/>
                  <a:gd name="T26" fmla="*/ 1 w 196"/>
                  <a:gd name="T27" fmla="*/ 1 h 210"/>
                  <a:gd name="T28" fmla="*/ 1 w 196"/>
                  <a:gd name="T29" fmla="*/ 1 h 210"/>
                  <a:gd name="T30" fmla="*/ 1 w 196"/>
                  <a:gd name="T31" fmla="*/ 1 h 210"/>
                  <a:gd name="T32" fmla="*/ 1 w 196"/>
                  <a:gd name="T33" fmla="*/ 1 h 210"/>
                  <a:gd name="T34" fmla="*/ 1 w 196"/>
                  <a:gd name="T35" fmla="*/ 1 h 210"/>
                  <a:gd name="T36" fmla="*/ 1 w 196"/>
                  <a:gd name="T37" fmla="*/ 1 h 210"/>
                  <a:gd name="T38" fmla="*/ 1 w 196"/>
                  <a:gd name="T39" fmla="*/ 1 h 210"/>
                  <a:gd name="T40" fmla="*/ 1 w 196"/>
                  <a:gd name="T41" fmla="*/ 0 h 210"/>
                  <a:gd name="T42" fmla="*/ 1 w 196"/>
                  <a:gd name="T43" fmla="*/ 1 h 210"/>
                  <a:gd name="T44" fmla="*/ 1 w 196"/>
                  <a:gd name="T45" fmla="*/ 1 h 210"/>
                  <a:gd name="T46" fmla="*/ 1 w 196"/>
                  <a:gd name="T47" fmla="*/ 1 h 210"/>
                  <a:gd name="T48" fmla="*/ 1 w 196"/>
                  <a:gd name="T49" fmla="*/ 1 h 210"/>
                  <a:gd name="T50" fmla="*/ 1 w 196"/>
                  <a:gd name="T51" fmla="*/ 1 h 210"/>
                  <a:gd name="T52" fmla="*/ 1 w 196"/>
                  <a:gd name="T53" fmla="*/ 1 h 210"/>
                  <a:gd name="T54" fmla="*/ 1 w 196"/>
                  <a:gd name="T55" fmla="*/ 1 h 210"/>
                  <a:gd name="T56" fmla="*/ 1 w 196"/>
                  <a:gd name="T57" fmla="*/ 1 h 210"/>
                  <a:gd name="T58" fmla="*/ 1 w 196"/>
                  <a:gd name="T59" fmla="*/ 1 h 210"/>
                  <a:gd name="T60" fmla="*/ 1 w 196"/>
                  <a:gd name="T61" fmla="*/ 1 h 210"/>
                  <a:gd name="T62" fmla="*/ 1 w 196"/>
                  <a:gd name="T63" fmla="*/ 1 h 210"/>
                  <a:gd name="T64" fmla="*/ 1 w 196"/>
                  <a:gd name="T65" fmla="*/ 1 h 210"/>
                  <a:gd name="T66" fmla="*/ 1 w 196"/>
                  <a:gd name="T67" fmla="*/ 1 h 210"/>
                  <a:gd name="T68" fmla="*/ 1 w 196"/>
                  <a:gd name="T69" fmla="*/ 1 h 210"/>
                  <a:gd name="T70" fmla="*/ 1 w 196"/>
                  <a:gd name="T71" fmla="*/ 1 h 210"/>
                  <a:gd name="T72" fmla="*/ 0 w 196"/>
                  <a:gd name="T73" fmla="*/ 1 h 210"/>
                  <a:gd name="T74" fmla="*/ 0 w 196"/>
                  <a:gd name="T75" fmla="*/ 1 h 210"/>
                  <a:gd name="T76" fmla="*/ 1 w 196"/>
                  <a:gd name="T77" fmla="*/ 1 h 210"/>
                  <a:gd name="T78" fmla="*/ 1 w 196"/>
                  <a:gd name="T79" fmla="*/ 1 h 210"/>
                  <a:gd name="T80" fmla="*/ 1 w 196"/>
                  <a:gd name="T81" fmla="*/ 1 h 210"/>
                  <a:gd name="T82" fmla="*/ 1 w 196"/>
                  <a:gd name="T83" fmla="*/ 1 h 21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6" h="210">
                    <a:moveTo>
                      <a:pt x="1" y="210"/>
                    </a:moveTo>
                    <a:lnTo>
                      <a:pt x="5" y="197"/>
                    </a:lnTo>
                    <a:lnTo>
                      <a:pt x="11" y="184"/>
                    </a:lnTo>
                    <a:lnTo>
                      <a:pt x="16" y="170"/>
                    </a:lnTo>
                    <a:lnTo>
                      <a:pt x="22" y="156"/>
                    </a:lnTo>
                    <a:lnTo>
                      <a:pt x="27" y="144"/>
                    </a:lnTo>
                    <a:lnTo>
                      <a:pt x="33" y="130"/>
                    </a:lnTo>
                    <a:lnTo>
                      <a:pt x="40" y="117"/>
                    </a:lnTo>
                    <a:lnTo>
                      <a:pt x="47" y="105"/>
                    </a:lnTo>
                    <a:lnTo>
                      <a:pt x="60" y="86"/>
                    </a:lnTo>
                    <a:lnTo>
                      <a:pt x="75" y="70"/>
                    </a:lnTo>
                    <a:lnTo>
                      <a:pt x="91" y="56"/>
                    </a:lnTo>
                    <a:lnTo>
                      <a:pt x="109" y="43"/>
                    </a:lnTo>
                    <a:lnTo>
                      <a:pt x="128" y="33"/>
                    </a:lnTo>
                    <a:lnTo>
                      <a:pt x="148" y="24"/>
                    </a:lnTo>
                    <a:lnTo>
                      <a:pt x="168" y="16"/>
                    </a:lnTo>
                    <a:lnTo>
                      <a:pt x="189" y="10"/>
                    </a:lnTo>
                    <a:lnTo>
                      <a:pt x="192" y="8"/>
                    </a:lnTo>
                    <a:lnTo>
                      <a:pt x="196" y="4"/>
                    </a:lnTo>
                    <a:lnTo>
                      <a:pt x="196" y="1"/>
                    </a:lnTo>
                    <a:lnTo>
                      <a:pt x="192" y="0"/>
                    </a:lnTo>
                    <a:lnTo>
                      <a:pt x="175" y="2"/>
                    </a:lnTo>
                    <a:lnTo>
                      <a:pt x="158" y="5"/>
                    </a:lnTo>
                    <a:lnTo>
                      <a:pt x="140" y="12"/>
                    </a:lnTo>
                    <a:lnTo>
                      <a:pt x="124" y="19"/>
                    </a:lnTo>
                    <a:lnTo>
                      <a:pt x="109" y="29"/>
                    </a:lnTo>
                    <a:lnTo>
                      <a:pt x="94" y="39"/>
                    </a:lnTo>
                    <a:lnTo>
                      <a:pt x="80" y="50"/>
                    </a:lnTo>
                    <a:lnTo>
                      <a:pt x="68" y="63"/>
                    </a:lnTo>
                    <a:lnTo>
                      <a:pt x="54" y="79"/>
                    </a:lnTo>
                    <a:lnTo>
                      <a:pt x="42" y="95"/>
                    </a:lnTo>
                    <a:lnTo>
                      <a:pt x="32" y="114"/>
                    </a:lnTo>
                    <a:lnTo>
                      <a:pt x="24" y="132"/>
                    </a:lnTo>
                    <a:lnTo>
                      <a:pt x="17" y="152"/>
                    </a:lnTo>
                    <a:lnTo>
                      <a:pt x="11" y="171"/>
                    </a:lnTo>
                    <a:lnTo>
                      <a:pt x="5" y="191"/>
                    </a:lnTo>
                    <a:lnTo>
                      <a:pt x="0" y="210"/>
                    </a:lnTo>
                    <a:lnTo>
                      <a:pt x="1" y="2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9" name="Freeform 437"/>
              <p:cNvSpPr>
                <a:spLocks/>
              </p:cNvSpPr>
              <p:nvPr/>
            </p:nvSpPr>
            <p:spPr bwMode="auto">
              <a:xfrm>
                <a:off x="1948" y="4717"/>
                <a:ext cx="59" cy="39"/>
              </a:xfrm>
              <a:custGeom>
                <a:avLst/>
                <a:gdLst>
                  <a:gd name="T0" fmla="*/ 0 w 117"/>
                  <a:gd name="T1" fmla="*/ 1 h 77"/>
                  <a:gd name="T2" fmla="*/ 1 w 117"/>
                  <a:gd name="T3" fmla="*/ 1 h 77"/>
                  <a:gd name="T4" fmla="*/ 1 w 117"/>
                  <a:gd name="T5" fmla="*/ 1 h 77"/>
                  <a:gd name="T6" fmla="*/ 1 w 117"/>
                  <a:gd name="T7" fmla="*/ 1 h 77"/>
                  <a:gd name="T8" fmla="*/ 1 w 117"/>
                  <a:gd name="T9" fmla="*/ 1 h 77"/>
                  <a:gd name="T10" fmla="*/ 1 w 117"/>
                  <a:gd name="T11" fmla="*/ 1 h 77"/>
                  <a:gd name="T12" fmla="*/ 1 w 117"/>
                  <a:gd name="T13" fmla="*/ 1 h 77"/>
                  <a:gd name="T14" fmla="*/ 1 w 117"/>
                  <a:gd name="T15" fmla="*/ 1 h 77"/>
                  <a:gd name="T16" fmla="*/ 1 w 117"/>
                  <a:gd name="T17" fmla="*/ 1 h 77"/>
                  <a:gd name="T18" fmla="*/ 1 w 117"/>
                  <a:gd name="T19" fmla="*/ 1 h 77"/>
                  <a:gd name="T20" fmla="*/ 1 w 117"/>
                  <a:gd name="T21" fmla="*/ 1 h 77"/>
                  <a:gd name="T22" fmla="*/ 1 w 117"/>
                  <a:gd name="T23" fmla="*/ 1 h 77"/>
                  <a:gd name="T24" fmla="*/ 1 w 117"/>
                  <a:gd name="T25" fmla="*/ 1 h 77"/>
                  <a:gd name="T26" fmla="*/ 1 w 117"/>
                  <a:gd name="T27" fmla="*/ 1 h 77"/>
                  <a:gd name="T28" fmla="*/ 1 w 117"/>
                  <a:gd name="T29" fmla="*/ 1 h 77"/>
                  <a:gd name="T30" fmla="*/ 1 w 117"/>
                  <a:gd name="T31" fmla="*/ 1 h 77"/>
                  <a:gd name="T32" fmla="*/ 1 w 117"/>
                  <a:gd name="T33" fmla="*/ 1 h 77"/>
                  <a:gd name="T34" fmla="*/ 1 w 117"/>
                  <a:gd name="T35" fmla="*/ 1 h 77"/>
                  <a:gd name="T36" fmla="*/ 1 w 117"/>
                  <a:gd name="T37" fmla="*/ 1 h 77"/>
                  <a:gd name="T38" fmla="*/ 1 w 117"/>
                  <a:gd name="T39" fmla="*/ 1 h 77"/>
                  <a:gd name="T40" fmla="*/ 1 w 117"/>
                  <a:gd name="T41" fmla="*/ 1 h 77"/>
                  <a:gd name="T42" fmla="*/ 1 w 117"/>
                  <a:gd name="T43" fmla="*/ 1 h 77"/>
                  <a:gd name="T44" fmla="*/ 1 w 117"/>
                  <a:gd name="T45" fmla="*/ 1 h 77"/>
                  <a:gd name="T46" fmla="*/ 1 w 117"/>
                  <a:gd name="T47" fmla="*/ 1 h 77"/>
                  <a:gd name="T48" fmla="*/ 1 w 117"/>
                  <a:gd name="T49" fmla="*/ 1 h 77"/>
                  <a:gd name="T50" fmla="*/ 1 w 117"/>
                  <a:gd name="T51" fmla="*/ 1 h 77"/>
                  <a:gd name="T52" fmla="*/ 1 w 117"/>
                  <a:gd name="T53" fmla="*/ 1 h 77"/>
                  <a:gd name="T54" fmla="*/ 1 w 117"/>
                  <a:gd name="T55" fmla="*/ 1 h 77"/>
                  <a:gd name="T56" fmla="*/ 1 w 117"/>
                  <a:gd name="T57" fmla="*/ 1 h 77"/>
                  <a:gd name="T58" fmla="*/ 1 w 117"/>
                  <a:gd name="T59" fmla="*/ 1 h 77"/>
                  <a:gd name="T60" fmla="*/ 1 w 117"/>
                  <a:gd name="T61" fmla="*/ 1 h 77"/>
                  <a:gd name="T62" fmla="*/ 1 w 117"/>
                  <a:gd name="T63" fmla="*/ 1 h 77"/>
                  <a:gd name="T64" fmla="*/ 1 w 117"/>
                  <a:gd name="T65" fmla="*/ 1 h 77"/>
                  <a:gd name="T66" fmla="*/ 1 w 117"/>
                  <a:gd name="T67" fmla="*/ 1 h 77"/>
                  <a:gd name="T68" fmla="*/ 1 w 117"/>
                  <a:gd name="T69" fmla="*/ 1 h 77"/>
                  <a:gd name="T70" fmla="*/ 1 w 117"/>
                  <a:gd name="T71" fmla="*/ 1 h 77"/>
                  <a:gd name="T72" fmla="*/ 0 w 117"/>
                  <a:gd name="T73" fmla="*/ 0 h 77"/>
                  <a:gd name="T74" fmla="*/ 0 w 117"/>
                  <a:gd name="T75" fmla="*/ 0 h 77"/>
                  <a:gd name="T76" fmla="*/ 0 w 117"/>
                  <a:gd name="T77" fmla="*/ 0 h 77"/>
                  <a:gd name="T78" fmla="*/ 0 w 117"/>
                  <a:gd name="T79" fmla="*/ 1 h 77"/>
                  <a:gd name="T80" fmla="*/ 0 w 117"/>
                  <a:gd name="T81" fmla="*/ 1 h 77"/>
                  <a:gd name="T82" fmla="*/ 0 w 117"/>
                  <a:gd name="T83" fmla="*/ 1 h 7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7" h="77">
                    <a:moveTo>
                      <a:pt x="0" y="1"/>
                    </a:moveTo>
                    <a:lnTo>
                      <a:pt x="7" y="4"/>
                    </a:lnTo>
                    <a:lnTo>
                      <a:pt x="14" y="9"/>
                    </a:lnTo>
                    <a:lnTo>
                      <a:pt x="20" y="13"/>
                    </a:lnTo>
                    <a:lnTo>
                      <a:pt x="27" y="18"/>
                    </a:lnTo>
                    <a:lnTo>
                      <a:pt x="34" y="24"/>
                    </a:lnTo>
                    <a:lnTo>
                      <a:pt x="41" y="30"/>
                    </a:lnTo>
                    <a:lnTo>
                      <a:pt x="47" y="34"/>
                    </a:lnTo>
                    <a:lnTo>
                      <a:pt x="53" y="40"/>
                    </a:lnTo>
                    <a:lnTo>
                      <a:pt x="60" y="46"/>
                    </a:lnTo>
                    <a:lnTo>
                      <a:pt x="67" y="51"/>
                    </a:lnTo>
                    <a:lnTo>
                      <a:pt x="73" y="57"/>
                    </a:lnTo>
                    <a:lnTo>
                      <a:pt x="80" y="62"/>
                    </a:lnTo>
                    <a:lnTo>
                      <a:pt x="88" y="66"/>
                    </a:lnTo>
                    <a:lnTo>
                      <a:pt x="97" y="70"/>
                    </a:lnTo>
                    <a:lnTo>
                      <a:pt x="105" y="73"/>
                    </a:lnTo>
                    <a:lnTo>
                      <a:pt x="113" y="77"/>
                    </a:lnTo>
                    <a:lnTo>
                      <a:pt x="114" y="77"/>
                    </a:lnTo>
                    <a:lnTo>
                      <a:pt x="116" y="74"/>
                    </a:lnTo>
                    <a:lnTo>
                      <a:pt x="117" y="73"/>
                    </a:lnTo>
                    <a:lnTo>
                      <a:pt x="116" y="72"/>
                    </a:lnTo>
                    <a:lnTo>
                      <a:pt x="108" y="68"/>
                    </a:lnTo>
                    <a:lnTo>
                      <a:pt x="100" y="63"/>
                    </a:lnTo>
                    <a:lnTo>
                      <a:pt x="92" y="58"/>
                    </a:lnTo>
                    <a:lnTo>
                      <a:pt x="84" y="54"/>
                    </a:lnTo>
                    <a:lnTo>
                      <a:pt x="76" y="48"/>
                    </a:lnTo>
                    <a:lnTo>
                      <a:pt x="68" y="43"/>
                    </a:lnTo>
                    <a:lnTo>
                      <a:pt x="60" y="36"/>
                    </a:lnTo>
                    <a:lnTo>
                      <a:pt x="53" y="31"/>
                    </a:lnTo>
                    <a:lnTo>
                      <a:pt x="46" y="26"/>
                    </a:lnTo>
                    <a:lnTo>
                      <a:pt x="39" y="21"/>
                    </a:lnTo>
                    <a:lnTo>
                      <a:pt x="31" y="18"/>
                    </a:lnTo>
                    <a:lnTo>
                      <a:pt x="24" y="13"/>
                    </a:lnTo>
                    <a:lnTo>
                      <a:pt x="18" y="9"/>
                    </a:lnTo>
                    <a:lnTo>
                      <a:pt x="12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0" name="Freeform 438"/>
              <p:cNvSpPr>
                <a:spLocks/>
              </p:cNvSpPr>
              <p:nvPr/>
            </p:nvSpPr>
            <p:spPr bwMode="auto">
              <a:xfrm>
                <a:off x="1922" y="4758"/>
                <a:ext cx="122" cy="51"/>
              </a:xfrm>
              <a:custGeom>
                <a:avLst/>
                <a:gdLst>
                  <a:gd name="T0" fmla="*/ 0 w 243"/>
                  <a:gd name="T1" fmla="*/ 0 h 103"/>
                  <a:gd name="T2" fmla="*/ 1 w 243"/>
                  <a:gd name="T3" fmla="*/ 0 h 103"/>
                  <a:gd name="T4" fmla="*/ 1 w 243"/>
                  <a:gd name="T5" fmla="*/ 0 h 103"/>
                  <a:gd name="T6" fmla="*/ 1 w 243"/>
                  <a:gd name="T7" fmla="*/ 0 h 103"/>
                  <a:gd name="T8" fmla="*/ 1 w 243"/>
                  <a:gd name="T9" fmla="*/ 0 h 103"/>
                  <a:gd name="T10" fmla="*/ 1 w 243"/>
                  <a:gd name="T11" fmla="*/ 0 h 103"/>
                  <a:gd name="T12" fmla="*/ 1 w 243"/>
                  <a:gd name="T13" fmla="*/ 0 h 103"/>
                  <a:gd name="T14" fmla="*/ 1 w 243"/>
                  <a:gd name="T15" fmla="*/ 0 h 103"/>
                  <a:gd name="T16" fmla="*/ 1 w 243"/>
                  <a:gd name="T17" fmla="*/ 0 h 103"/>
                  <a:gd name="T18" fmla="*/ 1 w 243"/>
                  <a:gd name="T19" fmla="*/ 0 h 103"/>
                  <a:gd name="T20" fmla="*/ 1 w 243"/>
                  <a:gd name="T21" fmla="*/ 0 h 103"/>
                  <a:gd name="T22" fmla="*/ 1 w 243"/>
                  <a:gd name="T23" fmla="*/ 0 h 103"/>
                  <a:gd name="T24" fmla="*/ 1 w 243"/>
                  <a:gd name="T25" fmla="*/ 0 h 103"/>
                  <a:gd name="T26" fmla="*/ 1 w 243"/>
                  <a:gd name="T27" fmla="*/ 0 h 103"/>
                  <a:gd name="T28" fmla="*/ 1 w 243"/>
                  <a:gd name="T29" fmla="*/ 0 h 103"/>
                  <a:gd name="T30" fmla="*/ 1 w 243"/>
                  <a:gd name="T31" fmla="*/ 0 h 103"/>
                  <a:gd name="T32" fmla="*/ 1 w 243"/>
                  <a:gd name="T33" fmla="*/ 0 h 103"/>
                  <a:gd name="T34" fmla="*/ 1 w 243"/>
                  <a:gd name="T35" fmla="*/ 0 h 103"/>
                  <a:gd name="T36" fmla="*/ 1 w 243"/>
                  <a:gd name="T37" fmla="*/ 0 h 103"/>
                  <a:gd name="T38" fmla="*/ 1 w 243"/>
                  <a:gd name="T39" fmla="*/ 0 h 103"/>
                  <a:gd name="T40" fmla="*/ 1 w 243"/>
                  <a:gd name="T41" fmla="*/ 0 h 103"/>
                  <a:gd name="T42" fmla="*/ 1 w 243"/>
                  <a:gd name="T43" fmla="*/ 0 h 103"/>
                  <a:gd name="T44" fmla="*/ 1 w 243"/>
                  <a:gd name="T45" fmla="*/ 0 h 103"/>
                  <a:gd name="T46" fmla="*/ 1 w 243"/>
                  <a:gd name="T47" fmla="*/ 0 h 103"/>
                  <a:gd name="T48" fmla="*/ 1 w 243"/>
                  <a:gd name="T49" fmla="*/ 0 h 103"/>
                  <a:gd name="T50" fmla="*/ 1 w 243"/>
                  <a:gd name="T51" fmla="*/ 0 h 103"/>
                  <a:gd name="T52" fmla="*/ 1 w 243"/>
                  <a:gd name="T53" fmla="*/ 0 h 103"/>
                  <a:gd name="T54" fmla="*/ 1 w 243"/>
                  <a:gd name="T55" fmla="*/ 0 h 103"/>
                  <a:gd name="T56" fmla="*/ 1 w 243"/>
                  <a:gd name="T57" fmla="*/ 0 h 103"/>
                  <a:gd name="T58" fmla="*/ 1 w 243"/>
                  <a:gd name="T59" fmla="*/ 0 h 103"/>
                  <a:gd name="T60" fmla="*/ 1 w 243"/>
                  <a:gd name="T61" fmla="*/ 0 h 103"/>
                  <a:gd name="T62" fmla="*/ 1 w 243"/>
                  <a:gd name="T63" fmla="*/ 0 h 103"/>
                  <a:gd name="T64" fmla="*/ 1 w 243"/>
                  <a:gd name="T65" fmla="*/ 0 h 103"/>
                  <a:gd name="T66" fmla="*/ 1 w 243"/>
                  <a:gd name="T67" fmla="*/ 0 h 103"/>
                  <a:gd name="T68" fmla="*/ 1 w 243"/>
                  <a:gd name="T69" fmla="*/ 0 h 103"/>
                  <a:gd name="T70" fmla="*/ 1 w 243"/>
                  <a:gd name="T71" fmla="*/ 0 h 103"/>
                  <a:gd name="T72" fmla="*/ 0 w 243"/>
                  <a:gd name="T73" fmla="*/ 0 h 103"/>
                  <a:gd name="T74" fmla="*/ 0 w 243"/>
                  <a:gd name="T75" fmla="*/ 0 h 103"/>
                  <a:gd name="T76" fmla="*/ 0 w 243"/>
                  <a:gd name="T77" fmla="*/ 0 h 103"/>
                  <a:gd name="T78" fmla="*/ 0 w 243"/>
                  <a:gd name="T79" fmla="*/ 0 h 103"/>
                  <a:gd name="T80" fmla="*/ 0 w 243"/>
                  <a:gd name="T81" fmla="*/ 0 h 103"/>
                  <a:gd name="T82" fmla="*/ 0 w 243"/>
                  <a:gd name="T83" fmla="*/ 0 h 10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3" h="103">
                    <a:moveTo>
                      <a:pt x="0" y="103"/>
                    </a:moveTo>
                    <a:lnTo>
                      <a:pt x="10" y="90"/>
                    </a:lnTo>
                    <a:lnTo>
                      <a:pt x="23" y="78"/>
                    </a:lnTo>
                    <a:lnTo>
                      <a:pt x="36" y="67"/>
                    </a:lnTo>
                    <a:lnTo>
                      <a:pt x="48" y="57"/>
                    </a:lnTo>
                    <a:lnTo>
                      <a:pt x="62" y="48"/>
                    </a:lnTo>
                    <a:lnTo>
                      <a:pt x="77" y="41"/>
                    </a:lnTo>
                    <a:lnTo>
                      <a:pt x="92" y="34"/>
                    </a:lnTo>
                    <a:lnTo>
                      <a:pt x="107" y="28"/>
                    </a:lnTo>
                    <a:lnTo>
                      <a:pt x="123" y="22"/>
                    </a:lnTo>
                    <a:lnTo>
                      <a:pt x="139" y="19"/>
                    </a:lnTo>
                    <a:lnTo>
                      <a:pt x="155" y="16"/>
                    </a:lnTo>
                    <a:lnTo>
                      <a:pt x="173" y="14"/>
                    </a:lnTo>
                    <a:lnTo>
                      <a:pt x="189" y="13"/>
                    </a:lnTo>
                    <a:lnTo>
                      <a:pt x="206" y="13"/>
                    </a:lnTo>
                    <a:lnTo>
                      <a:pt x="222" y="14"/>
                    </a:lnTo>
                    <a:lnTo>
                      <a:pt x="238" y="15"/>
                    </a:lnTo>
                    <a:lnTo>
                      <a:pt x="241" y="14"/>
                    </a:lnTo>
                    <a:lnTo>
                      <a:pt x="243" y="11"/>
                    </a:lnTo>
                    <a:lnTo>
                      <a:pt x="243" y="7"/>
                    </a:lnTo>
                    <a:lnTo>
                      <a:pt x="242" y="6"/>
                    </a:lnTo>
                    <a:lnTo>
                      <a:pt x="226" y="3"/>
                    </a:lnTo>
                    <a:lnTo>
                      <a:pt x="208" y="0"/>
                    </a:lnTo>
                    <a:lnTo>
                      <a:pt x="191" y="0"/>
                    </a:lnTo>
                    <a:lnTo>
                      <a:pt x="174" y="1"/>
                    </a:lnTo>
                    <a:lnTo>
                      <a:pt x="158" y="4"/>
                    </a:lnTo>
                    <a:lnTo>
                      <a:pt x="140" y="7"/>
                    </a:lnTo>
                    <a:lnTo>
                      <a:pt x="124" y="12"/>
                    </a:lnTo>
                    <a:lnTo>
                      <a:pt x="107" y="18"/>
                    </a:lnTo>
                    <a:lnTo>
                      <a:pt x="92" y="26"/>
                    </a:lnTo>
                    <a:lnTo>
                      <a:pt x="76" y="34"/>
                    </a:lnTo>
                    <a:lnTo>
                      <a:pt x="61" y="43"/>
                    </a:lnTo>
                    <a:lnTo>
                      <a:pt x="47" y="53"/>
                    </a:lnTo>
                    <a:lnTo>
                      <a:pt x="34" y="64"/>
                    </a:lnTo>
                    <a:lnTo>
                      <a:pt x="22" y="76"/>
                    </a:lnTo>
                    <a:lnTo>
                      <a:pt x="10" y="88"/>
                    </a:lnTo>
                    <a:lnTo>
                      <a:pt x="0" y="102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1" name="Freeform 439"/>
              <p:cNvSpPr>
                <a:spLocks/>
              </p:cNvSpPr>
              <p:nvPr/>
            </p:nvSpPr>
            <p:spPr bwMode="auto">
              <a:xfrm>
                <a:off x="2027" y="4760"/>
                <a:ext cx="19" cy="60"/>
              </a:xfrm>
              <a:custGeom>
                <a:avLst/>
                <a:gdLst>
                  <a:gd name="T0" fmla="*/ 0 w 38"/>
                  <a:gd name="T1" fmla="*/ 0 h 119"/>
                  <a:gd name="T2" fmla="*/ 1 w 38"/>
                  <a:gd name="T3" fmla="*/ 1 h 119"/>
                  <a:gd name="T4" fmla="*/ 1 w 38"/>
                  <a:gd name="T5" fmla="*/ 1 h 119"/>
                  <a:gd name="T6" fmla="*/ 1 w 38"/>
                  <a:gd name="T7" fmla="*/ 1 h 119"/>
                  <a:gd name="T8" fmla="*/ 1 w 38"/>
                  <a:gd name="T9" fmla="*/ 1 h 119"/>
                  <a:gd name="T10" fmla="*/ 1 w 38"/>
                  <a:gd name="T11" fmla="*/ 1 h 119"/>
                  <a:gd name="T12" fmla="*/ 1 w 38"/>
                  <a:gd name="T13" fmla="*/ 1 h 119"/>
                  <a:gd name="T14" fmla="*/ 1 w 38"/>
                  <a:gd name="T15" fmla="*/ 1 h 119"/>
                  <a:gd name="T16" fmla="*/ 1 w 38"/>
                  <a:gd name="T17" fmla="*/ 1 h 119"/>
                  <a:gd name="T18" fmla="*/ 1 w 38"/>
                  <a:gd name="T19" fmla="*/ 1 h 119"/>
                  <a:gd name="T20" fmla="*/ 1 w 38"/>
                  <a:gd name="T21" fmla="*/ 1 h 119"/>
                  <a:gd name="T22" fmla="*/ 1 w 38"/>
                  <a:gd name="T23" fmla="*/ 1 h 119"/>
                  <a:gd name="T24" fmla="*/ 1 w 38"/>
                  <a:gd name="T25" fmla="*/ 1 h 119"/>
                  <a:gd name="T26" fmla="*/ 1 w 38"/>
                  <a:gd name="T27" fmla="*/ 1 h 119"/>
                  <a:gd name="T28" fmla="*/ 1 w 38"/>
                  <a:gd name="T29" fmla="*/ 1 h 119"/>
                  <a:gd name="T30" fmla="*/ 1 w 38"/>
                  <a:gd name="T31" fmla="*/ 1 h 119"/>
                  <a:gd name="T32" fmla="*/ 1 w 38"/>
                  <a:gd name="T33" fmla="*/ 0 h 119"/>
                  <a:gd name="T34" fmla="*/ 0 w 38"/>
                  <a:gd name="T35" fmla="*/ 0 h 119"/>
                  <a:gd name="T36" fmla="*/ 0 w 38"/>
                  <a:gd name="T37" fmla="*/ 0 h 119"/>
                  <a:gd name="T38" fmla="*/ 0 w 38"/>
                  <a:gd name="T39" fmla="*/ 0 h 119"/>
                  <a:gd name="T40" fmla="*/ 0 w 38"/>
                  <a:gd name="T41" fmla="*/ 0 h 119"/>
                  <a:gd name="T42" fmla="*/ 0 w 38"/>
                  <a:gd name="T43" fmla="*/ 0 h 11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8" h="119">
                    <a:moveTo>
                      <a:pt x="0" y="0"/>
                    </a:moveTo>
                    <a:lnTo>
                      <a:pt x="9" y="29"/>
                    </a:lnTo>
                    <a:lnTo>
                      <a:pt x="17" y="59"/>
                    </a:lnTo>
                    <a:lnTo>
                      <a:pt x="25" y="87"/>
                    </a:lnTo>
                    <a:lnTo>
                      <a:pt x="31" y="117"/>
                    </a:lnTo>
                    <a:lnTo>
                      <a:pt x="32" y="119"/>
                    </a:lnTo>
                    <a:lnTo>
                      <a:pt x="34" y="117"/>
                    </a:lnTo>
                    <a:lnTo>
                      <a:pt x="37" y="115"/>
                    </a:lnTo>
                    <a:lnTo>
                      <a:pt x="38" y="113"/>
                    </a:lnTo>
                    <a:lnTo>
                      <a:pt x="35" y="97"/>
                    </a:lnTo>
                    <a:lnTo>
                      <a:pt x="33" y="82"/>
                    </a:lnTo>
                    <a:lnTo>
                      <a:pt x="30" y="68"/>
                    </a:lnTo>
                    <a:lnTo>
                      <a:pt x="26" y="54"/>
                    </a:lnTo>
                    <a:lnTo>
                      <a:pt x="21" y="40"/>
                    </a:lnTo>
                    <a:lnTo>
                      <a:pt x="15" y="26"/>
                    </a:lnTo>
                    <a:lnTo>
                      <a:pt x="9" y="14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2" name="Freeform 440"/>
              <p:cNvSpPr>
                <a:spLocks/>
              </p:cNvSpPr>
              <p:nvPr/>
            </p:nvSpPr>
            <p:spPr bwMode="auto">
              <a:xfrm>
                <a:off x="1902" y="4811"/>
                <a:ext cx="140" cy="32"/>
              </a:xfrm>
              <a:custGeom>
                <a:avLst/>
                <a:gdLst>
                  <a:gd name="T0" fmla="*/ 1 w 280"/>
                  <a:gd name="T1" fmla="*/ 0 h 66"/>
                  <a:gd name="T2" fmla="*/ 1 w 280"/>
                  <a:gd name="T3" fmla="*/ 0 h 66"/>
                  <a:gd name="T4" fmla="*/ 1 w 280"/>
                  <a:gd name="T5" fmla="*/ 0 h 66"/>
                  <a:gd name="T6" fmla="*/ 1 w 280"/>
                  <a:gd name="T7" fmla="*/ 0 h 66"/>
                  <a:gd name="T8" fmla="*/ 1 w 280"/>
                  <a:gd name="T9" fmla="*/ 0 h 66"/>
                  <a:gd name="T10" fmla="*/ 1 w 280"/>
                  <a:gd name="T11" fmla="*/ 0 h 66"/>
                  <a:gd name="T12" fmla="*/ 1 w 280"/>
                  <a:gd name="T13" fmla="*/ 0 h 66"/>
                  <a:gd name="T14" fmla="*/ 1 w 280"/>
                  <a:gd name="T15" fmla="*/ 0 h 66"/>
                  <a:gd name="T16" fmla="*/ 1 w 280"/>
                  <a:gd name="T17" fmla="*/ 0 h 66"/>
                  <a:gd name="T18" fmla="*/ 1 w 280"/>
                  <a:gd name="T19" fmla="*/ 0 h 66"/>
                  <a:gd name="T20" fmla="*/ 1 w 280"/>
                  <a:gd name="T21" fmla="*/ 0 h 66"/>
                  <a:gd name="T22" fmla="*/ 1 w 280"/>
                  <a:gd name="T23" fmla="*/ 0 h 66"/>
                  <a:gd name="T24" fmla="*/ 1 w 280"/>
                  <a:gd name="T25" fmla="*/ 0 h 66"/>
                  <a:gd name="T26" fmla="*/ 1 w 280"/>
                  <a:gd name="T27" fmla="*/ 0 h 66"/>
                  <a:gd name="T28" fmla="*/ 1 w 280"/>
                  <a:gd name="T29" fmla="*/ 0 h 66"/>
                  <a:gd name="T30" fmla="*/ 1 w 280"/>
                  <a:gd name="T31" fmla="*/ 0 h 66"/>
                  <a:gd name="T32" fmla="*/ 1 w 280"/>
                  <a:gd name="T33" fmla="*/ 0 h 66"/>
                  <a:gd name="T34" fmla="*/ 1 w 280"/>
                  <a:gd name="T35" fmla="*/ 0 h 66"/>
                  <a:gd name="T36" fmla="*/ 1 w 280"/>
                  <a:gd name="T37" fmla="*/ 0 h 66"/>
                  <a:gd name="T38" fmla="*/ 1 w 280"/>
                  <a:gd name="T39" fmla="*/ 0 h 66"/>
                  <a:gd name="T40" fmla="*/ 1 w 280"/>
                  <a:gd name="T41" fmla="*/ 0 h 66"/>
                  <a:gd name="T42" fmla="*/ 1 w 280"/>
                  <a:gd name="T43" fmla="*/ 0 h 66"/>
                  <a:gd name="T44" fmla="*/ 1 w 280"/>
                  <a:gd name="T45" fmla="*/ 0 h 66"/>
                  <a:gd name="T46" fmla="*/ 1 w 280"/>
                  <a:gd name="T47" fmla="*/ 0 h 66"/>
                  <a:gd name="T48" fmla="*/ 1 w 280"/>
                  <a:gd name="T49" fmla="*/ 0 h 66"/>
                  <a:gd name="T50" fmla="*/ 1 w 280"/>
                  <a:gd name="T51" fmla="*/ 0 h 66"/>
                  <a:gd name="T52" fmla="*/ 1 w 280"/>
                  <a:gd name="T53" fmla="*/ 0 h 66"/>
                  <a:gd name="T54" fmla="*/ 1 w 280"/>
                  <a:gd name="T55" fmla="*/ 0 h 66"/>
                  <a:gd name="T56" fmla="*/ 1 w 280"/>
                  <a:gd name="T57" fmla="*/ 0 h 66"/>
                  <a:gd name="T58" fmla="*/ 1 w 280"/>
                  <a:gd name="T59" fmla="*/ 0 h 66"/>
                  <a:gd name="T60" fmla="*/ 1 w 280"/>
                  <a:gd name="T61" fmla="*/ 0 h 66"/>
                  <a:gd name="T62" fmla="*/ 1 w 280"/>
                  <a:gd name="T63" fmla="*/ 0 h 66"/>
                  <a:gd name="T64" fmla="*/ 1 w 280"/>
                  <a:gd name="T65" fmla="*/ 0 h 66"/>
                  <a:gd name="T66" fmla="*/ 1 w 280"/>
                  <a:gd name="T67" fmla="*/ 0 h 66"/>
                  <a:gd name="T68" fmla="*/ 1 w 280"/>
                  <a:gd name="T69" fmla="*/ 0 h 66"/>
                  <a:gd name="T70" fmla="*/ 1 w 280"/>
                  <a:gd name="T71" fmla="*/ 0 h 66"/>
                  <a:gd name="T72" fmla="*/ 0 w 280"/>
                  <a:gd name="T73" fmla="*/ 0 h 66"/>
                  <a:gd name="T74" fmla="*/ 0 w 280"/>
                  <a:gd name="T75" fmla="*/ 0 h 66"/>
                  <a:gd name="T76" fmla="*/ 0 w 280"/>
                  <a:gd name="T77" fmla="*/ 0 h 66"/>
                  <a:gd name="T78" fmla="*/ 0 w 280"/>
                  <a:gd name="T79" fmla="*/ 0 h 66"/>
                  <a:gd name="T80" fmla="*/ 1 w 280"/>
                  <a:gd name="T81" fmla="*/ 0 h 66"/>
                  <a:gd name="T82" fmla="*/ 1 w 280"/>
                  <a:gd name="T83" fmla="*/ 0 h 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0" h="66">
                    <a:moveTo>
                      <a:pt x="1" y="66"/>
                    </a:moveTo>
                    <a:lnTo>
                      <a:pt x="16" y="54"/>
                    </a:lnTo>
                    <a:lnTo>
                      <a:pt x="31" y="45"/>
                    </a:lnTo>
                    <a:lnTo>
                      <a:pt x="47" y="37"/>
                    </a:lnTo>
                    <a:lnTo>
                      <a:pt x="63" y="30"/>
                    </a:lnTo>
                    <a:lnTo>
                      <a:pt x="79" y="24"/>
                    </a:lnTo>
                    <a:lnTo>
                      <a:pt x="96" y="21"/>
                    </a:lnTo>
                    <a:lnTo>
                      <a:pt x="114" y="19"/>
                    </a:lnTo>
                    <a:lnTo>
                      <a:pt x="131" y="16"/>
                    </a:lnTo>
                    <a:lnTo>
                      <a:pt x="148" y="16"/>
                    </a:lnTo>
                    <a:lnTo>
                      <a:pt x="165" y="17"/>
                    </a:lnTo>
                    <a:lnTo>
                      <a:pt x="183" y="19"/>
                    </a:lnTo>
                    <a:lnTo>
                      <a:pt x="201" y="21"/>
                    </a:lnTo>
                    <a:lnTo>
                      <a:pt x="219" y="23"/>
                    </a:lnTo>
                    <a:lnTo>
                      <a:pt x="236" y="27"/>
                    </a:lnTo>
                    <a:lnTo>
                      <a:pt x="253" y="31"/>
                    </a:lnTo>
                    <a:lnTo>
                      <a:pt x="270" y="36"/>
                    </a:lnTo>
                    <a:lnTo>
                      <a:pt x="274" y="36"/>
                    </a:lnTo>
                    <a:lnTo>
                      <a:pt x="277" y="34"/>
                    </a:lnTo>
                    <a:lnTo>
                      <a:pt x="280" y="30"/>
                    </a:lnTo>
                    <a:lnTo>
                      <a:pt x="278" y="28"/>
                    </a:lnTo>
                    <a:lnTo>
                      <a:pt x="262" y="20"/>
                    </a:lnTo>
                    <a:lnTo>
                      <a:pt x="245" y="13"/>
                    </a:lnTo>
                    <a:lnTo>
                      <a:pt x="227" y="7"/>
                    </a:lnTo>
                    <a:lnTo>
                      <a:pt x="208" y="4"/>
                    </a:lnTo>
                    <a:lnTo>
                      <a:pt x="190" y="1"/>
                    </a:lnTo>
                    <a:lnTo>
                      <a:pt x="171" y="0"/>
                    </a:lnTo>
                    <a:lnTo>
                      <a:pt x="152" y="1"/>
                    </a:lnTo>
                    <a:lnTo>
                      <a:pt x="133" y="4"/>
                    </a:lnTo>
                    <a:lnTo>
                      <a:pt x="115" y="7"/>
                    </a:lnTo>
                    <a:lnTo>
                      <a:pt x="96" y="12"/>
                    </a:lnTo>
                    <a:lnTo>
                      <a:pt x="78" y="17"/>
                    </a:lnTo>
                    <a:lnTo>
                      <a:pt x="61" y="24"/>
                    </a:lnTo>
                    <a:lnTo>
                      <a:pt x="44" y="32"/>
                    </a:lnTo>
                    <a:lnTo>
                      <a:pt x="28" y="43"/>
                    </a:lnTo>
                    <a:lnTo>
                      <a:pt x="13" y="53"/>
                    </a:lnTo>
                    <a:lnTo>
                      <a:pt x="0" y="66"/>
                    </a:lnTo>
                    <a:lnTo>
                      <a:pt x="1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3" name="Freeform 441"/>
              <p:cNvSpPr>
                <a:spLocks/>
              </p:cNvSpPr>
              <p:nvPr/>
            </p:nvSpPr>
            <p:spPr bwMode="auto">
              <a:xfrm>
                <a:off x="1893" y="4803"/>
                <a:ext cx="38" cy="35"/>
              </a:xfrm>
              <a:custGeom>
                <a:avLst/>
                <a:gdLst>
                  <a:gd name="T0" fmla="*/ 0 w 75"/>
                  <a:gd name="T1" fmla="*/ 1 h 69"/>
                  <a:gd name="T2" fmla="*/ 1 w 75"/>
                  <a:gd name="T3" fmla="*/ 1 h 69"/>
                  <a:gd name="T4" fmla="*/ 1 w 75"/>
                  <a:gd name="T5" fmla="*/ 1 h 69"/>
                  <a:gd name="T6" fmla="*/ 1 w 75"/>
                  <a:gd name="T7" fmla="*/ 1 h 69"/>
                  <a:gd name="T8" fmla="*/ 1 w 75"/>
                  <a:gd name="T9" fmla="*/ 1 h 69"/>
                  <a:gd name="T10" fmla="*/ 1 w 75"/>
                  <a:gd name="T11" fmla="*/ 1 h 69"/>
                  <a:gd name="T12" fmla="*/ 1 w 75"/>
                  <a:gd name="T13" fmla="*/ 1 h 69"/>
                  <a:gd name="T14" fmla="*/ 1 w 75"/>
                  <a:gd name="T15" fmla="*/ 1 h 69"/>
                  <a:gd name="T16" fmla="*/ 1 w 75"/>
                  <a:gd name="T17" fmla="*/ 1 h 69"/>
                  <a:gd name="T18" fmla="*/ 1 w 75"/>
                  <a:gd name="T19" fmla="*/ 1 h 69"/>
                  <a:gd name="T20" fmla="*/ 1 w 75"/>
                  <a:gd name="T21" fmla="*/ 1 h 69"/>
                  <a:gd name="T22" fmla="*/ 1 w 75"/>
                  <a:gd name="T23" fmla="*/ 1 h 69"/>
                  <a:gd name="T24" fmla="*/ 1 w 75"/>
                  <a:gd name="T25" fmla="*/ 1 h 69"/>
                  <a:gd name="T26" fmla="*/ 1 w 75"/>
                  <a:gd name="T27" fmla="*/ 1 h 69"/>
                  <a:gd name="T28" fmla="*/ 1 w 75"/>
                  <a:gd name="T29" fmla="*/ 1 h 69"/>
                  <a:gd name="T30" fmla="*/ 1 w 75"/>
                  <a:gd name="T31" fmla="*/ 1 h 69"/>
                  <a:gd name="T32" fmla="*/ 1 w 75"/>
                  <a:gd name="T33" fmla="*/ 1 h 69"/>
                  <a:gd name="T34" fmla="*/ 1 w 75"/>
                  <a:gd name="T35" fmla="*/ 1 h 69"/>
                  <a:gd name="T36" fmla="*/ 1 w 75"/>
                  <a:gd name="T37" fmla="*/ 1 h 69"/>
                  <a:gd name="T38" fmla="*/ 1 w 75"/>
                  <a:gd name="T39" fmla="*/ 1 h 69"/>
                  <a:gd name="T40" fmla="*/ 1 w 75"/>
                  <a:gd name="T41" fmla="*/ 0 h 69"/>
                  <a:gd name="T42" fmla="*/ 1 w 75"/>
                  <a:gd name="T43" fmla="*/ 0 h 69"/>
                  <a:gd name="T44" fmla="*/ 1 w 75"/>
                  <a:gd name="T45" fmla="*/ 0 h 69"/>
                  <a:gd name="T46" fmla="*/ 0 w 75"/>
                  <a:gd name="T47" fmla="*/ 0 h 69"/>
                  <a:gd name="T48" fmla="*/ 0 w 75"/>
                  <a:gd name="T49" fmla="*/ 1 h 69"/>
                  <a:gd name="T50" fmla="*/ 0 w 75"/>
                  <a:gd name="T51" fmla="*/ 1 h 6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5" h="69">
                    <a:moveTo>
                      <a:pt x="0" y="1"/>
                    </a:moveTo>
                    <a:lnTo>
                      <a:pt x="9" y="8"/>
                    </a:lnTo>
                    <a:lnTo>
                      <a:pt x="19" y="16"/>
                    </a:lnTo>
                    <a:lnTo>
                      <a:pt x="28" y="23"/>
                    </a:lnTo>
                    <a:lnTo>
                      <a:pt x="36" y="31"/>
                    </a:lnTo>
                    <a:lnTo>
                      <a:pt x="43" y="40"/>
                    </a:lnTo>
                    <a:lnTo>
                      <a:pt x="51" y="49"/>
                    </a:lnTo>
                    <a:lnTo>
                      <a:pt x="58" y="59"/>
                    </a:lnTo>
                    <a:lnTo>
                      <a:pt x="65" y="68"/>
                    </a:lnTo>
                    <a:lnTo>
                      <a:pt x="67" y="69"/>
                    </a:lnTo>
                    <a:lnTo>
                      <a:pt x="71" y="67"/>
                    </a:lnTo>
                    <a:lnTo>
                      <a:pt x="74" y="65"/>
                    </a:lnTo>
                    <a:lnTo>
                      <a:pt x="75" y="61"/>
                    </a:lnTo>
                    <a:lnTo>
                      <a:pt x="74" y="49"/>
                    </a:lnTo>
                    <a:lnTo>
                      <a:pt x="68" y="37"/>
                    </a:lnTo>
                    <a:lnTo>
                      <a:pt x="60" y="28"/>
                    </a:lnTo>
                    <a:lnTo>
                      <a:pt x="50" y="20"/>
                    </a:lnTo>
                    <a:lnTo>
                      <a:pt x="37" y="14"/>
                    </a:lnTo>
                    <a:lnTo>
                      <a:pt x="24" y="8"/>
                    </a:lnTo>
                    <a:lnTo>
                      <a:pt x="13" y="4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4" name="Freeform 442"/>
              <p:cNvSpPr>
                <a:spLocks/>
              </p:cNvSpPr>
              <p:nvPr/>
            </p:nvSpPr>
            <p:spPr bwMode="auto">
              <a:xfrm>
                <a:off x="2084" y="4794"/>
                <a:ext cx="70" cy="61"/>
              </a:xfrm>
              <a:custGeom>
                <a:avLst/>
                <a:gdLst>
                  <a:gd name="T0" fmla="*/ 1 w 138"/>
                  <a:gd name="T1" fmla="*/ 0 h 121"/>
                  <a:gd name="T2" fmla="*/ 1 w 138"/>
                  <a:gd name="T3" fmla="*/ 1 h 121"/>
                  <a:gd name="T4" fmla="*/ 1 w 138"/>
                  <a:gd name="T5" fmla="*/ 1 h 121"/>
                  <a:gd name="T6" fmla="*/ 1 w 138"/>
                  <a:gd name="T7" fmla="*/ 1 h 121"/>
                  <a:gd name="T8" fmla="*/ 1 w 138"/>
                  <a:gd name="T9" fmla="*/ 1 h 121"/>
                  <a:gd name="T10" fmla="*/ 1 w 138"/>
                  <a:gd name="T11" fmla="*/ 1 h 121"/>
                  <a:gd name="T12" fmla="*/ 1 w 138"/>
                  <a:gd name="T13" fmla="*/ 1 h 121"/>
                  <a:gd name="T14" fmla="*/ 1 w 138"/>
                  <a:gd name="T15" fmla="*/ 1 h 121"/>
                  <a:gd name="T16" fmla="*/ 0 w 138"/>
                  <a:gd name="T17" fmla="*/ 1 h 121"/>
                  <a:gd name="T18" fmla="*/ 1 w 138"/>
                  <a:gd name="T19" fmla="*/ 1 h 121"/>
                  <a:gd name="T20" fmla="*/ 1 w 138"/>
                  <a:gd name="T21" fmla="*/ 1 h 121"/>
                  <a:gd name="T22" fmla="*/ 1 w 138"/>
                  <a:gd name="T23" fmla="*/ 1 h 121"/>
                  <a:gd name="T24" fmla="*/ 1 w 138"/>
                  <a:gd name="T25" fmla="*/ 1 h 121"/>
                  <a:gd name="T26" fmla="*/ 1 w 138"/>
                  <a:gd name="T27" fmla="*/ 1 h 121"/>
                  <a:gd name="T28" fmla="*/ 1 w 138"/>
                  <a:gd name="T29" fmla="*/ 1 h 121"/>
                  <a:gd name="T30" fmla="*/ 1 w 138"/>
                  <a:gd name="T31" fmla="*/ 1 h 121"/>
                  <a:gd name="T32" fmla="*/ 1 w 138"/>
                  <a:gd name="T33" fmla="*/ 1 h 121"/>
                  <a:gd name="T34" fmla="*/ 1 w 138"/>
                  <a:gd name="T35" fmla="*/ 1 h 121"/>
                  <a:gd name="T36" fmla="*/ 1 w 138"/>
                  <a:gd name="T37" fmla="*/ 1 h 121"/>
                  <a:gd name="T38" fmla="*/ 1 w 138"/>
                  <a:gd name="T39" fmla="*/ 1 h 121"/>
                  <a:gd name="T40" fmla="*/ 1 w 138"/>
                  <a:gd name="T41" fmla="*/ 1 h 121"/>
                  <a:gd name="T42" fmla="*/ 1 w 138"/>
                  <a:gd name="T43" fmla="*/ 1 h 121"/>
                  <a:gd name="T44" fmla="*/ 1 w 138"/>
                  <a:gd name="T45" fmla="*/ 0 h 121"/>
                  <a:gd name="T46" fmla="*/ 1 w 138"/>
                  <a:gd name="T47" fmla="*/ 0 h 121"/>
                  <a:gd name="T48" fmla="*/ 1 w 138"/>
                  <a:gd name="T49" fmla="*/ 0 h 121"/>
                  <a:gd name="T50" fmla="*/ 1 w 138"/>
                  <a:gd name="T51" fmla="*/ 0 h 12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8" h="121">
                    <a:moveTo>
                      <a:pt x="138" y="0"/>
                    </a:moveTo>
                    <a:lnTo>
                      <a:pt x="116" y="6"/>
                    </a:lnTo>
                    <a:lnTo>
                      <a:pt x="93" y="14"/>
                    </a:lnTo>
                    <a:lnTo>
                      <a:pt x="71" y="25"/>
                    </a:lnTo>
                    <a:lnTo>
                      <a:pt x="51" y="39"/>
                    </a:lnTo>
                    <a:lnTo>
                      <a:pt x="32" y="55"/>
                    </a:lnTo>
                    <a:lnTo>
                      <a:pt x="17" y="74"/>
                    </a:lnTo>
                    <a:lnTo>
                      <a:pt x="7" y="94"/>
                    </a:lnTo>
                    <a:lnTo>
                      <a:pt x="0" y="116"/>
                    </a:lnTo>
                    <a:lnTo>
                      <a:pt x="1" y="121"/>
                    </a:lnTo>
                    <a:lnTo>
                      <a:pt x="4" y="121"/>
                    </a:lnTo>
                    <a:lnTo>
                      <a:pt x="8" y="119"/>
                    </a:lnTo>
                    <a:lnTo>
                      <a:pt x="11" y="115"/>
                    </a:lnTo>
                    <a:lnTo>
                      <a:pt x="22" y="95"/>
                    </a:lnTo>
                    <a:lnTo>
                      <a:pt x="34" y="76"/>
                    </a:lnTo>
                    <a:lnTo>
                      <a:pt x="47" y="59"/>
                    </a:lnTo>
                    <a:lnTo>
                      <a:pt x="62" y="44"/>
                    </a:lnTo>
                    <a:lnTo>
                      <a:pt x="78" y="30"/>
                    </a:lnTo>
                    <a:lnTo>
                      <a:pt x="97" y="18"/>
                    </a:lnTo>
                    <a:lnTo>
                      <a:pt x="116" y="8"/>
                    </a:lnTo>
                    <a:lnTo>
                      <a:pt x="138" y="1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5" name="Freeform 443"/>
              <p:cNvSpPr>
                <a:spLocks/>
              </p:cNvSpPr>
              <p:nvPr/>
            </p:nvSpPr>
            <p:spPr bwMode="auto">
              <a:xfrm>
                <a:off x="2079" y="4846"/>
                <a:ext cx="136" cy="53"/>
              </a:xfrm>
              <a:custGeom>
                <a:avLst/>
                <a:gdLst>
                  <a:gd name="T0" fmla="*/ 0 w 273"/>
                  <a:gd name="T1" fmla="*/ 1 h 106"/>
                  <a:gd name="T2" fmla="*/ 0 w 273"/>
                  <a:gd name="T3" fmla="*/ 1 h 106"/>
                  <a:gd name="T4" fmla="*/ 0 w 273"/>
                  <a:gd name="T5" fmla="*/ 1 h 106"/>
                  <a:gd name="T6" fmla="*/ 0 w 273"/>
                  <a:gd name="T7" fmla="*/ 1 h 106"/>
                  <a:gd name="T8" fmla="*/ 0 w 273"/>
                  <a:gd name="T9" fmla="*/ 1 h 106"/>
                  <a:gd name="T10" fmla="*/ 0 w 273"/>
                  <a:gd name="T11" fmla="*/ 1 h 106"/>
                  <a:gd name="T12" fmla="*/ 0 w 273"/>
                  <a:gd name="T13" fmla="*/ 1 h 106"/>
                  <a:gd name="T14" fmla="*/ 0 w 273"/>
                  <a:gd name="T15" fmla="*/ 1 h 106"/>
                  <a:gd name="T16" fmla="*/ 0 w 273"/>
                  <a:gd name="T17" fmla="*/ 1 h 106"/>
                  <a:gd name="T18" fmla="*/ 0 w 273"/>
                  <a:gd name="T19" fmla="*/ 1 h 106"/>
                  <a:gd name="T20" fmla="*/ 0 w 273"/>
                  <a:gd name="T21" fmla="*/ 1 h 106"/>
                  <a:gd name="T22" fmla="*/ 0 w 273"/>
                  <a:gd name="T23" fmla="*/ 1 h 106"/>
                  <a:gd name="T24" fmla="*/ 0 w 273"/>
                  <a:gd name="T25" fmla="*/ 1 h 106"/>
                  <a:gd name="T26" fmla="*/ 0 w 273"/>
                  <a:gd name="T27" fmla="*/ 1 h 106"/>
                  <a:gd name="T28" fmla="*/ 0 w 273"/>
                  <a:gd name="T29" fmla="*/ 1 h 106"/>
                  <a:gd name="T30" fmla="*/ 0 w 273"/>
                  <a:gd name="T31" fmla="*/ 1 h 106"/>
                  <a:gd name="T32" fmla="*/ 0 w 273"/>
                  <a:gd name="T33" fmla="*/ 1 h 106"/>
                  <a:gd name="T34" fmla="*/ 0 w 273"/>
                  <a:gd name="T35" fmla="*/ 1 h 106"/>
                  <a:gd name="T36" fmla="*/ 0 w 273"/>
                  <a:gd name="T37" fmla="*/ 1 h 106"/>
                  <a:gd name="T38" fmla="*/ 0 w 273"/>
                  <a:gd name="T39" fmla="*/ 1 h 106"/>
                  <a:gd name="T40" fmla="*/ 0 w 273"/>
                  <a:gd name="T41" fmla="*/ 1 h 106"/>
                  <a:gd name="T42" fmla="*/ 0 w 273"/>
                  <a:gd name="T43" fmla="*/ 1 h 106"/>
                  <a:gd name="T44" fmla="*/ 0 w 273"/>
                  <a:gd name="T45" fmla="*/ 1 h 106"/>
                  <a:gd name="T46" fmla="*/ 0 w 273"/>
                  <a:gd name="T47" fmla="*/ 1 h 106"/>
                  <a:gd name="T48" fmla="*/ 0 w 273"/>
                  <a:gd name="T49" fmla="*/ 1 h 106"/>
                  <a:gd name="T50" fmla="*/ 0 w 273"/>
                  <a:gd name="T51" fmla="*/ 1 h 106"/>
                  <a:gd name="T52" fmla="*/ 0 w 273"/>
                  <a:gd name="T53" fmla="*/ 1 h 106"/>
                  <a:gd name="T54" fmla="*/ 0 w 273"/>
                  <a:gd name="T55" fmla="*/ 1 h 106"/>
                  <a:gd name="T56" fmla="*/ 0 w 273"/>
                  <a:gd name="T57" fmla="*/ 1 h 106"/>
                  <a:gd name="T58" fmla="*/ 0 w 273"/>
                  <a:gd name="T59" fmla="*/ 1 h 106"/>
                  <a:gd name="T60" fmla="*/ 0 w 273"/>
                  <a:gd name="T61" fmla="*/ 1 h 106"/>
                  <a:gd name="T62" fmla="*/ 0 w 273"/>
                  <a:gd name="T63" fmla="*/ 1 h 106"/>
                  <a:gd name="T64" fmla="*/ 0 w 273"/>
                  <a:gd name="T65" fmla="*/ 0 h 106"/>
                  <a:gd name="T66" fmla="*/ 0 w 273"/>
                  <a:gd name="T67" fmla="*/ 0 h 106"/>
                  <a:gd name="T68" fmla="*/ 0 w 273"/>
                  <a:gd name="T69" fmla="*/ 1 h 106"/>
                  <a:gd name="T70" fmla="*/ 0 w 273"/>
                  <a:gd name="T71" fmla="*/ 1 h 106"/>
                  <a:gd name="T72" fmla="*/ 0 w 273"/>
                  <a:gd name="T73" fmla="*/ 1 h 106"/>
                  <a:gd name="T74" fmla="*/ 0 w 273"/>
                  <a:gd name="T75" fmla="*/ 1 h 106"/>
                  <a:gd name="T76" fmla="*/ 0 w 273"/>
                  <a:gd name="T77" fmla="*/ 1 h 106"/>
                  <a:gd name="T78" fmla="*/ 0 w 273"/>
                  <a:gd name="T79" fmla="*/ 1 h 106"/>
                  <a:gd name="T80" fmla="*/ 0 w 273"/>
                  <a:gd name="T81" fmla="*/ 1 h 106"/>
                  <a:gd name="T82" fmla="*/ 0 w 273"/>
                  <a:gd name="T83" fmla="*/ 1 h 10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3" h="106">
                    <a:moveTo>
                      <a:pt x="0" y="7"/>
                    </a:moveTo>
                    <a:lnTo>
                      <a:pt x="19" y="6"/>
                    </a:lnTo>
                    <a:lnTo>
                      <a:pt x="37" y="6"/>
                    </a:lnTo>
                    <a:lnTo>
                      <a:pt x="55" y="7"/>
                    </a:lnTo>
                    <a:lnTo>
                      <a:pt x="72" y="10"/>
                    </a:lnTo>
                    <a:lnTo>
                      <a:pt x="89" y="14"/>
                    </a:lnTo>
                    <a:lnTo>
                      <a:pt x="105" y="19"/>
                    </a:lnTo>
                    <a:lnTo>
                      <a:pt x="121" y="25"/>
                    </a:lnTo>
                    <a:lnTo>
                      <a:pt x="137" y="32"/>
                    </a:lnTo>
                    <a:lnTo>
                      <a:pt x="152" y="40"/>
                    </a:lnTo>
                    <a:lnTo>
                      <a:pt x="167" y="48"/>
                    </a:lnTo>
                    <a:lnTo>
                      <a:pt x="182" y="56"/>
                    </a:lnTo>
                    <a:lnTo>
                      <a:pt x="197" y="65"/>
                    </a:lnTo>
                    <a:lnTo>
                      <a:pt x="212" y="75"/>
                    </a:lnTo>
                    <a:lnTo>
                      <a:pt x="227" y="84"/>
                    </a:lnTo>
                    <a:lnTo>
                      <a:pt x="241" y="95"/>
                    </a:lnTo>
                    <a:lnTo>
                      <a:pt x="256" y="105"/>
                    </a:lnTo>
                    <a:lnTo>
                      <a:pt x="262" y="106"/>
                    </a:lnTo>
                    <a:lnTo>
                      <a:pt x="269" y="104"/>
                    </a:lnTo>
                    <a:lnTo>
                      <a:pt x="273" y="98"/>
                    </a:lnTo>
                    <a:lnTo>
                      <a:pt x="273" y="93"/>
                    </a:lnTo>
                    <a:lnTo>
                      <a:pt x="265" y="78"/>
                    </a:lnTo>
                    <a:lnTo>
                      <a:pt x="254" y="64"/>
                    </a:lnTo>
                    <a:lnTo>
                      <a:pt x="241" y="51"/>
                    </a:lnTo>
                    <a:lnTo>
                      <a:pt x="226" y="41"/>
                    </a:lnTo>
                    <a:lnTo>
                      <a:pt x="209" y="30"/>
                    </a:lnTo>
                    <a:lnTo>
                      <a:pt x="192" y="22"/>
                    </a:lnTo>
                    <a:lnTo>
                      <a:pt x="173" y="17"/>
                    </a:lnTo>
                    <a:lnTo>
                      <a:pt x="154" y="11"/>
                    </a:lnTo>
                    <a:lnTo>
                      <a:pt x="133" y="6"/>
                    </a:lnTo>
                    <a:lnTo>
                      <a:pt x="112" y="3"/>
                    </a:lnTo>
                    <a:lnTo>
                      <a:pt x="93" y="2"/>
                    </a:lnTo>
                    <a:lnTo>
                      <a:pt x="73" y="0"/>
                    </a:lnTo>
                    <a:lnTo>
                      <a:pt x="53" y="0"/>
                    </a:lnTo>
                    <a:lnTo>
                      <a:pt x="35" y="2"/>
                    </a:lnTo>
                    <a:lnTo>
                      <a:pt x="18" y="4"/>
                    </a:lnTo>
                    <a:lnTo>
                      <a:pt x="1" y="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6" name="Freeform 444"/>
              <p:cNvSpPr>
                <a:spLocks/>
              </p:cNvSpPr>
              <p:nvPr/>
            </p:nvSpPr>
            <p:spPr bwMode="auto">
              <a:xfrm>
                <a:off x="2116" y="4797"/>
                <a:ext cx="125" cy="42"/>
              </a:xfrm>
              <a:custGeom>
                <a:avLst/>
                <a:gdLst>
                  <a:gd name="T0" fmla="*/ 0 w 249"/>
                  <a:gd name="T1" fmla="*/ 1 h 84"/>
                  <a:gd name="T2" fmla="*/ 1 w 249"/>
                  <a:gd name="T3" fmla="*/ 1 h 84"/>
                  <a:gd name="T4" fmla="*/ 1 w 249"/>
                  <a:gd name="T5" fmla="*/ 1 h 84"/>
                  <a:gd name="T6" fmla="*/ 1 w 249"/>
                  <a:gd name="T7" fmla="*/ 1 h 84"/>
                  <a:gd name="T8" fmla="*/ 1 w 249"/>
                  <a:gd name="T9" fmla="*/ 1 h 84"/>
                  <a:gd name="T10" fmla="*/ 1 w 249"/>
                  <a:gd name="T11" fmla="*/ 1 h 84"/>
                  <a:gd name="T12" fmla="*/ 1 w 249"/>
                  <a:gd name="T13" fmla="*/ 1 h 84"/>
                  <a:gd name="T14" fmla="*/ 1 w 249"/>
                  <a:gd name="T15" fmla="*/ 1 h 84"/>
                  <a:gd name="T16" fmla="*/ 1 w 249"/>
                  <a:gd name="T17" fmla="*/ 1 h 84"/>
                  <a:gd name="T18" fmla="*/ 1 w 249"/>
                  <a:gd name="T19" fmla="*/ 1 h 84"/>
                  <a:gd name="T20" fmla="*/ 1 w 249"/>
                  <a:gd name="T21" fmla="*/ 1 h 84"/>
                  <a:gd name="T22" fmla="*/ 1 w 249"/>
                  <a:gd name="T23" fmla="*/ 1 h 84"/>
                  <a:gd name="T24" fmla="*/ 1 w 249"/>
                  <a:gd name="T25" fmla="*/ 1 h 84"/>
                  <a:gd name="T26" fmla="*/ 1 w 249"/>
                  <a:gd name="T27" fmla="*/ 1 h 84"/>
                  <a:gd name="T28" fmla="*/ 1 w 249"/>
                  <a:gd name="T29" fmla="*/ 1 h 84"/>
                  <a:gd name="T30" fmla="*/ 1 w 249"/>
                  <a:gd name="T31" fmla="*/ 1 h 84"/>
                  <a:gd name="T32" fmla="*/ 1 w 249"/>
                  <a:gd name="T33" fmla="*/ 1 h 84"/>
                  <a:gd name="T34" fmla="*/ 1 w 249"/>
                  <a:gd name="T35" fmla="*/ 1 h 84"/>
                  <a:gd name="T36" fmla="*/ 1 w 249"/>
                  <a:gd name="T37" fmla="*/ 1 h 84"/>
                  <a:gd name="T38" fmla="*/ 1 w 249"/>
                  <a:gd name="T39" fmla="*/ 1 h 84"/>
                  <a:gd name="T40" fmla="*/ 1 w 249"/>
                  <a:gd name="T41" fmla="*/ 1 h 84"/>
                  <a:gd name="T42" fmla="*/ 1 w 249"/>
                  <a:gd name="T43" fmla="*/ 1 h 84"/>
                  <a:gd name="T44" fmla="*/ 1 w 249"/>
                  <a:gd name="T45" fmla="*/ 1 h 84"/>
                  <a:gd name="T46" fmla="*/ 1 w 249"/>
                  <a:gd name="T47" fmla="*/ 1 h 84"/>
                  <a:gd name="T48" fmla="*/ 1 w 249"/>
                  <a:gd name="T49" fmla="*/ 1 h 84"/>
                  <a:gd name="T50" fmla="*/ 1 w 249"/>
                  <a:gd name="T51" fmla="*/ 1 h 84"/>
                  <a:gd name="T52" fmla="*/ 1 w 249"/>
                  <a:gd name="T53" fmla="*/ 1 h 84"/>
                  <a:gd name="T54" fmla="*/ 1 w 249"/>
                  <a:gd name="T55" fmla="*/ 1 h 84"/>
                  <a:gd name="T56" fmla="*/ 1 w 249"/>
                  <a:gd name="T57" fmla="*/ 1 h 84"/>
                  <a:gd name="T58" fmla="*/ 1 w 249"/>
                  <a:gd name="T59" fmla="*/ 1 h 84"/>
                  <a:gd name="T60" fmla="*/ 1 w 249"/>
                  <a:gd name="T61" fmla="*/ 1 h 84"/>
                  <a:gd name="T62" fmla="*/ 1 w 249"/>
                  <a:gd name="T63" fmla="*/ 1 h 84"/>
                  <a:gd name="T64" fmla="*/ 1 w 249"/>
                  <a:gd name="T65" fmla="*/ 1 h 84"/>
                  <a:gd name="T66" fmla="*/ 1 w 249"/>
                  <a:gd name="T67" fmla="*/ 0 h 84"/>
                  <a:gd name="T68" fmla="*/ 1 w 249"/>
                  <a:gd name="T69" fmla="*/ 1 h 84"/>
                  <a:gd name="T70" fmla="*/ 1 w 249"/>
                  <a:gd name="T71" fmla="*/ 1 h 84"/>
                  <a:gd name="T72" fmla="*/ 0 w 249"/>
                  <a:gd name="T73" fmla="*/ 1 h 84"/>
                  <a:gd name="T74" fmla="*/ 0 w 249"/>
                  <a:gd name="T75" fmla="*/ 1 h 84"/>
                  <a:gd name="T76" fmla="*/ 0 w 249"/>
                  <a:gd name="T77" fmla="*/ 1 h 84"/>
                  <a:gd name="T78" fmla="*/ 0 w 249"/>
                  <a:gd name="T79" fmla="*/ 1 h 84"/>
                  <a:gd name="T80" fmla="*/ 0 w 249"/>
                  <a:gd name="T81" fmla="*/ 1 h 84"/>
                  <a:gd name="T82" fmla="*/ 0 w 249"/>
                  <a:gd name="T83" fmla="*/ 1 h 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9" h="84">
                    <a:moveTo>
                      <a:pt x="0" y="12"/>
                    </a:moveTo>
                    <a:lnTo>
                      <a:pt x="15" y="8"/>
                    </a:lnTo>
                    <a:lnTo>
                      <a:pt x="30" y="4"/>
                    </a:lnTo>
                    <a:lnTo>
                      <a:pt x="46" y="3"/>
                    </a:lnTo>
                    <a:lnTo>
                      <a:pt x="62" y="4"/>
                    </a:lnTo>
                    <a:lnTo>
                      <a:pt x="79" y="5"/>
                    </a:lnTo>
                    <a:lnTo>
                      <a:pt x="95" y="9"/>
                    </a:lnTo>
                    <a:lnTo>
                      <a:pt x="112" y="13"/>
                    </a:lnTo>
                    <a:lnTo>
                      <a:pt x="128" y="19"/>
                    </a:lnTo>
                    <a:lnTo>
                      <a:pt x="144" y="26"/>
                    </a:lnTo>
                    <a:lnTo>
                      <a:pt x="160" y="33"/>
                    </a:lnTo>
                    <a:lnTo>
                      <a:pt x="177" y="41"/>
                    </a:lnTo>
                    <a:lnTo>
                      <a:pt x="192" y="49"/>
                    </a:lnTo>
                    <a:lnTo>
                      <a:pt x="205" y="58"/>
                    </a:lnTo>
                    <a:lnTo>
                      <a:pt x="219" y="66"/>
                    </a:lnTo>
                    <a:lnTo>
                      <a:pt x="233" y="76"/>
                    </a:lnTo>
                    <a:lnTo>
                      <a:pt x="245" y="84"/>
                    </a:lnTo>
                    <a:lnTo>
                      <a:pt x="247" y="84"/>
                    </a:lnTo>
                    <a:lnTo>
                      <a:pt x="248" y="81"/>
                    </a:lnTo>
                    <a:lnTo>
                      <a:pt x="249" y="79"/>
                    </a:lnTo>
                    <a:lnTo>
                      <a:pt x="248" y="78"/>
                    </a:lnTo>
                    <a:lnTo>
                      <a:pt x="234" y="66"/>
                    </a:lnTo>
                    <a:lnTo>
                      <a:pt x="219" y="56"/>
                    </a:lnTo>
                    <a:lnTo>
                      <a:pt x="204" y="46"/>
                    </a:lnTo>
                    <a:lnTo>
                      <a:pt x="189" y="38"/>
                    </a:lnTo>
                    <a:lnTo>
                      <a:pt x="173" y="31"/>
                    </a:lnTo>
                    <a:lnTo>
                      <a:pt x="157" y="24"/>
                    </a:lnTo>
                    <a:lnTo>
                      <a:pt x="140" y="18"/>
                    </a:lnTo>
                    <a:lnTo>
                      <a:pt x="122" y="13"/>
                    </a:lnTo>
                    <a:lnTo>
                      <a:pt x="106" y="10"/>
                    </a:lnTo>
                    <a:lnTo>
                      <a:pt x="91" y="5"/>
                    </a:lnTo>
                    <a:lnTo>
                      <a:pt x="76" y="3"/>
                    </a:lnTo>
                    <a:lnTo>
                      <a:pt x="61" y="1"/>
                    </a:lnTo>
                    <a:lnTo>
                      <a:pt x="46" y="0"/>
                    </a:lnTo>
                    <a:lnTo>
                      <a:pt x="31" y="1"/>
                    </a:lnTo>
                    <a:lnTo>
                      <a:pt x="16" y="5"/>
                    </a:lnTo>
                    <a:lnTo>
                      <a:pt x="0" y="1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" name="Freeform 445"/>
              <p:cNvSpPr>
                <a:spLocks/>
              </p:cNvSpPr>
              <p:nvPr/>
            </p:nvSpPr>
            <p:spPr bwMode="auto">
              <a:xfrm>
                <a:off x="2202" y="4835"/>
                <a:ext cx="33" cy="52"/>
              </a:xfrm>
              <a:custGeom>
                <a:avLst/>
                <a:gdLst>
                  <a:gd name="T0" fmla="*/ 0 w 67"/>
                  <a:gd name="T1" fmla="*/ 1 h 102"/>
                  <a:gd name="T2" fmla="*/ 0 w 67"/>
                  <a:gd name="T3" fmla="*/ 1 h 102"/>
                  <a:gd name="T4" fmla="*/ 0 w 67"/>
                  <a:gd name="T5" fmla="*/ 1 h 102"/>
                  <a:gd name="T6" fmla="*/ 0 w 67"/>
                  <a:gd name="T7" fmla="*/ 1 h 102"/>
                  <a:gd name="T8" fmla="*/ 0 w 67"/>
                  <a:gd name="T9" fmla="*/ 1 h 102"/>
                  <a:gd name="T10" fmla="*/ 0 w 67"/>
                  <a:gd name="T11" fmla="*/ 1 h 102"/>
                  <a:gd name="T12" fmla="*/ 0 w 67"/>
                  <a:gd name="T13" fmla="*/ 1 h 102"/>
                  <a:gd name="T14" fmla="*/ 0 w 67"/>
                  <a:gd name="T15" fmla="*/ 1 h 102"/>
                  <a:gd name="T16" fmla="*/ 0 w 67"/>
                  <a:gd name="T17" fmla="*/ 1 h 102"/>
                  <a:gd name="T18" fmla="*/ 0 w 67"/>
                  <a:gd name="T19" fmla="*/ 1 h 102"/>
                  <a:gd name="T20" fmla="*/ 0 w 67"/>
                  <a:gd name="T21" fmla="*/ 1 h 102"/>
                  <a:gd name="T22" fmla="*/ 0 w 67"/>
                  <a:gd name="T23" fmla="*/ 1 h 102"/>
                  <a:gd name="T24" fmla="*/ 0 w 67"/>
                  <a:gd name="T25" fmla="*/ 0 h 102"/>
                  <a:gd name="T26" fmla="*/ 0 w 67"/>
                  <a:gd name="T27" fmla="*/ 1 h 102"/>
                  <a:gd name="T28" fmla="*/ 0 w 67"/>
                  <a:gd name="T29" fmla="*/ 1 h 102"/>
                  <a:gd name="T30" fmla="*/ 0 w 67"/>
                  <a:gd name="T31" fmla="*/ 1 h 102"/>
                  <a:gd name="T32" fmla="*/ 0 w 67"/>
                  <a:gd name="T33" fmla="*/ 1 h 102"/>
                  <a:gd name="T34" fmla="*/ 0 w 67"/>
                  <a:gd name="T35" fmla="*/ 1 h 102"/>
                  <a:gd name="T36" fmla="*/ 0 w 67"/>
                  <a:gd name="T37" fmla="*/ 1 h 102"/>
                  <a:gd name="T38" fmla="*/ 0 w 67"/>
                  <a:gd name="T39" fmla="*/ 1 h 102"/>
                  <a:gd name="T40" fmla="*/ 0 w 67"/>
                  <a:gd name="T41" fmla="*/ 1 h 102"/>
                  <a:gd name="T42" fmla="*/ 0 w 67"/>
                  <a:gd name="T43" fmla="*/ 1 h 102"/>
                  <a:gd name="T44" fmla="*/ 0 w 67"/>
                  <a:gd name="T45" fmla="*/ 1 h 102"/>
                  <a:gd name="T46" fmla="*/ 0 w 67"/>
                  <a:gd name="T47" fmla="*/ 1 h 102"/>
                  <a:gd name="T48" fmla="*/ 0 w 67"/>
                  <a:gd name="T49" fmla="*/ 1 h 102"/>
                  <a:gd name="T50" fmla="*/ 0 w 67"/>
                  <a:gd name="T51" fmla="*/ 1 h 10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7" h="102">
                    <a:moveTo>
                      <a:pt x="0" y="101"/>
                    </a:moveTo>
                    <a:lnTo>
                      <a:pt x="1" y="85"/>
                    </a:lnTo>
                    <a:lnTo>
                      <a:pt x="5" y="70"/>
                    </a:lnTo>
                    <a:lnTo>
                      <a:pt x="9" y="57"/>
                    </a:lnTo>
                    <a:lnTo>
                      <a:pt x="16" y="45"/>
                    </a:lnTo>
                    <a:lnTo>
                      <a:pt x="24" y="33"/>
                    </a:lnTo>
                    <a:lnTo>
                      <a:pt x="35" y="24"/>
                    </a:lnTo>
                    <a:lnTo>
                      <a:pt x="47" y="16"/>
                    </a:lnTo>
                    <a:lnTo>
                      <a:pt x="62" y="9"/>
                    </a:lnTo>
                    <a:lnTo>
                      <a:pt x="65" y="7"/>
                    </a:lnTo>
                    <a:lnTo>
                      <a:pt x="67" y="3"/>
                    </a:lnTo>
                    <a:lnTo>
                      <a:pt x="67" y="1"/>
                    </a:lnTo>
                    <a:lnTo>
                      <a:pt x="65" y="0"/>
                    </a:lnTo>
                    <a:lnTo>
                      <a:pt x="47" y="5"/>
                    </a:lnTo>
                    <a:lnTo>
                      <a:pt x="33" y="13"/>
                    </a:lnTo>
                    <a:lnTo>
                      <a:pt x="23" y="24"/>
                    </a:lnTo>
                    <a:lnTo>
                      <a:pt x="14" y="38"/>
                    </a:lnTo>
                    <a:lnTo>
                      <a:pt x="7" y="53"/>
                    </a:lnTo>
                    <a:lnTo>
                      <a:pt x="2" y="69"/>
                    </a:lnTo>
                    <a:lnTo>
                      <a:pt x="0" y="85"/>
                    </a:lnTo>
                    <a:lnTo>
                      <a:pt x="0" y="102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8" name="Freeform 446"/>
              <p:cNvSpPr>
                <a:spLocks/>
              </p:cNvSpPr>
              <p:nvPr/>
            </p:nvSpPr>
            <p:spPr bwMode="auto">
              <a:xfrm>
                <a:off x="2106" y="5211"/>
                <a:ext cx="27" cy="46"/>
              </a:xfrm>
              <a:custGeom>
                <a:avLst/>
                <a:gdLst>
                  <a:gd name="T0" fmla="*/ 1 w 54"/>
                  <a:gd name="T1" fmla="*/ 0 h 91"/>
                  <a:gd name="T2" fmla="*/ 1 w 54"/>
                  <a:gd name="T3" fmla="*/ 1 h 91"/>
                  <a:gd name="T4" fmla="*/ 1 w 54"/>
                  <a:gd name="T5" fmla="*/ 1 h 91"/>
                  <a:gd name="T6" fmla="*/ 1 w 54"/>
                  <a:gd name="T7" fmla="*/ 1 h 91"/>
                  <a:gd name="T8" fmla="*/ 0 w 54"/>
                  <a:gd name="T9" fmla="*/ 1 h 91"/>
                  <a:gd name="T10" fmla="*/ 1 w 54"/>
                  <a:gd name="T11" fmla="*/ 1 h 91"/>
                  <a:gd name="T12" fmla="*/ 1 w 54"/>
                  <a:gd name="T13" fmla="*/ 1 h 91"/>
                  <a:gd name="T14" fmla="*/ 1 w 54"/>
                  <a:gd name="T15" fmla="*/ 1 h 91"/>
                  <a:gd name="T16" fmla="*/ 1 w 54"/>
                  <a:gd name="T17" fmla="*/ 1 h 91"/>
                  <a:gd name="T18" fmla="*/ 1 w 54"/>
                  <a:gd name="T19" fmla="*/ 1 h 91"/>
                  <a:gd name="T20" fmla="*/ 1 w 54"/>
                  <a:gd name="T21" fmla="*/ 1 h 91"/>
                  <a:gd name="T22" fmla="*/ 1 w 54"/>
                  <a:gd name="T23" fmla="*/ 1 h 91"/>
                  <a:gd name="T24" fmla="*/ 1 w 54"/>
                  <a:gd name="T25" fmla="*/ 1 h 91"/>
                  <a:gd name="T26" fmla="*/ 1 w 54"/>
                  <a:gd name="T27" fmla="*/ 1 h 91"/>
                  <a:gd name="T28" fmla="*/ 1 w 54"/>
                  <a:gd name="T29" fmla="*/ 1 h 91"/>
                  <a:gd name="T30" fmla="*/ 1 w 54"/>
                  <a:gd name="T31" fmla="*/ 1 h 91"/>
                  <a:gd name="T32" fmla="*/ 1 w 54"/>
                  <a:gd name="T33" fmla="*/ 1 h 91"/>
                  <a:gd name="T34" fmla="*/ 1 w 54"/>
                  <a:gd name="T35" fmla="*/ 1 h 91"/>
                  <a:gd name="T36" fmla="*/ 1 w 54"/>
                  <a:gd name="T37" fmla="*/ 1 h 91"/>
                  <a:gd name="T38" fmla="*/ 1 w 54"/>
                  <a:gd name="T39" fmla="*/ 1 h 91"/>
                  <a:gd name="T40" fmla="*/ 1 w 54"/>
                  <a:gd name="T41" fmla="*/ 1 h 91"/>
                  <a:gd name="T42" fmla="*/ 1 w 54"/>
                  <a:gd name="T43" fmla="*/ 1 h 91"/>
                  <a:gd name="T44" fmla="*/ 1 w 54"/>
                  <a:gd name="T45" fmla="*/ 0 h 91"/>
                  <a:gd name="T46" fmla="*/ 1 w 54"/>
                  <a:gd name="T47" fmla="*/ 0 h 91"/>
                  <a:gd name="T48" fmla="*/ 1 w 54"/>
                  <a:gd name="T49" fmla="*/ 0 h 91"/>
                  <a:gd name="T50" fmla="*/ 1 w 54"/>
                  <a:gd name="T51" fmla="*/ 0 h 9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4" h="91">
                    <a:moveTo>
                      <a:pt x="32" y="0"/>
                    </a:moveTo>
                    <a:lnTo>
                      <a:pt x="16" y="4"/>
                    </a:lnTo>
                    <a:lnTo>
                      <a:pt x="5" y="15"/>
                    </a:lnTo>
                    <a:lnTo>
                      <a:pt x="1" y="30"/>
                    </a:lnTo>
                    <a:lnTo>
                      <a:pt x="0" y="46"/>
                    </a:lnTo>
                    <a:lnTo>
                      <a:pt x="4" y="63"/>
                    </a:lnTo>
                    <a:lnTo>
                      <a:pt x="12" y="77"/>
                    </a:lnTo>
                    <a:lnTo>
                      <a:pt x="24" y="87"/>
                    </a:lnTo>
                    <a:lnTo>
                      <a:pt x="39" y="91"/>
                    </a:lnTo>
                    <a:lnTo>
                      <a:pt x="44" y="88"/>
                    </a:lnTo>
                    <a:lnTo>
                      <a:pt x="50" y="84"/>
                    </a:lnTo>
                    <a:lnTo>
                      <a:pt x="54" y="78"/>
                    </a:lnTo>
                    <a:lnTo>
                      <a:pt x="51" y="72"/>
                    </a:lnTo>
                    <a:lnTo>
                      <a:pt x="44" y="65"/>
                    </a:lnTo>
                    <a:lnTo>
                      <a:pt x="36" y="57"/>
                    </a:lnTo>
                    <a:lnTo>
                      <a:pt x="27" y="50"/>
                    </a:lnTo>
                    <a:lnTo>
                      <a:pt x="20" y="42"/>
                    </a:lnTo>
                    <a:lnTo>
                      <a:pt x="13" y="30"/>
                    </a:lnTo>
                    <a:lnTo>
                      <a:pt x="13" y="18"/>
                    </a:lnTo>
                    <a:lnTo>
                      <a:pt x="19" y="8"/>
                    </a:lnTo>
                    <a:lnTo>
                      <a:pt x="32" y="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9" name="Freeform 447"/>
              <p:cNvSpPr>
                <a:spLocks/>
              </p:cNvSpPr>
              <p:nvPr/>
            </p:nvSpPr>
            <p:spPr bwMode="auto">
              <a:xfrm>
                <a:off x="2286" y="4777"/>
                <a:ext cx="57" cy="39"/>
              </a:xfrm>
              <a:custGeom>
                <a:avLst/>
                <a:gdLst>
                  <a:gd name="T0" fmla="*/ 1 w 114"/>
                  <a:gd name="T1" fmla="*/ 0 h 79"/>
                  <a:gd name="T2" fmla="*/ 1 w 114"/>
                  <a:gd name="T3" fmla="*/ 0 h 79"/>
                  <a:gd name="T4" fmla="*/ 1 w 114"/>
                  <a:gd name="T5" fmla="*/ 0 h 79"/>
                  <a:gd name="T6" fmla="*/ 1 w 114"/>
                  <a:gd name="T7" fmla="*/ 0 h 79"/>
                  <a:gd name="T8" fmla="*/ 1 w 114"/>
                  <a:gd name="T9" fmla="*/ 0 h 79"/>
                  <a:gd name="T10" fmla="*/ 1 w 114"/>
                  <a:gd name="T11" fmla="*/ 0 h 79"/>
                  <a:gd name="T12" fmla="*/ 1 w 114"/>
                  <a:gd name="T13" fmla="*/ 0 h 79"/>
                  <a:gd name="T14" fmla="*/ 1 w 114"/>
                  <a:gd name="T15" fmla="*/ 0 h 79"/>
                  <a:gd name="T16" fmla="*/ 1 w 114"/>
                  <a:gd name="T17" fmla="*/ 0 h 79"/>
                  <a:gd name="T18" fmla="*/ 1 w 114"/>
                  <a:gd name="T19" fmla="*/ 0 h 79"/>
                  <a:gd name="T20" fmla="*/ 1 w 114"/>
                  <a:gd name="T21" fmla="*/ 0 h 79"/>
                  <a:gd name="T22" fmla="*/ 1 w 114"/>
                  <a:gd name="T23" fmla="*/ 0 h 79"/>
                  <a:gd name="T24" fmla="*/ 1 w 114"/>
                  <a:gd name="T25" fmla="*/ 0 h 79"/>
                  <a:gd name="T26" fmla="*/ 1 w 114"/>
                  <a:gd name="T27" fmla="*/ 0 h 79"/>
                  <a:gd name="T28" fmla="*/ 1 w 114"/>
                  <a:gd name="T29" fmla="*/ 0 h 79"/>
                  <a:gd name="T30" fmla="*/ 1 w 114"/>
                  <a:gd name="T31" fmla="*/ 0 h 79"/>
                  <a:gd name="T32" fmla="*/ 0 w 114"/>
                  <a:gd name="T33" fmla="*/ 0 h 79"/>
                  <a:gd name="T34" fmla="*/ 0 w 114"/>
                  <a:gd name="T35" fmla="*/ 0 h 79"/>
                  <a:gd name="T36" fmla="*/ 1 w 114"/>
                  <a:gd name="T37" fmla="*/ 0 h 79"/>
                  <a:gd name="T38" fmla="*/ 1 w 114"/>
                  <a:gd name="T39" fmla="*/ 0 h 79"/>
                  <a:gd name="T40" fmla="*/ 1 w 114"/>
                  <a:gd name="T41" fmla="*/ 0 h 79"/>
                  <a:gd name="T42" fmla="*/ 1 w 114"/>
                  <a:gd name="T43" fmla="*/ 0 h 79"/>
                  <a:gd name="T44" fmla="*/ 1 w 114"/>
                  <a:gd name="T45" fmla="*/ 0 h 79"/>
                  <a:gd name="T46" fmla="*/ 1 w 114"/>
                  <a:gd name="T47" fmla="*/ 0 h 79"/>
                  <a:gd name="T48" fmla="*/ 1 w 114"/>
                  <a:gd name="T49" fmla="*/ 0 h 79"/>
                  <a:gd name="T50" fmla="*/ 1 w 114"/>
                  <a:gd name="T51" fmla="*/ 0 h 79"/>
                  <a:gd name="T52" fmla="*/ 1 w 114"/>
                  <a:gd name="T53" fmla="*/ 0 h 79"/>
                  <a:gd name="T54" fmla="*/ 1 w 114"/>
                  <a:gd name="T55" fmla="*/ 0 h 79"/>
                  <a:gd name="T56" fmla="*/ 1 w 114"/>
                  <a:gd name="T57" fmla="*/ 0 h 79"/>
                  <a:gd name="T58" fmla="*/ 1 w 114"/>
                  <a:gd name="T59" fmla="*/ 0 h 79"/>
                  <a:gd name="T60" fmla="*/ 1 w 114"/>
                  <a:gd name="T61" fmla="*/ 0 h 79"/>
                  <a:gd name="T62" fmla="*/ 1 w 114"/>
                  <a:gd name="T63" fmla="*/ 0 h 79"/>
                  <a:gd name="T64" fmla="*/ 1 w 114"/>
                  <a:gd name="T65" fmla="*/ 0 h 79"/>
                  <a:gd name="T66" fmla="*/ 1 w 114"/>
                  <a:gd name="T67" fmla="*/ 0 h 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4" h="79">
                    <a:moveTo>
                      <a:pt x="114" y="0"/>
                    </a:moveTo>
                    <a:lnTo>
                      <a:pt x="105" y="2"/>
                    </a:lnTo>
                    <a:lnTo>
                      <a:pt x="97" y="4"/>
                    </a:lnTo>
                    <a:lnTo>
                      <a:pt x="89" y="6"/>
                    </a:lnTo>
                    <a:lnTo>
                      <a:pt x="81" y="11"/>
                    </a:lnTo>
                    <a:lnTo>
                      <a:pt x="73" y="15"/>
                    </a:lnTo>
                    <a:lnTo>
                      <a:pt x="65" y="20"/>
                    </a:lnTo>
                    <a:lnTo>
                      <a:pt x="57" y="25"/>
                    </a:lnTo>
                    <a:lnTo>
                      <a:pt x="50" y="29"/>
                    </a:lnTo>
                    <a:lnTo>
                      <a:pt x="43" y="34"/>
                    </a:lnTo>
                    <a:lnTo>
                      <a:pt x="36" y="40"/>
                    </a:lnTo>
                    <a:lnTo>
                      <a:pt x="29" y="44"/>
                    </a:lnTo>
                    <a:lnTo>
                      <a:pt x="22" y="50"/>
                    </a:lnTo>
                    <a:lnTo>
                      <a:pt x="16" y="56"/>
                    </a:lnTo>
                    <a:lnTo>
                      <a:pt x="10" y="61"/>
                    </a:lnTo>
                    <a:lnTo>
                      <a:pt x="5" y="68"/>
                    </a:lnTo>
                    <a:lnTo>
                      <a:pt x="0" y="75"/>
                    </a:lnTo>
                    <a:lnTo>
                      <a:pt x="0" y="79"/>
                    </a:lnTo>
                    <a:lnTo>
                      <a:pt x="2" y="79"/>
                    </a:lnTo>
                    <a:lnTo>
                      <a:pt x="6" y="78"/>
                    </a:lnTo>
                    <a:lnTo>
                      <a:pt x="8" y="76"/>
                    </a:lnTo>
                    <a:lnTo>
                      <a:pt x="19" y="65"/>
                    </a:lnTo>
                    <a:lnTo>
                      <a:pt x="30" y="53"/>
                    </a:lnTo>
                    <a:lnTo>
                      <a:pt x="43" y="42"/>
                    </a:lnTo>
                    <a:lnTo>
                      <a:pt x="55" y="30"/>
                    </a:lnTo>
                    <a:lnTo>
                      <a:pt x="69" y="20"/>
                    </a:lnTo>
                    <a:lnTo>
                      <a:pt x="83" y="11"/>
                    </a:lnTo>
                    <a:lnTo>
                      <a:pt x="98" y="5"/>
                    </a:lnTo>
                    <a:lnTo>
                      <a:pt x="113" y="2"/>
                    </a:lnTo>
                    <a:lnTo>
                      <a:pt x="114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0" name="Freeform 448"/>
              <p:cNvSpPr>
                <a:spLocks/>
              </p:cNvSpPr>
              <p:nvPr/>
            </p:nvSpPr>
            <p:spPr bwMode="auto">
              <a:xfrm>
                <a:off x="2282" y="4815"/>
                <a:ext cx="131" cy="80"/>
              </a:xfrm>
              <a:custGeom>
                <a:avLst/>
                <a:gdLst>
                  <a:gd name="T0" fmla="*/ 0 w 263"/>
                  <a:gd name="T1" fmla="*/ 1 h 159"/>
                  <a:gd name="T2" fmla="*/ 0 w 263"/>
                  <a:gd name="T3" fmla="*/ 1 h 159"/>
                  <a:gd name="T4" fmla="*/ 0 w 263"/>
                  <a:gd name="T5" fmla="*/ 1 h 159"/>
                  <a:gd name="T6" fmla="*/ 0 w 263"/>
                  <a:gd name="T7" fmla="*/ 1 h 159"/>
                  <a:gd name="T8" fmla="*/ 0 w 263"/>
                  <a:gd name="T9" fmla="*/ 1 h 159"/>
                  <a:gd name="T10" fmla="*/ 0 w 263"/>
                  <a:gd name="T11" fmla="*/ 1 h 159"/>
                  <a:gd name="T12" fmla="*/ 0 w 263"/>
                  <a:gd name="T13" fmla="*/ 1 h 159"/>
                  <a:gd name="T14" fmla="*/ 0 w 263"/>
                  <a:gd name="T15" fmla="*/ 1 h 159"/>
                  <a:gd name="T16" fmla="*/ 0 w 263"/>
                  <a:gd name="T17" fmla="*/ 1 h 159"/>
                  <a:gd name="T18" fmla="*/ 0 w 263"/>
                  <a:gd name="T19" fmla="*/ 1 h 159"/>
                  <a:gd name="T20" fmla="*/ 0 w 263"/>
                  <a:gd name="T21" fmla="*/ 1 h 159"/>
                  <a:gd name="T22" fmla="*/ 0 w 263"/>
                  <a:gd name="T23" fmla="*/ 1 h 159"/>
                  <a:gd name="T24" fmla="*/ 0 w 263"/>
                  <a:gd name="T25" fmla="*/ 1 h 159"/>
                  <a:gd name="T26" fmla="*/ 0 w 263"/>
                  <a:gd name="T27" fmla="*/ 1 h 159"/>
                  <a:gd name="T28" fmla="*/ 0 w 263"/>
                  <a:gd name="T29" fmla="*/ 1 h 159"/>
                  <a:gd name="T30" fmla="*/ 0 w 263"/>
                  <a:gd name="T31" fmla="*/ 1 h 159"/>
                  <a:gd name="T32" fmla="*/ 0 w 263"/>
                  <a:gd name="T33" fmla="*/ 1 h 159"/>
                  <a:gd name="T34" fmla="*/ 0 w 263"/>
                  <a:gd name="T35" fmla="*/ 1 h 159"/>
                  <a:gd name="T36" fmla="*/ 0 w 263"/>
                  <a:gd name="T37" fmla="*/ 1 h 159"/>
                  <a:gd name="T38" fmla="*/ 0 w 263"/>
                  <a:gd name="T39" fmla="*/ 1 h 159"/>
                  <a:gd name="T40" fmla="*/ 0 w 263"/>
                  <a:gd name="T41" fmla="*/ 1 h 159"/>
                  <a:gd name="T42" fmla="*/ 0 w 263"/>
                  <a:gd name="T43" fmla="*/ 1 h 159"/>
                  <a:gd name="T44" fmla="*/ 0 w 263"/>
                  <a:gd name="T45" fmla="*/ 1 h 159"/>
                  <a:gd name="T46" fmla="*/ 0 w 263"/>
                  <a:gd name="T47" fmla="*/ 1 h 159"/>
                  <a:gd name="T48" fmla="*/ 0 w 263"/>
                  <a:gd name="T49" fmla="*/ 1 h 159"/>
                  <a:gd name="T50" fmla="*/ 0 w 263"/>
                  <a:gd name="T51" fmla="*/ 1 h 159"/>
                  <a:gd name="T52" fmla="*/ 0 w 263"/>
                  <a:gd name="T53" fmla="*/ 1 h 159"/>
                  <a:gd name="T54" fmla="*/ 0 w 263"/>
                  <a:gd name="T55" fmla="*/ 1 h 159"/>
                  <a:gd name="T56" fmla="*/ 0 w 263"/>
                  <a:gd name="T57" fmla="*/ 1 h 159"/>
                  <a:gd name="T58" fmla="*/ 0 w 263"/>
                  <a:gd name="T59" fmla="*/ 1 h 159"/>
                  <a:gd name="T60" fmla="*/ 0 w 263"/>
                  <a:gd name="T61" fmla="*/ 1 h 159"/>
                  <a:gd name="T62" fmla="*/ 0 w 263"/>
                  <a:gd name="T63" fmla="*/ 1 h 159"/>
                  <a:gd name="T64" fmla="*/ 0 w 263"/>
                  <a:gd name="T65" fmla="*/ 1 h 159"/>
                  <a:gd name="T66" fmla="*/ 0 w 263"/>
                  <a:gd name="T67" fmla="*/ 1 h 159"/>
                  <a:gd name="T68" fmla="*/ 0 w 263"/>
                  <a:gd name="T69" fmla="*/ 0 h 159"/>
                  <a:gd name="T70" fmla="*/ 0 w 263"/>
                  <a:gd name="T71" fmla="*/ 1 h 159"/>
                  <a:gd name="T72" fmla="*/ 0 w 263"/>
                  <a:gd name="T73" fmla="*/ 1 h 159"/>
                  <a:gd name="T74" fmla="*/ 0 w 263"/>
                  <a:gd name="T75" fmla="*/ 1 h 159"/>
                  <a:gd name="T76" fmla="*/ 0 w 263"/>
                  <a:gd name="T77" fmla="*/ 1 h 159"/>
                  <a:gd name="T78" fmla="*/ 0 w 263"/>
                  <a:gd name="T79" fmla="*/ 1 h 159"/>
                  <a:gd name="T80" fmla="*/ 0 w 263"/>
                  <a:gd name="T81" fmla="*/ 1 h 159"/>
                  <a:gd name="T82" fmla="*/ 0 w 263"/>
                  <a:gd name="T83" fmla="*/ 1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3" h="159">
                    <a:moveTo>
                      <a:pt x="0" y="6"/>
                    </a:moveTo>
                    <a:lnTo>
                      <a:pt x="17" y="4"/>
                    </a:lnTo>
                    <a:lnTo>
                      <a:pt x="36" y="5"/>
                    </a:lnTo>
                    <a:lnTo>
                      <a:pt x="54" y="7"/>
                    </a:lnTo>
                    <a:lnTo>
                      <a:pt x="73" y="12"/>
                    </a:lnTo>
                    <a:lnTo>
                      <a:pt x="92" y="18"/>
                    </a:lnTo>
                    <a:lnTo>
                      <a:pt x="111" y="27"/>
                    </a:lnTo>
                    <a:lnTo>
                      <a:pt x="128" y="36"/>
                    </a:lnTo>
                    <a:lnTo>
                      <a:pt x="147" y="46"/>
                    </a:lnTo>
                    <a:lnTo>
                      <a:pt x="164" y="59"/>
                    </a:lnTo>
                    <a:lnTo>
                      <a:pt x="180" y="72"/>
                    </a:lnTo>
                    <a:lnTo>
                      <a:pt x="195" y="86"/>
                    </a:lnTo>
                    <a:lnTo>
                      <a:pt x="210" y="99"/>
                    </a:lnTo>
                    <a:lnTo>
                      <a:pt x="223" y="114"/>
                    </a:lnTo>
                    <a:lnTo>
                      <a:pt x="235" y="128"/>
                    </a:lnTo>
                    <a:lnTo>
                      <a:pt x="244" y="143"/>
                    </a:lnTo>
                    <a:lnTo>
                      <a:pt x="254" y="158"/>
                    </a:lnTo>
                    <a:lnTo>
                      <a:pt x="256" y="159"/>
                    </a:lnTo>
                    <a:lnTo>
                      <a:pt x="259" y="157"/>
                    </a:lnTo>
                    <a:lnTo>
                      <a:pt x="262" y="154"/>
                    </a:lnTo>
                    <a:lnTo>
                      <a:pt x="263" y="149"/>
                    </a:lnTo>
                    <a:lnTo>
                      <a:pt x="255" y="133"/>
                    </a:lnTo>
                    <a:lnTo>
                      <a:pt x="246" y="116"/>
                    </a:lnTo>
                    <a:lnTo>
                      <a:pt x="234" y="101"/>
                    </a:lnTo>
                    <a:lnTo>
                      <a:pt x="220" y="84"/>
                    </a:lnTo>
                    <a:lnTo>
                      <a:pt x="206" y="71"/>
                    </a:lnTo>
                    <a:lnTo>
                      <a:pt x="190" y="57"/>
                    </a:lnTo>
                    <a:lnTo>
                      <a:pt x="173" y="45"/>
                    </a:lnTo>
                    <a:lnTo>
                      <a:pt x="155" y="34"/>
                    </a:lnTo>
                    <a:lnTo>
                      <a:pt x="136" y="25"/>
                    </a:lnTo>
                    <a:lnTo>
                      <a:pt x="117" y="15"/>
                    </a:lnTo>
                    <a:lnTo>
                      <a:pt x="97" y="10"/>
                    </a:lnTo>
                    <a:lnTo>
                      <a:pt x="77" y="4"/>
                    </a:lnTo>
                    <a:lnTo>
                      <a:pt x="58" y="2"/>
                    </a:lnTo>
                    <a:lnTo>
                      <a:pt x="38" y="0"/>
                    </a:lnTo>
                    <a:lnTo>
                      <a:pt x="19" y="2"/>
                    </a:lnTo>
                    <a:lnTo>
                      <a:pt x="0" y="5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1" name="Freeform 449"/>
              <p:cNvSpPr>
                <a:spLocks/>
              </p:cNvSpPr>
              <p:nvPr/>
            </p:nvSpPr>
            <p:spPr bwMode="auto">
              <a:xfrm>
                <a:off x="2320" y="4784"/>
                <a:ext cx="135" cy="78"/>
              </a:xfrm>
              <a:custGeom>
                <a:avLst/>
                <a:gdLst>
                  <a:gd name="T0" fmla="*/ 0 w 271"/>
                  <a:gd name="T1" fmla="*/ 1 h 156"/>
                  <a:gd name="T2" fmla="*/ 0 w 271"/>
                  <a:gd name="T3" fmla="*/ 1 h 156"/>
                  <a:gd name="T4" fmla="*/ 0 w 271"/>
                  <a:gd name="T5" fmla="*/ 1 h 156"/>
                  <a:gd name="T6" fmla="*/ 0 w 271"/>
                  <a:gd name="T7" fmla="*/ 1 h 156"/>
                  <a:gd name="T8" fmla="*/ 0 w 271"/>
                  <a:gd name="T9" fmla="*/ 1 h 156"/>
                  <a:gd name="T10" fmla="*/ 0 w 271"/>
                  <a:gd name="T11" fmla="*/ 1 h 156"/>
                  <a:gd name="T12" fmla="*/ 0 w 271"/>
                  <a:gd name="T13" fmla="*/ 1 h 156"/>
                  <a:gd name="T14" fmla="*/ 0 w 271"/>
                  <a:gd name="T15" fmla="*/ 1 h 156"/>
                  <a:gd name="T16" fmla="*/ 0 w 271"/>
                  <a:gd name="T17" fmla="*/ 1 h 156"/>
                  <a:gd name="T18" fmla="*/ 0 w 271"/>
                  <a:gd name="T19" fmla="*/ 1 h 156"/>
                  <a:gd name="T20" fmla="*/ 0 w 271"/>
                  <a:gd name="T21" fmla="*/ 1 h 156"/>
                  <a:gd name="T22" fmla="*/ 0 w 271"/>
                  <a:gd name="T23" fmla="*/ 1 h 156"/>
                  <a:gd name="T24" fmla="*/ 0 w 271"/>
                  <a:gd name="T25" fmla="*/ 1 h 156"/>
                  <a:gd name="T26" fmla="*/ 0 w 271"/>
                  <a:gd name="T27" fmla="*/ 1 h 156"/>
                  <a:gd name="T28" fmla="*/ 0 w 271"/>
                  <a:gd name="T29" fmla="*/ 1 h 156"/>
                  <a:gd name="T30" fmla="*/ 0 w 271"/>
                  <a:gd name="T31" fmla="*/ 1 h 156"/>
                  <a:gd name="T32" fmla="*/ 0 w 271"/>
                  <a:gd name="T33" fmla="*/ 1 h 156"/>
                  <a:gd name="T34" fmla="*/ 0 w 271"/>
                  <a:gd name="T35" fmla="*/ 1 h 156"/>
                  <a:gd name="T36" fmla="*/ 0 w 271"/>
                  <a:gd name="T37" fmla="*/ 1 h 156"/>
                  <a:gd name="T38" fmla="*/ 0 w 271"/>
                  <a:gd name="T39" fmla="*/ 1 h 156"/>
                  <a:gd name="T40" fmla="*/ 0 w 271"/>
                  <a:gd name="T41" fmla="*/ 1 h 156"/>
                  <a:gd name="T42" fmla="*/ 0 w 271"/>
                  <a:gd name="T43" fmla="*/ 1 h 156"/>
                  <a:gd name="T44" fmla="*/ 0 w 271"/>
                  <a:gd name="T45" fmla="*/ 1 h 156"/>
                  <a:gd name="T46" fmla="*/ 0 w 271"/>
                  <a:gd name="T47" fmla="*/ 1 h 156"/>
                  <a:gd name="T48" fmla="*/ 0 w 271"/>
                  <a:gd name="T49" fmla="*/ 1 h 156"/>
                  <a:gd name="T50" fmla="*/ 0 w 271"/>
                  <a:gd name="T51" fmla="*/ 1 h 156"/>
                  <a:gd name="T52" fmla="*/ 0 w 271"/>
                  <a:gd name="T53" fmla="*/ 1 h 156"/>
                  <a:gd name="T54" fmla="*/ 0 w 271"/>
                  <a:gd name="T55" fmla="*/ 1 h 156"/>
                  <a:gd name="T56" fmla="*/ 0 w 271"/>
                  <a:gd name="T57" fmla="*/ 1 h 156"/>
                  <a:gd name="T58" fmla="*/ 0 w 271"/>
                  <a:gd name="T59" fmla="*/ 1 h 156"/>
                  <a:gd name="T60" fmla="*/ 0 w 271"/>
                  <a:gd name="T61" fmla="*/ 1 h 156"/>
                  <a:gd name="T62" fmla="*/ 0 w 271"/>
                  <a:gd name="T63" fmla="*/ 1 h 156"/>
                  <a:gd name="T64" fmla="*/ 0 w 271"/>
                  <a:gd name="T65" fmla="*/ 1 h 156"/>
                  <a:gd name="T66" fmla="*/ 0 w 271"/>
                  <a:gd name="T67" fmla="*/ 1 h 156"/>
                  <a:gd name="T68" fmla="*/ 0 w 271"/>
                  <a:gd name="T69" fmla="*/ 0 h 156"/>
                  <a:gd name="T70" fmla="*/ 0 w 271"/>
                  <a:gd name="T71" fmla="*/ 0 h 156"/>
                  <a:gd name="T72" fmla="*/ 0 w 271"/>
                  <a:gd name="T73" fmla="*/ 1 h 156"/>
                  <a:gd name="T74" fmla="*/ 0 w 271"/>
                  <a:gd name="T75" fmla="*/ 1 h 156"/>
                  <a:gd name="T76" fmla="*/ 0 w 271"/>
                  <a:gd name="T77" fmla="*/ 1 h 156"/>
                  <a:gd name="T78" fmla="*/ 0 w 271"/>
                  <a:gd name="T79" fmla="*/ 1 h 156"/>
                  <a:gd name="T80" fmla="*/ 0 w 271"/>
                  <a:gd name="T81" fmla="*/ 1 h 156"/>
                  <a:gd name="T82" fmla="*/ 0 w 271"/>
                  <a:gd name="T83" fmla="*/ 1 h 15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1" h="156">
                    <a:moveTo>
                      <a:pt x="0" y="5"/>
                    </a:moveTo>
                    <a:lnTo>
                      <a:pt x="19" y="4"/>
                    </a:lnTo>
                    <a:lnTo>
                      <a:pt x="38" y="6"/>
                    </a:lnTo>
                    <a:lnTo>
                      <a:pt x="58" y="11"/>
                    </a:lnTo>
                    <a:lnTo>
                      <a:pt x="77" y="16"/>
                    </a:lnTo>
                    <a:lnTo>
                      <a:pt x="97" y="26"/>
                    </a:lnTo>
                    <a:lnTo>
                      <a:pt x="115" y="35"/>
                    </a:lnTo>
                    <a:lnTo>
                      <a:pt x="134" y="44"/>
                    </a:lnTo>
                    <a:lnTo>
                      <a:pt x="150" y="53"/>
                    </a:lnTo>
                    <a:lnTo>
                      <a:pt x="166" y="62"/>
                    </a:lnTo>
                    <a:lnTo>
                      <a:pt x="181" y="74"/>
                    </a:lnTo>
                    <a:lnTo>
                      <a:pt x="195" y="85"/>
                    </a:lnTo>
                    <a:lnTo>
                      <a:pt x="209" y="98"/>
                    </a:lnTo>
                    <a:lnTo>
                      <a:pt x="221" y="112"/>
                    </a:lnTo>
                    <a:lnTo>
                      <a:pt x="233" y="126"/>
                    </a:lnTo>
                    <a:lnTo>
                      <a:pt x="246" y="140"/>
                    </a:lnTo>
                    <a:lnTo>
                      <a:pt x="257" y="155"/>
                    </a:lnTo>
                    <a:lnTo>
                      <a:pt x="262" y="156"/>
                    </a:lnTo>
                    <a:lnTo>
                      <a:pt x="266" y="152"/>
                    </a:lnTo>
                    <a:lnTo>
                      <a:pt x="271" y="146"/>
                    </a:lnTo>
                    <a:lnTo>
                      <a:pt x="271" y="141"/>
                    </a:lnTo>
                    <a:lnTo>
                      <a:pt x="262" y="122"/>
                    </a:lnTo>
                    <a:lnTo>
                      <a:pt x="251" y="106"/>
                    </a:lnTo>
                    <a:lnTo>
                      <a:pt x="240" y="91"/>
                    </a:lnTo>
                    <a:lnTo>
                      <a:pt x="227" y="78"/>
                    </a:lnTo>
                    <a:lnTo>
                      <a:pt x="212" y="67"/>
                    </a:lnTo>
                    <a:lnTo>
                      <a:pt x="196" y="55"/>
                    </a:lnTo>
                    <a:lnTo>
                      <a:pt x="180" y="46"/>
                    </a:lnTo>
                    <a:lnTo>
                      <a:pt x="161" y="37"/>
                    </a:lnTo>
                    <a:lnTo>
                      <a:pt x="143" y="29"/>
                    </a:lnTo>
                    <a:lnTo>
                      <a:pt x="123" y="21"/>
                    </a:lnTo>
                    <a:lnTo>
                      <a:pt x="104" y="14"/>
                    </a:lnTo>
                    <a:lnTo>
                      <a:pt x="83" y="7"/>
                    </a:lnTo>
                    <a:lnTo>
                      <a:pt x="61" y="2"/>
                    </a:lnTo>
                    <a:lnTo>
                      <a:pt x="40" y="0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2" name="Freeform 450"/>
              <p:cNvSpPr>
                <a:spLocks/>
              </p:cNvSpPr>
              <p:nvPr/>
            </p:nvSpPr>
            <p:spPr bwMode="auto">
              <a:xfrm>
                <a:off x="2388" y="4848"/>
                <a:ext cx="69" cy="53"/>
              </a:xfrm>
              <a:custGeom>
                <a:avLst/>
                <a:gdLst>
                  <a:gd name="T0" fmla="*/ 0 w 137"/>
                  <a:gd name="T1" fmla="*/ 1 h 106"/>
                  <a:gd name="T2" fmla="*/ 1 w 137"/>
                  <a:gd name="T3" fmla="*/ 1 h 106"/>
                  <a:gd name="T4" fmla="*/ 1 w 137"/>
                  <a:gd name="T5" fmla="*/ 1 h 106"/>
                  <a:gd name="T6" fmla="*/ 1 w 137"/>
                  <a:gd name="T7" fmla="*/ 1 h 106"/>
                  <a:gd name="T8" fmla="*/ 1 w 137"/>
                  <a:gd name="T9" fmla="*/ 1 h 106"/>
                  <a:gd name="T10" fmla="*/ 1 w 137"/>
                  <a:gd name="T11" fmla="*/ 1 h 106"/>
                  <a:gd name="T12" fmla="*/ 1 w 137"/>
                  <a:gd name="T13" fmla="*/ 1 h 106"/>
                  <a:gd name="T14" fmla="*/ 1 w 137"/>
                  <a:gd name="T15" fmla="*/ 1 h 106"/>
                  <a:gd name="T16" fmla="*/ 1 w 137"/>
                  <a:gd name="T17" fmla="*/ 1 h 106"/>
                  <a:gd name="T18" fmla="*/ 1 w 137"/>
                  <a:gd name="T19" fmla="*/ 1 h 106"/>
                  <a:gd name="T20" fmla="*/ 1 w 137"/>
                  <a:gd name="T21" fmla="*/ 1 h 106"/>
                  <a:gd name="T22" fmla="*/ 1 w 137"/>
                  <a:gd name="T23" fmla="*/ 1 h 106"/>
                  <a:gd name="T24" fmla="*/ 1 w 137"/>
                  <a:gd name="T25" fmla="*/ 1 h 106"/>
                  <a:gd name="T26" fmla="*/ 1 w 137"/>
                  <a:gd name="T27" fmla="*/ 0 h 106"/>
                  <a:gd name="T28" fmla="*/ 1 w 137"/>
                  <a:gd name="T29" fmla="*/ 1 h 106"/>
                  <a:gd name="T30" fmla="*/ 1 w 137"/>
                  <a:gd name="T31" fmla="*/ 1 h 106"/>
                  <a:gd name="T32" fmla="*/ 1 w 137"/>
                  <a:gd name="T33" fmla="*/ 1 h 106"/>
                  <a:gd name="T34" fmla="*/ 1 w 137"/>
                  <a:gd name="T35" fmla="*/ 1 h 106"/>
                  <a:gd name="T36" fmla="*/ 1 w 137"/>
                  <a:gd name="T37" fmla="*/ 1 h 106"/>
                  <a:gd name="T38" fmla="*/ 1 w 137"/>
                  <a:gd name="T39" fmla="*/ 1 h 106"/>
                  <a:gd name="T40" fmla="*/ 0 w 137"/>
                  <a:gd name="T41" fmla="*/ 1 h 106"/>
                  <a:gd name="T42" fmla="*/ 0 w 137"/>
                  <a:gd name="T43" fmla="*/ 1 h 106"/>
                  <a:gd name="T44" fmla="*/ 0 w 137"/>
                  <a:gd name="T45" fmla="*/ 1 h 106"/>
                  <a:gd name="T46" fmla="*/ 0 w 137"/>
                  <a:gd name="T47" fmla="*/ 1 h 106"/>
                  <a:gd name="T48" fmla="*/ 0 w 137"/>
                  <a:gd name="T49" fmla="*/ 1 h 106"/>
                  <a:gd name="T50" fmla="*/ 0 w 137"/>
                  <a:gd name="T51" fmla="*/ 1 h 10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7" h="106">
                    <a:moveTo>
                      <a:pt x="0" y="105"/>
                    </a:moveTo>
                    <a:lnTo>
                      <a:pt x="9" y="86"/>
                    </a:lnTo>
                    <a:lnTo>
                      <a:pt x="22" y="69"/>
                    </a:lnTo>
                    <a:lnTo>
                      <a:pt x="36" y="54"/>
                    </a:lnTo>
                    <a:lnTo>
                      <a:pt x="52" y="41"/>
                    </a:lnTo>
                    <a:lnTo>
                      <a:pt x="69" y="31"/>
                    </a:lnTo>
                    <a:lnTo>
                      <a:pt x="89" y="23"/>
                    </a:lnTo>
                    <a:lnTo>
                      <a:pt x="109" y="17"/>
                    </a:lnTo>
                    <a:lnTo>
                      <a:pt x="129" y="15"/>
                    </a:lnTo>
                    <a:lnTo>
                      <a:pt x="133" y="13"/>
                    </a:lnTo>
                    <a:lnTo>
                      <a:pt x="136" y="8"/>
                    </a:lnTo>
                    <a:lnTo>
                      <a:pt x="137" y="3"/>
                    </a:lnTo>
                    <a:lnTo>
                      <a:pt x="135" y="1"/>
                    </a:lnTo>
                    <a:lnTo>
                      <a:pt x="112" y="0"/>
                    </a:lnTo>
                    <a:lnTo>
                      <a:pt x="90" y="5"/>
                    </a:lnTo>
                    <a:lnTo>
                      <a:pt x="69" y="14"/>
                    </a:lnTo>
                    <a:lnTo>
                      <a:pt x="51" y="27"/>
                    </a:lnTo>
                    <a:lnTo>
                      <a:pt x="34" y="44"/>
                    </a:lnTo>
                    <a:lnTo>
                      <a:pt x="20" y="63"/>
                    </a:lnTo>
                    <a:lnTo>
                      <a:pt x="8" y="84"/>
                    </a:lnTo>
                    <a:lnTo>
                      <a:pt x="0" y="105"/>
                    </a:lnTo>
                    <a:lnTo>
                      <a:pt x="0" y="10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3" name="Freeform 451"/>
              <p:cNvSpPr>
                <a:spLocks/>
              </p:cNvSpPr>
              <p:nvPr/>
            </p:nvSpPr>
            <p:spPr bwMode="auto">
              <a:xfrm>
                <a:off x="2179" y="4686"/>
                <a:ext cx="97" cy="106"/>
              </a:xfrm>
              <a:custGeom>
                <a:avLst/>
                <a:gdLst>
                  <a:gd name="T0" fmla="*/ 1 w 193"/>
                  <a:gd name="T1" fmla="*/ 1 h 212"/>
                  <a:gd name="T2" fmla="*/ 1 w 193"/>
                  <a:gd name="T3" fmla="*/ 1 h 212"/>
                  <a:gd name="T4" fmla="*/ 1 w 193"/>
                  <a:gd name="T5" fmla="*/ 1 h 212"/>
                  <a:gd name="T6" fmla="*/ 1 w 193"/>
                  <a:gd name="T7" fmla="*/ 1 h 212"/>
                  <a:gd name="T8" fmla="*/ 1 w 193"/>
                  <a:gd name="T9" fmla="*/ 1 h 212"/>
                  <a:gd name="T10" fmla="*/ 1 w 193"/>
                  <a:gd name="T11" fmla="*/ 1 h 212"/>
                  <a:gd name="T12" fmla="*/ 1 w 193"/>
                  <a:gd name="T13" fmla="*/ 1 h 212"/>
                  <a:gd name="T14" fmla="*/ 1 w 193"/>
                  <a:gd name="T15" fmla="*/ 1 h 212"/>
                  <a:gd name="T16" fmla="*/ 1 w 193"/>
                  <a:gd name="T17" fmla="*/ 1 h 212"/>
                  <a:gd name="T18" fmla="*/ 1 w 193"/>
                  <a:gd name="T19" fmla="*/ 1 h 212"/>
                  <a:gd name="T20" fmla="*/ 1 w 193"/>
                  <a:gd name="T21" fmla="*/ 1 h 212"/>
                  <a:gd name="T22" fmla="*/ 1 w 193"/>
                  <a:gd name="T23" fmla="*/ 1 h 212"/>
                  <a:gd name="T24" fmla="*/ 1 w 193"/>
                  <a:gd name="T25" fmla="*/ 1 h 212"/>
                  <a:gd name="T26" fmla="*/ 1 w 193"/>
                  <a:gd name="T27" fmla="*/ 1 h 212"/>
                  <a:gd name="T28" fmla="*/ 1 w 193"/>
                  <a:gd name="T29" fmla="*/ 1 h 212"/>
                  <a:gd name="T30" fmla="*/ 1 w 193"/>
                  <a:gd name="T31" fmla="*/ 1 h 212"/>
                  <a:gd name="T32" fmla="*/ 1 w 193"/>
                  <a:gd name="T33" fmla="*/ 1 h 212"/>
                  <a:gd name="T34" fmla="*/ 1 w 193"/>
                  <a:gd name="T35" fmla="*/ 1 h 212"/>
                  <a:gd name="T36" fmla="*/ 1 w 193"/>
                  <a:gd name="T37" fmla="*/ 1 h 212"/>
                  <a:gd name="T38" fmla="*/ 1 w 193"/>
                  <a:gd name="T39" fmla="*/ 1 h 212"/>
                  <a:gd name="T40" fmla="*/ 1 w 193"/>
                  <a:gd name="T41" fmla="*/ 0 h 212"/>
                  <a:gd name="T42" fmla="*/ 1 w 193"/>
                  <a:gd name="T43" fmla="*/ 1 h 212"/>
                  <a:gd name="T44" fmla="*/ 1 w 193"/>
                  <a:gd name="T45" fmla="*/ 1 h 212"/>
                  <a:gd name="T46" fmla="*/ 1 w 193"/>
                  <a:gd name="T47" fmla="*/ 1 h 212"/>
                  <a:gd name="T48" fmla="*/ 1 w 193"/>
                  <a:gd name="T49" fmla="*/ 1 h 212"/>
                  <a:gd name="T50" fmla="*/ 1 w 193"/>
                  <a:gd name="T51" fmla="*/ 1 h 212"/>
                  <a:gd name="T52" fmla="*/ 1 w 193"/>
                  <a:gd name="T53" fmla="*/ 1 h 212"/>
                  <a:gd name="T54" fmla="*/ 1 w 193"/>
                  <a:gd name="T55" fmla="*/ 1 h 212"/>
                  <a:gd name="T56" fmla="*/ 1 w 193"/>
                  <a:gd name="T57" fmla="*/ 1 h 212"/>
                  <a:gd name="T58" fmla="*/ 1 w 193"/>
                  <a:gd name="T59" fmla="*/ 1 h 212"/>
                  <a:gd name="T60" fmla="*/ 1 w 193"/>
                  <a:gd name="T61" fmla="*/ 1 h 212"/>
                  <a:gd name="T62" fmla="*/ 1 w 193"/>
                  <a:gd name="T63" fmla="*/ 1 h 212"/>
                  <a:gd name="T64" fmla="*/ 1 w 193"/>
                  <a:gd name="T65" fmla="*/ 1 h 212"/>
                  <a:gd name="T66" fmla="*/ 1 w 193"/>
                  <a:gd name="T67" fmla="*/ 1 h 212"/>
                  <a:gd name="T68" fmla="*/ 1 w 193"/>
                  <a:gd name="T69" fmla="*/ 1 h 212"/>
                  <a:gd name="T70" fmla="*/ 1 w 193"/>
                  <a:gd name="T71" fmla="*/ 1 h 212"/>
                  <a:gd name="T72" fmla="*/ 0 w 193"/>
                  <a:gd name="T73" fmla="*/ 1 h 212"/>
                  <a:gd name="T74" fmla="*/ 0 w 193"/>
                  <a:gd name="T75" fmla="*/ 1 h 212"/>
                  <a:gd name="T76" fmla="*/ 1 w 193"/>
                  <a:gd name="T77" fmla="*/ 1 h 212"/>
                  <a:gd name="T78" fmla="*/ 1 w 193"/>
                  <a:gd name="T79" fmla="*/ 1 h 212"/>
                  <a:gd name="T80" fmla="*/ 1 w 193"/>
                  <a:gd name="T81" fmla="*/ 1 h 212"/>
                  <a:gd name="T82" fmla="*/ 1 w 193"/>
                  <a:gd name="T83" fmla="*/ 1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3" h="212">
                    <a:moveTo>
                      <a:pt x="1" y="211"/>
                    </a:moveTo>
                    <a:lnTo>
                      <a:pt x="3" y="192"/>
                    </a:lnTo>
                    <a:lnTo>
                      <a:pt x="7" y="173"/>
                    </a:lnTo>
                    <a:lnTo>
                      <a:pt x="11" y="155"/>
                    </a:lnTo>
                    <a:lnTo>
                      <a:pt x="18" y="137"/>
                    </a:lnTo>
                    <a:lnTo>
                      <a:pt x="26" y="121"/>
                    </a:lnTo>
                    <a:lnTo>
                      <a:pt x="36" y="106"/>
                    </a:lnTo>
                    <a:lnTo>
                      <a:pt x="46" y="91"/>
                    </a:lnTo>
                    <a:lnTo>
                      <a:pt x="57" y="78"/>
                    </a:lnTo>
                    <a:lnTo>
                      <a:pt x="70" y="65"/>
                    </a:lnTo>
                    <a:lnTo>
                      <a:pt x="85" y="55"/>
                    </a:lnTo>
                    <a:lnTo>
                      <a:pt x="100" y="44"/>
                    </a:lnTo>
                    <a:lnTo>
                      <a:pt x="115" y="35"/>
                    </a:lnTo>
                    <a:lnTo>
                      <a:pt x="132" y="27"/>
                    </a:lnTo>
                    <a:lnTo>
                      <a:pt x="150" y="21"/>
                    </a:lnTo>
                    <a:lnTo>
                      <a:pt x="168" y="15"/>
                    </a:lnTo>
                    <a:lnTo>
                      <a:pt x="188" y="12"/>
                    </a:lnTo>
                    <a:lnTo>
                      <a:pt x="191" y="10"/>
                    </a:lnTo>
                    <a:lnTo>
                      <a:pt x="193" y="5"/>
                    </a:lnTo>
                    <a:lnTo>
                      <a:pt x="193" y="2"/>
                    </a:lnTo>
                    <a:lnTo>
                      <a:pt x="191" y="0"/>
                    </a:lnTo>
                    <a:lnTo>
                      <a:pt x="170" y="4"/>
                    </a:lnTo>
                    <a:lnTo>
                      <a:pt x="151" y="8"/>
                    </a:lnTo>
                    <a:lnTo>
                      <a:pt x="132" y="14"/>
                    </a:lnTo>
                    <a:lnTo>
                      <a:pt x="114" y="22"/>
                    </a:lnTo>
                    <a:lnTo>
                      <a:pt x="98" y="31"/>
                    </a:lnTo>
                    <a:lnTo>
                      <a:pt x="82" y="43"/>
                    </a:lnTo>
                    <a:lnTo>
                      <a:pt x="67" y="55"/>
                    </a:lnTo>
                    <a:lnTo>
                      <a:pt x="54" y="68"/>
                    </a:lnTo>
                    <a:lnTo>
                      <a:pt x="41" y="83"/>
                    </a:lnTo>
                    <a:lnTo>
                      <a:pt x="31" y="98"/>
                    </a:lnTo>
                    <a:lnTo>
                      <a:pt x="22" y="116"/>
                    </a:lnTo>
                    <a:lnTo>
                      <a:pt x="14" y="133"/>
                    </a:lnTo>
                    <a:lnTo>
                      <a:pt x="8" y="151"/>
                    </a:lnTo>
                    <a:lnTo>
                      <a:pt x="3" y="171"/>
                    </a:lnTo>
                    <a:lnTo>
                      <a:pt x="1" y="192"/>
                    </a:lnTo>
                    <a:lnTo>
                      <a:pt x="0" y="212"/>
                    </a:lnTo>
                    <a:lnTo>
                      <a:pt x="1" y="212"/>
                    </a:lnTo>
                    <a:lnTo>
                      <a:pt x="1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4" name="Freeform 452"/>
              <p:cNvSpPr>
                <a:spLocks/>
              </p:cNvSpPr>
              <p:nvPr/>
            </p:nvSpPr>
            <p:spPr bwMode="auto">
              <a:xfrm>
                <a:off x="2268" y="4683"/>
                <a:ext cx="33" cy="48"/>
              </a:xfrm>
              <a:custGeom>
                <a:avLst/>
                <a:gdLst>
                  <a:gd name="T0" fmla="*/ 0 w 67"/>
                  <a:gd name="T1" fmla="*/ 1 h 96"/>
                  <a:gd name="T2" fmla="*/ 0 w 67"/>
                  <a:gd name="T3" fmla="*/ 1 h 96"/>
                  <a:gd name="T4" fmla="*/ 0 w 67"/>
                  <a:gd name="T5" fmla="*/ 1 h 96"/>
                  <a:gd name="T6" fmla="*/ 0 w 67"/>
                  <a:gd name="T7" fmla="*/ 1 h 96"/>
                  <a:gd name="T8" fmla="*/ 0 w 67"/>
                  <a:gd name="T9" fmla="*/ 1 h 96"/>
                  <a:gd name="T10" fmla="*/ 0 w 67"/>
                  <a:gd name="T11" fmla="*/ 1 h 96"/>
                  <a:gd name="T12" fmla="*/ 0 w 67"/>
                  <a:gd name="T13" fmla="*/ 1 h 96"/>
                  <a:gd name="T14" fmla="*/ 0 w 67"/>
                  <a:gd name="T15" fmla="*/ 1 h 96"/>
                  <a:gd name="T16" fmla="*/ 0 w 67"/>
                  <a:gd name="T17" fmla="*/ 1 h 96"/>
                  <a:gd name="T18" fmla="*/ 0 w 67"/>
                  <a:gd name="T19" fmla="*/ 1 h 96"/>
                  <a:gd name="T20" fmla="*/ 0 w 67"/>
                  <a:gd name="T21" fmla="*/ 1 h 96"/>
                  <a:gd name="T22" fmla="*/ 0 w 67"/>
                  <a:gd name="T23" fmla="*/ 1 h 96"/>
                  <a:gd name="T24" fmla="*/ 0 w 67"/>
                  <a:gd name="T25" fmla="*/ 1 h 96"/>
                  <a:gd name="T26" fmla="*/ 0 w 67"/>
                  <a:gd name="T27" fmla="*/ 1 h 96"/>
                  <a:gd name="T28" fmla="*/ 0 w 67"/>
                  <a:gd name="T29" fmla="*/ 1 h 96"/>
                  <a:gd name="T30" fmla="*/ 0 w 67"/>
                  <a:gd name="T31" fmla="*/ 1 h 96"/>
                  <a:gd name="T32" fmla="*/ 0 w 67"/>
                  <a:gd name="T33" fmla="*/ 1 h 96"/>
                  <a:gd name="T34" fmla="*/ 0 w 67"/>
                  <a:gd name="T35" fmla="*/ 1 h 96"/>
                  <a:gd name="T36" fmla="*/ 0 w 67"/>
                  <a:gd name="T37" fmla="*/ 1 h 96"/>
                  <a:gd name="T38" fmla="*/ 0 w 67"/>
                  <a:gd name="T39" fmla="*/ 1 h 96"/>
                  <a:gd name="T40" fmla="*/ 0 w 67"/>
                  <a:gd name="T41" fmla="*/ 0 h 96"/>
                  <a:gd name="T42" fmla="*/ 0 w 67"/>
                  <a:gd name="T43" fmla="*/ 0 h 96"/>
                  <a:gd name="T44" fmla="*/ 0 w 67"/>
                  <a:gd name="T45" fmla="*/ 0 h 96"/>
                  <a:gd name="T46" fmla="*/ 0 w 67"/>
                  <a:gd name="T47" fmla="*/ 1 h 96"/>
                  <a:gd name="T48" fmla="*/ 0 w 67"/>
                  <a:gd name="T49" fmla="*/ 1 h 96"/>
                  <a:gd name="T50" fmla="*/ 0 w 67"/>
                  <a:gd name="T51" fmla="*/ 1 h 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7" h="96">
                    <a:moveTo>
                      <a:pt x="0" y="2"/>
                    </a:moveTo>
                    <a:lnTo>
                      <a:pt x="8" y="13"/>
                    </a:lnTo>
                    <a:lnTo>
                      <a:pt x="16" y="25"/>
                    </a:lnTo>
                    <a:lnTo>
                      <a:pt x="25" y="35"/>
                    </a:lnTo>
                    <a:lnTo>
                      <a:pt x="33" y="47"/>
                    </a:lnTo>
                    <a:lnTo>
                      <a:pt x="41" y="58"/>
                    </a:lnTo>
                    <a:lnTo>
                      <a:pt x="48" y="71"/>
                    </a:lnTo>
                    <a:lnTo>
                      <a:pt x="55" y="82"/>
                    </a:lnTo>
                    <a:lnTo>
                      <a:pt x="60" y="95"/>
                    </a:lnTo>
                    <a:lnTo>
                      <a:pt x="63" y="96"/>
                    </a:lnTo>
                    <a:lnTo>
                      <a:pt x="65" y="96"/>
                    </a:lnTo>
                    <a:lnTo>
                      <a:pt x="67" y="93"/>
                    </a:lnTo>
                    <a:lnTo>
                      <a:pt x="67" y="90"/>
                    </a:lnTo>
                    <a:lnTo>
                      <a:pt x="63" y="76"/>
                    </a:lnTo>
                    <a:lnTo>
                      <a:pt x="56" y="64"/>
                    </a:lnTo>
                    <a:lnTo>
                      <a:pt x="49" y="52"/>
                    </a:lnTo>
                    <a:lnTo>
                      <a:pt x="40" y="42"/>
                    </a:lnTo>
                    <a:lnTo>
                      <a:pt x="31" y="32"/>
                    </a:lnTo>
                    <a:lnTo>
                      <a:pt x="21" y="21"/>
                    </a:lnTo>
                    <a:lnTo>
                      <a:pt x="12" y="1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5" name="Freeform 453"/>
              <p:cNvSpPr>
                <a:spLocks/>
              </p:cNvSpPr>
              <p:nvPr/>
            </p:nvSpPr>
            <p:spPr bwMode="auto">
              <a:xfrm>
                <a:off x="2211" y="4734"/>
                <a:ext cx="107" cy="67"/>
              </a:xfrm>
              <a:custGeom>
                <a:avLst/>
                <a:gdLst>
                  <a:gd name="T0" fmla="*/ 0 w 215"/>
                  <a:gd name="T1" fmla="*/ 1 h 134"/>
                  <a:gd name="T2" fmla="*/ 0 w 215"/>
                  <a:gd name="T3" fmla="*/ 1 h 134"/>
                  <a:gd name="T4" fmla="*/ 0 w 215"/>
                  <a:gd name="T5" fmla="*/ 1 h 134"/>
                  <a:gd name="T6" fmla="*/ 0 w 215"/>
                  <a:gd name="T7" fmla="*/ 1 h 134"/>
                  <a:gd name="T8" fmla="*/ 0 w 215"/>
                  <a:gd name="T9" fmla="*/ 1 h 134"/>
                  <a:gd name="T10" fmla="*/ 0 w 215"/>
                  <a:gd name="T11" fmla="*/ 1 h 134"/>
                  <a:gd name="T12" fmla="*/ 0 w 215"/>
                  <a:gd name="T13" fmla="*/ 1 h 134"/>
                  <a:gd name="T14" fmla="*/ 0 w 215"/>
                  <a:gd name="T15" fmla="*/ 1 h 134"/>
                  <a:gd name="T16" fmla="*/ 0 w 215"/>
                  <a:gd name="T17" fmla="*/ 1 h 134"/>
                  <a:gd name="T18" fmla="*/ 0 w 215"/>
                  <a:gd name="T19" fmla="*/ 1 h 134"/>
                  <a:gd name="T20" fmla="*/ 0 w 215"/>
                  <a:gd name="T21" fmla="*/ 1 h 134"/>
                  <a:gd name="T22" fmla="*/ 0 w 215"/>
                  <a:gd name="T23" fmla="*/ 1 h 134"/>
                  <a:gd name="T24" fmla="*/ 0 w 215"/>
                  <a:gd name="T25" fmla="*/ 1 h 134"/>
                  <a:gd name="T26" fmla="*/ 0 w 215"/>
                  <a:gd name="T27" fmla="*/ 1 h 134"/>
                  <a:gd name="T28" fmla="*/ 0 w 215"/>
                  <a:gd name="T29" fmla="*/ 1 h 134"/>
                  <a:gd name="T30" fmla="*/ 0 w 215"/>
                  <a:gd name="T31" fmla="*/ 1 h 134"/>
                  <a:gd name="T32" fmla="*/ 0 w 215"/>
                  <a:gd name="T33" fmla="*/ 1 h 134"/>
                  <a:gd name="T34" fmla="*/ 0 w 215"/>
                  <a:gd name="T35" fmla="*/ 1 h 134"/>
                  <a:gd name="T36" fmla="*/ 0 w 215"/>
                  <a:gd name="T37" fmla="*/ 1 h 134"/>
                  <a:gd name="T38" fmla="*/ 0 w 215"/>
                  <a:gd name="T39" fmla="*/ 1 h 134"/>
                  <a:gd name="T40" fmla="*/ 0 w 215"/>
                  <a:gd name="T41" fmla="*/ 1 h 134"/>
                  <a:gd name="T42" fmla="*/ 0 w 215"/>
                  <a:gd name="T43" fmla="*/ 1 h 134"/>
                  <a:gd name="T44" fmla="*/ 0 w 215"/>
                  <a:gd name="T45" fmla="*/ 1 h 134"/>
                  <a:gd name="T46" fmla="*/ 0 w 215"/>
                  <a:gd name="T47" fmla="*/ 0 h 134"/>
                  <a:gd name="T48" fmla="*/ 0 w 215"/>
                  <a:gd name="T49" fmla="*/ 1 h 134"/>
                  <a:gd name="T50" fmla="*/ 0 w 215"/>
                  <a:gd name="T51" fmla="*/ 1 h 134"/>
                  <a:gd name="T52" fmla="*/ 0 w 215"/>
                  <a:gd name="T53" fmla="*/ 1 h 134"/>
                  <a:gd name="T54" fmla="*/ 0 w 215"/>
                  <a:gd name="T55" fmla="*/ 1 h 134"/>
                  <a:gd name="T56" fmla="*/ 0 w 215"/>
                  <a:gd name="T57" fmla="*/ 1 h 134"/>
                  <a:gd name="T58" fmla="*/ 0 w 215"/>
                  <a:gd name="T59" fmla="*/ 1 h 134"/>
                  <a:gd name="T60" fmla="*/ 0 w 215"/>
                  <a:gd name="T61" fmla="*/ 1 h 134"/>
                  <a:gd name="T62" fmla="*/ 0 w 215"/>
                  <a:gd name="T63" fmla="*/ 1 h 134"/>
                  <a:gd name="T64" fmla="*/ 0 w 215"/>
                  <a:gd name="T65" fmla="*/ 1 h 134"/>
                  <a:gd name="T66" fmla="*/ 0 w 215"/>
                  <a:gd name="T67" fmla="*/ 1 h 134"/>
                  <a:gd name="T68" fmla="*/ 0 w 215"/>
                  <a:gd name="T69" fmla="*/ 1 h 134"/>
                  <a:gd name="T70" fmla="*/ 0 w 215"/>
                  <a:gd name="T71" fmla="*/ 1 h 134"/>
                  <a:gd name="T72" fmla="*/ 0 w 215"/>
                  <a:gd name="T73" fmla="*/ 1 h 134"/>
                  <a:gd name="T74" fmla="*/ 0 w 215"/>
                  <a:gd name="T75" fmla="*/ 1 h 134"/>
                  <a:gd name="T76" fmla="*/ 0 w 215"/>
                  <a:gd name="T77" fmla="*/ 1 h 134"/>
                  <a:gd name="T78" fmla="*/ 0 w 215"/>
                  <a:gd name="T79" fmla="*/ 1 h 134"/>
                  <a:gd name="T80" fmla="*/ 0 w 215"/>
                  <a:gd name="T81" fmla="*/ 1 h 134"/>
                  <a:gd name="T82" fmla="*/ 0 w 215"/>
                  <a:gd name="T83" fmla="*/ 1 h 13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5" h="134">
                    <a:moveTo>
                      <a:pt x="0" y="132"/>
                    </a:moveTo>
                    <a:lnTo>
                      <a:pt x="11" y="119"/>
                    </a:lnTo>
                    <a:lnTo>
                      <a:pt x="21" y="104"/>
                    </a:lnTo>
                    <a:lnTo>
                      <a:pt x="31" y="89"/>
                    </a:lnTo>
                    <a:lnTo>
                      <a:pt x="43" y="75"/>
                    </a:lnTo>
                    <a:lnTo>
                      <a:pt x="56" y="61"/>
                    </a:lnTo>
                    <a:lnTo>
                      <a:pt x="68" y="49"/>
                    </a:lnTo>
                    <a:lnTo>
                      <a:pt x="83" y="40"/>
                    </a:lnTo>
                    <a:lnTo>
                      <a:pt x="101" y="33"/>
                    </a:lnTo>
                    <a:lnTo>
                      <a:pt x="112" y="30"/>
                    </a:lnTo>
                    <a:lnTo>
                      <a:pt x="125" y="28"/>
                    </a:lnTo>
                    <a:lnTo>
                      <a:pt x="137" y="25"/>
                    </a:lnTo>
                    <a:lnTo>
                      <a:pt x="150" y="24"/>
                    </a:lnTo>
                    <a:lnTo>
                      <a:pt x="164" y="24"/>
                    </a:lnTo>
                    <a:lnTo>
                      <a:pt x="177" y="24"/>
                    </a:lnTo>
                    <a:lnTo>
                      <a:pt x="189" y="24"/>
                    </a:lnTo>
                    <a:lnTo>
                      <a:pt x="202" y="25"/>
                    </a:lnTo>
                    <a:lnTo>
                      <a:pt x="207" y="24"/>
                    </a:lnTo>
                    <a:lnTo>
                      <a:pt x="212" y="21"/>
                    </a:lnTo>
                    <a:lnTo>
                      <a:pt x="215" y="16"/>
                    </a:lnTo>
                    <a:lnTo>
                      <a:pt x="212" y="13"/>
                    </a:lnTo>
                    <a:lnTo>
                      <a:pt x="198" y="5"/>
                    </a:lnTo>
                    <a:lnTo>
                      <a:pt x="183" y="1"/>
                    </a:lnTo>
                    <a:lnTo>
                      <a:pt x="167" y="0"/>
                    </a:lnTo>
                    <a:lnTo>
                      <a:pt x="151" y="1"/>
                    </a:lnTo>
                    <a:lnTo>
                      <a:pt x="134" y="5"/>
                    </a:lnTo>
                    <a:lnTo>
                      <a:pt x="118" y="9"/>
                    </a:lnTo>
                    <a:lnTo>
                      <a:pt x="103" y="15"/>
                    </a:lnTo>
                    <a:lnTo>
                      <a:pt x="89" y="21"/>
                    </a:lnTo>
                    <a:lnTo>
                      <a:pt x="73" y="30"/>
                    </a:lnTo>
                    <a:lnTo>
                      <a:pt x="59" y="41"/>
                    </a:lnTo>
                    <a:lnTo>
                      <a:pt x="48" y="54"/>
                    </a:lnTo>
                    <a:lnTo>
                      <a:pt x="36" y="69"/>
                    </a:lnTo>
                    <a:lnTo>
                      <a:pt x="26" y="85"/>
                    </a:lnTo>
                    <a:lnTo>
                      <a:pt x="18" y="101"/>
                    </a:lnTo>
                    <a:lnTo>
                      <a:pt x="8" y="117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6" name="Freeform 454"/>
              <p:cNvSpPr>
                <a:spLocks/>
              </p:cNvSpPr>
              <p:nvPr/>
            </p:nvSpPr>
            <p:spPr bwMode="auto">
              <a:xfrm>
                <a:off x="2205" y="4726"/>
                <a:ext cx="32" cy="31"/>
              </a:xfrm>
              <a:custGeom>
                <a:avLst/>
                <a:gdLst>
                  <a:gd name="T0" fmla="*/ 1 w 63"/>
                  <a:gd name="T1" fmla="*/ 1 h 62"/>
                  <a:gd name="T2" fmla="*/ 1 w 63"/>
                  <a:gd name="T3" fmla="*/ 1 h 62"/>
                  <a:gd name="T4" fmla="*/ 1 w 63"/>
                  <a:gd name="T5" fmla="*/ 1 h 62"/>
                  <a:gd name="T6" fmla="*/ 1 w 63"/>
                  <a:gd name="T7" fmla="*/ 1 h 62"/>
                  <a:gd name="T8" fmla="*/ 1 w 63"/>
                  <a:gd name="T9" fmla="*/ 1 h 62"/>
                  <a:gd name="T10" fmla="*/ 1 w 63"/>
                  <a:gd name="T11" fmla="*/ 1 h 62"/>
                  <a:gd name="T12" fmla="*/ 1 w 63"/>
                  <a:gd name="T13" fmla="*/ 1 h 62"/>
                  <a:gd name="T14" fmla="*/ 1 w 63"/>
                  <a:gd name="T15" fmla="*/ 1 h 62"/>
                  <a:gd name="T16" fmla="*/ 1 w 63"/>
                  <a:gd name="T17" fmla="*/ 1 h 62"/>
                  <a:gd name="T18" fmla="*/ 1 w 63"/>
                  <a:gd name="T19" fmla="*/ 1 h 62"/>
                  <a:gd name="T20" fmla="*/ 1 w 63"/>
                  <a:gd name="T21" fmla="*/ 1 h 62"/>
                  <a:gd name="T22" fmla="*/ 1 w 63"/>
                  <a:gd name="T23" fmla="*/ 1 h 62"/>
                  <a:gd name="T24" fmla="*/ 1 w 63"/>
                  <a:gd name="T25" fmla="*/ 1 h 62"/>
                  <a:gd name="T26" fmla="*/ 1 w 63"/>
                  <a:gd name="T27" fmla="*/ 1 h 62"/>
                  <a:gd name="T28" fmla="*/ 1 w 63"/>
                  <a:gd name="T29" fmla="*/ 1 h 62"/>
                  <a:gd name="T30" fmla="*/ 1 w 63"/>
                  <a:gd name="T31" fmla="*/ 1 h 62"/>
                  <a:gd name="T32" fmla="*/ 1 w 63"/>
                  <a:gd name="T33" fmla="*/ 1 h 62"/>
                  <a:gd name="T34" fmla="*/ 1 w 63"/>
                  <a:gd name="T35" fmla="*/ 1 h 62"/>
                  <a:gd name="T36" fmla="*/ 1 w 63"/>
                  <a:gd name="T37" fmla="*/ 1 h 62"/>
                  <a:gd name="T38" fmla="*/ 0 w 63"/>
                  <a:gd name="T39" fmla="*/ 1 h 62"/>
                  <a:gd name="T40" fmla="*/ 1 w 63"/>
                  <a:gd name="T41" fmla="*/ 1 h 62"/>
                  <a:gd name="T42" fmla="*/ 1 w 63"/>
                  <a:gd name="T43" fmla="*/ 1 h 62"/>
                  <a:gd name="T44" fmla="*/ 1 w 63"/>
                  <a:gd name="T45" fmla="*/ 1 h 62"/>
                  <a:gd name="T46" fmla="*/ 1 w 63"/>
                  <a:gd name="T47" fmla="*/ 1 h 62"/>
                  <a:gd name="T48" fmla="*/ 1 w 63"/>
                  <a:gd name="T49" fmla="*/ 1 h 62"/>
                  <a:gd name="T50" fmla="*/ 1 w 63"/>
                  <a:gd name="T51" fmla="*/ 1 h 62"/>
                  <a:gd name="T52" fmla="*/ 1 w 63"/>
                  <a:gd name="T53" fmla="*/ 1 h 62"/>
                  <a:gd name="T54" fmla="*/ 1 w 63"/>
                  <a:gd name="T55" fmla="*/ 1 h 62"/>
                  <a:gd name="T56" fmla="*/ 1 w 63"/>
                  <a:gd name="T57" fmla="*/ 1 h 62"/>
                  <a:gd name="T58" fmla="*/ 1 w 63"/>
                  <a:gd name="T59" fmla="*/ 1 h 62"/>
                  <a:gd name="T60" fmla="*/ 1 w 63"/>
                  <a:gd name="T61" fmla="*/ 1 h 62"/>
                  <a:gd name="T62" fmla="*/ 1 w 63"/>
                  <a:gd name="T63" fmla="*/ 1 h 62"/>
                  <a:gd name="T64" fmla="*/ 1 w 63"/>
                  <a:gd name="T65" fmla="*/ 0 h 62"/>
                  <a:gd name="T66" fmla="*/ 1 w 63"/>
                  <a:gd name="T67" fmla="*/ 0 h 62"/>
                  <a:gd name="T68" fmla="*/ 1 w 63"/>
                  <a:gd name="T69" fmla="*/ 1 h 62"/>
                  <a:gd name="T70" fmla="*/ 1 w 63"/>
                  <a:gd name="T71" fmla="*/ 1 h 62"/>
                  <a:gd name="T72" fmla="*/ 1 w 63"/>
                  <a:gd name="T73" fmla="*/ 1 h 62"/>
                  <a:gd name="T74" fmla="*/ 1 w 63"/>
                  <a:gd name="T75" fmla="*/ 1 h 62"/>
                  <a:gd name="T76" fmla="*/ 1 w 63"/>
                  <a:gd name="T77" fmla="*/ 1 h 62"/>
                  <a:gd name="T78" fmla="*/ 1 w 63"/>
                  <a:gd name="T79" fmla="*/ 1 h 62"/>
                  <a:gd name="T80" fmla="*/ 1 w 63"/>
                  <a:gd name="T81" fmla="*/ 1 h 62"/>
                  <a:gd name="T82" fmla="*/ 1 w 63"/>
                  <a:gd name="T83" fmla="*/ 1 h 6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" h="62">
                    <a:moveTo>
                      <a:pt x="4" y="7"/>
                    </a:moveTo>
                    <a:lnTo>
                      <a:pt x="10" y="6"/>
                    </a:lnTo>
                    <a:lnTo>
                      <a:pt x="16" y="4"/>
                    </a:lnTo>
                    <a:lnTo>
                      <a:pt x="22" y="4"/>
                    </a:lnTo>
                    <a:lnTo>
                      <a:pt x="29" y="6"/>
                    </a:lnTo>
                    <a:lnTo>
                      <a:pt x="34" y="8"/>
                    </a:lnTo>
                    <a:lnTo>
                      <a:pt x="40" y="10"/>
                    </a:lnTo>
                    <a:lnTo>
                      <a:pt x="44" y="15"/>
                    </a:lnTo>
                    <a:lnTo>
                      <a:pt x="47" y="19"/>
                    </a:lnTo>
                    <a:lnTo>
                      <a:pt x="48" y="26"/>
                    </a:lnTo>
                    <a:lnTo>
                      <a:pt x="45" y="32"/>
                    </a:lnTo>
                    <a:lnTo>
                      <a:pt x="40" y="37"/>
                    </a:lnTo>
                    <a:lnTo>
                      <a:pt x="33" y="41"/>
                    </a:lnTo>
                    <a:lnTo>
                      <a:pt x="25" y="46"/>
                    </a:lnTo>
                    <a:lnTo>
                      <a:pt x="17" y="48"/>
                    </a:lnTo>
                    <a:lnTo>
                      <a:pt x="9" y="52"/>
                    </a:lnTo>
                    <a:lnTo>
                      <a:pt x="4" y="54"/>
                    </a:lnTo>
                    <a:lnTo>
                      <a:pt x="3" y="55"/>
                    </a:lnTo>
                    <a:lnTo>
                      <a:pt x="1" y="57"/>
                    </a:lnTo>
                    <a:lnTo>
                      <a:pt x="0" y="61"/>
                    </a:lnTo>
                    <a:lnTo>
                      <a:pt x="2" y="62"/>
                    </a:lnTo>
                    <a:lnTo>
                      <a:pt x="11" y="61"/>
                    </a:lnTo>
                    <a:lnTo>
                      <a:pt x="22" y="57"/>
                    </a:lnTo>
                    <a:lnTo>
                      <a:pt x="33" y="54"/>
                    </a:lnTo>
                    <a:lnTo>
                      <a:pt x="44" y="48"/>
                    </a:lnTo>
                    <a:lnTo>
                      <a:pt x="53" y="41"/>
                    </a:lnTo>
                    <a:lnTo>
                      <a:pt x="60" y="34"/>
                    </a:lnTo>
                    <a:lnTo>
                      <a:pt x="63" y="25"/>
                    </a:lnTo>
                    <a:lnTo>
                      <a:pt x="63" y="15"/>
                    </a:lnTo>
                    <a:lnTo>
                      <a:pt x="60" y="8"/>
                    </a:lnTo>
                    <a:lnTo>
                      <a:pt x="54" y="3"/>
                    </a:lnTo>
                    <a:lnTo>
                      <a:pt x="46" y="1"/>
                    </a:lnTo>
                    <a:lnTo>
                      <a:pt x="38" y="0"/>
                    </a:lnTo>
                    <a:lnTo>
                      <a:pt x="28" y="0"/>
                    </a:lnTo>
                    <a:lnTo>
                      <a:pt x="18" y="1"/>
                    </a:lnTo>
                    <a:lnTo>
                      <a:pt x="10" y="3"/>
                    </a:lnTo>
                    <a:lnTo>
                      <a:pt x="4" y="6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7" name="Freeform 455"/>
              <p:cNvSpPr>
                <a:spLocks/>
              </p:cNvSpPr>
              <p:nvPr/>
            </p:nvSpPr>
            <p:spPr bwMode="auto">
              <a:xfrm>
                <a:off x="2349" y="4800"/>
                <a:ext cx="34" cy="27"/>
              </a:xfrm>
              <a:custGeom>
                <a:avLst/>
                <a:gdLst>
                  <a:gd name="T0" fmla="*/ 1 w 68"/>
                  <a:gd name="T1" fmla="*/ 0 h 55"/>
                  <a:gd name="T2" fmla="*/ 1 w 68"/>
                  <a:gd name="T3" fmla="*/ 0 h 55"/>
                  <a:gd name="T4" fmla="*/ 1 w 68"/>
                  <a:gd name="T5" fmla="*/ 0 h 55"/>
                  <a:gd name="T6" fmla="*/ 1 w 68"/>
                  <a:gd name="T7" fmla="*/ 0 h 55"/>
                  <a:gd name="T8" fmla="*/ 1 w 68"/>
                  <a:gd name="T9" fmla="*/ 0 h 55"/>
                  <a:gd name="T10" fmla="*/ 1 w 68"/>
                  <a:gd name="T11" fmla="*/ 0 h 55"/>
                  <a:gd name="T12" fmla="*/ 1 w 68"/>
                  <a:gd name="T13" fmla="*/ 0 h 55"/>
                  <a:gd name="T14" fmla="*/ 1 w 68"/>
                  <a:gd name="T15" fmla="*/ 0 h 55"/>
                  <a:gd name="T16" fmla="*/ 1 w 68"/>
                  <a:gd name="T17" fmla="*/ 0 h 55"/>
                  <a:gd name="T18" fmla="*/ 1 w 68"/>
                  <a:gd name="T19" fmla="*/ 0 h 55"/>
                  <a:gd name="T20" fmla="*/ 1 w 68"/>
                  <a:gd name="T21" fmla="*/ 0 h 55"/>
                  <a:gd name="T22" fmla="*/ 1 w 68"/>
                  <a:gd name="T23" fmla="*/ 0 h 55"/>
                  <a:gd name="T24" fmla="*/ 1 w 68"/>
                  <a:gd name="T25" fmla="*/ 0 h 55"/>
                  <a:gd name="T26" fmla="*/ 1 w 68"/>
                  <a:gd name="T27" fmla="*/ 0 h 55"/>
                  <a:gd name="T28" fmla="*/ 1 w 68"/>
                  <a:gd name="T29" fmla="*/ 0 h 55"/>
                  <a:gd name="T30" fmla="*/ 1 w 68"/>
                  <a:gd name="T31" fmla="*/ 0 h 55"/>
                  <a:gd name="T32" fmla="*/ 1 w 68"/>
                  <a:gd name="T33" fmla="*/ 0 h 55"/>
                  <a:gd name="T34" fmla="*/ 1 w 68"/>
                  <a:gd name="T35" fmla="*/ 0 h 55"/>
                  <a:gd name="T36" fmla="*/ 1 w 68"/>
                  <a:gd name="T37" fmla="*/ 0 h 55"/>
                  <a:gd name="T38" fmla="*/ 1 w 68"/>
                  <a:gd name="T39" fmla="*/ 0 h 55"/>
                  <a:gd name="T40" fmla="*/ 1 w 68"/>
                  <a:gd name="T41" fmla="*/ 0 h 55"/>
                  <a:gd name="T42" fmla="*/ 1 w 68"/>
                  <a:gd name="T43" fmla="*/ 0 h 55"/>
                  <a:gd name="T44" fmla="*/ 1 w 68"/>
                  <a:gd name="T45" fmla="*/ 0 h 55"/>
                  <a:gd name="T46" fmla="*/ 1 w 68"/>
                  <a:gd name="T47" fmla="*/ 0 h 55"/>
                  <a:gd name="T48" fmla="*/ 1 w 68"/>
                  <a:gd name="T49" fmla="*/ 0 h 55"/>
                  <a:gd name="T50" fmla="*/ 1 w 68"/>
                  <a:gd name="T51" fmla="*/ 0 h 55"/>
                  <a:gd name="T52" fmla="*/ 1 w 68"/>
                  <a:gd name="T53" fmla="*/ 0 h 55"/>
                  <a:gd name="T54" fmla="*/ 0 w 68"/>
                  <a:gd name="T55" fmla="*/ 0 h 55"/>
                  <a:gd name="T56" fmla="*/ 1 w 68"/>
                  <a:gd name="T57" fmla="*/ 0 h 55"/>
                  <a:gd name="T58" fmla="*/ 1 w 68"/>
                  <a:gd name="T59" fmla="*/ 0 h 55"/>
                  <a:gd name="T60" fmla="*/ 1 w 68"/>
                  <a:gd name="T61" fmla="*/ 0 h 55"/>
                  <a:gd name="T62" fmla="*/ 1 w 68"/>
                  <a:gd name="T63" fmla="*/ 0 h 55"/>
                  <a:gd name="T64" fmla="*/ 1 w 68"/>
                  <a:gd name="T65" fmla="*/ 0 h 55"/>
                  <a:gd name="T66" fmla="*/ 1 w 68"/>
                  <a:gd name="T67" fmla="*/ 0 h 55"/>
                  <a:gd name="T68" fmla="*/ 1 w 68"/>
                  <a:gd name="T69" fmla="*/ 0 h 55"/>
                  <a:gd name="T70" fmla="*/ 1 w 68"/>
                  <a:gd name="T71" fmla="*/ 0 h 55"/>
                  <a:gd name="T72" fmla="*/ 1 w 68"/>
                  <a:gd name="T73" fmla="*/ 0 h 55"/>
                  <a:gd name="T74" fmla="*/ 1 w 68"/>
                  <a:gd name="T75" fmla="*/ 0 h 55"/>
                  <a:gd name="T76" fmla="*/ 1 w 68"/>
                  <a:gd name="T77" fmla="*/ 0 h 55"/>
                  <a:gd name="T78" fmla="*/ 1 w 68"/>
                  <a:gd name="T79" fmla="*/ 0 h 55"/>
                  <a:gd name="T80" fmla="*/ 1 w 68"/>
                  <a:gd name="T81" fmla="*/ 0 h 55"/>
                  <a:gd name="T82" fmla="*/ 1 w 68"/>
                  <a:gd name="T83" fmla="*/ 0 h 55"/>
                  <a:gd name="T84" fmla="*/ 1 w 68"/>
                  <a:gd name="T85" fmla="*/ 0 h 55"/>
                  <a:gd name="T86" fmla="*/ 1 w 68"/>
                  <a:gd name="T87" fmla="*/ 0 h 55"/>
                  <a:gd name="T88" fmla="*/ 1 w 68"/>
                  <a:gd name="T89" fmla="*/ 0 h 55"/>
                  <a:gd name="T90" fmla="*/ 1 w 68"/>
                  <a:gd name="T91" fmla="*/ 0 h 55"/>
                  <a:gd name="T92" fmla="*/ 1 w 68"/>
                  <a:gd name="T93" fmla="*/ 0 h 55"/>
                  <a:gd name="T94" fmla="*/ 1 w 68"/>
                  <a:gd name="T95" fmla="*/ 0 h 55"/>
                  <a:gd name="T96" fmla="*/ 1 w 68"/>
                  <a:gd name="T97" fmla="*/ 0 h 55"/>
                  <a:gd name="T98" fmla="*/ 1 w 68"/>
                  <a:gd name="T99" fmla="*/ 0 h 55"/>
                  <a:gd name="T100" fmla="*/ 1 w 68"/>
                  <a:gd name="T101" fmla="*/ 0 h 55"/>
                  <a:gd name="T102" fmla="*/ 1 w 68"/>
                  <a:gd name="T103" fmla="*/ 0 h 55"/>
                  <a:gd name="T104" fmla="*/ 1 w 68"/>
                  <a:gd name="T105" fmla="*/ 0 h 55"/>
                  <a:gd name="T106" fmla="*/ 1 w 68"/>
                  <a:gd name="T107" fmla="*/ 0 h 5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14" y="2"/>
                    </a:moveTo>
                    <a:lnTo>
                      <a:pt x="18" y="3"/>
                    </a:lnTo>
                    <a:lnTo>
                      <a:pt x="24" y="3"/>
                    </a:lnTo>
                    <a:lnTo>
                      <a:pt x="29" y="4"/>
                    </a:lnTo>
                    <a:lnTo>
                      <a:pt x="35" y="6"/>
                    </a:lnTo>
                    <a:lnTo>
                      <a:pt x="39" y="8"/>
                    </a:lnTo>
                    <a:lnTo>
                      <a:pt x="43" y="11"/>
                    </a:lnTo>
                    <a:lnTo>
                      <a:pt x="47" y="14"/>
                    </a:lnTo>
                    <a:lnTo>
                      <a:pt x="51" y="18"/>
                    </a:lnTo>
                    <a:lnTo>
                      <a:pt x="53" y="21"/>
                    </a:lnTo>
                    <a:lnTo>
                      <a:pt x="55" y="26"/>
                    </a:lnTo>
                    <a:lnTo>
                      <a:pt x="56" y="29"/>
                    </a:lnTo>
                    <a:lnTo>
                      <a:pt x="58" y="34"/>
                    </a:lnTo>
                    <a:lnTo>
                      <a:pt x="58" y="36"/>
                    </a:lnTo>
                    <a:lnTo>
                      <a:pt x="58" y="37"/>
                    </a:lnTo>
                    <a:lnTo>
                      <a:pt x="55" y="38"/>
                    </a:lnTo>
                    <a:lnTo>
                      <a:pt x="53" y="40"/>
                    </a:lnTo>
                    <a:lnTo>
                      <a:pt x="47" y="41"/>
                    </a:lnTo>
                    <a:lnTo>
                      <a:pt x="41" y="42"/>
                    </a:lnTo>
                    <a:lnTo>
                      <a:pt x="36" y="42"/>
                    </a:lnTo>
                    <a:lnTo>
                      <a:pt x="29" y="42"/>
                    </a:lnTo>
                    <a:lnTo>
                      <a:pt x="22" y="42"/>
                    </a:lnTo>
                    <a:lnTo>
                      <a:pt x="16" y="41"/>
                    </a:lnTo>
                    <a:lnTo>
                      <a:pt x="10" y="40"/>
                    </a:lnTo>
                    <a:lnTo>
                      <a:pt x="5" y="37"/>
                    </a:lnTo>
                    <a:lnTo>
                      <a:pt x="2" y="37"/>
                    </a:lnTo>
                    <a:lnTo>
                      <a:pt x="1" y="40"/>
                    </a:lnTo>
                    <a:lnTo>
                      <a:pt x="0" y="42"/>
                    </a:lnTo>
                    <a:lnTo>
                      <a:pt x="1" y="44"/>
                    </a:lnTo>
                    <a:lnTo>
                      <a:pt x="7" y="48"/>
                    </a:lnTo>
                    <a:lnTo>
                      <a:pt x="15" y="50"/>
                    </a:lnTo>
                    <a:lnTo>
                      <a:pt x="23" y="52"/>
                    </a:lnTo>
                    <a:lnTo>
                      <a:pt x="31" y="53"/>
                    </a:lnTo>
                    <a:lnTo>
                      <a:pt x="39" y="55"/>
                    </a:lnTo>
                    <a:lnTo>
                      <a:pt x="47" y="53"/>
                    </a:lnTo>
                    <a:lnTo>
                      <a:pt x="55" y="51"/>
                    </a:lnTo>
                    <a:lnTo>
                      <a:pt x="61" y="48"/>
                    </a:lnTo>
                    <a:lnTo>
                      <a:pt x="67" y="41"/>
                    </a:lnTo>
                    <a:lnTo>
                      <a:pt x="68" y="33"/>
                    </a:lnTo>
                    <a:lnTo>
                      <a:pt x="66" y="25"/>
                    </a:lnTo>
                    <a:lnTo>
                      <a:pt x="62" y="17"/>
                    </a:lnTo>
                    <a:lnTo>
                      <a:pt x="59" y="11"/>
                    </a:lnTo>
                    <a:lnTo>
                      <a:pt x="53" y="7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8" name="Freeform 456"/>
              <p:cNvSpPr>
                <a:spLocks/>
              </p:cNvSpPr>
              <p:nvPr/>
            </p:nvSpPr>
            <p:spPr bwMode="auto">
              <a:xfrm>
                <a:off x="2499" y="4883"/>
                <a:ext cx="22" cy="24"/>
              </a:xfrm>
              <a:custGeom>
                <a:avLst/>
                <a:gdLst>
                  <a:gd name="T0" fmla="*/ 1 w 43"/>
                  <a:gd name="T1" fmla="*/ 1 h 47"/>
                  <a:gd name="T2" fmla="*/ 1 w 43"/>
                  <a:gd name="T3" fmla="*/ 1 h 47"/>
                  <a:gd name="T4" fmla="*/ 1 w 43"/>
                  <a:gd name="T5" fmla="*/ 1 h 47"/>
                  <a:gd name="T6" fmla="*/ 1 w 43"/>
                  <a:gd name="T7" fmla="*/ 1 h 47"/>
                  <a:gd name="T8" fmla="*/ 1 w 43"/>
                  <a:gd name="T9" fmla="*/ 1 h 47"/>
                  <a:gd name="T10" fmla="*/ 1 w 43"/>
                  <a:gd name="T11" fmla="*/ 1 h 47"/>
                  <a:gd name="T12" fmla="*/ 1 w 43"/>
                  <a:gd name="T13" fmla="*/ 1 h 47"/>
                  <a:gd name="T14" fmla="*/ 1 w 43"/>
                  <a:gd name="T15" fmla="*/ 1 h 47"/>
                  <a:gd name="T16" fmla="*/ 1 w 43"/>
                  <a:gd name="T17" fmla="*/ 1 h 47"/>
                  <a:gd name="T18" fmla="*/ 1 w 43"/>
                  <a:gd name="T19" fmla="*/ 1 h 47"/>
                  <a:gd name="T20" fmla="*/ 1 w 43"/>
                  <a:gd name="T21" fmla="*/ 1 h 47"/>
                  <a:gd name="T22" fmla="*/ 1 w 43"/>
                  <a:gd name="T23" fmla="*/ 1 h 47"/>
                  <a:gd name="T24" fmla="*/ 1 w 43"/>
                  <a:gd name="T25" fmla="*/ 1 h 47"/>
                  <a:gd name="T26" fmla="*/ 1 w 43"/>
                  <a:gd name="T27" fmla="*/ 1 h 47"/>
                  <a:gd name="T28" fmla="*/ 1 w 43"/>
                  <a:gd name="T29" fmla="*/ 1 h 47"/>
                  <a:gd name="T30" fmla="*/ 1 w 43"/>
                  <a:gd name="T31" fmla="*/ 1 h 47"/>
                  <a:gd name="T32" fmla="*/ 1 w 43"/>
                  <a:gd name="T33" fmla="*/ 1 h 47"/>
                  <a:gd name="T34" fmla="*/ 0 w 43"/>
                  <a:gd name="T35" fmla="*/ 1 h 47"/>
                  <a:gd name="T36" fmla="*/ 0 w 43"/>
                  <a:gd name="T37" fmla="*/ 1 h 47"/>
                  <a:gd name="T38" fmla="*/ 0 w 43"/>
                  <a:gd name="T39" fmla="*/ 1 h 47"/>
                  <a:gd name="T40" fmla="*/ 1 w 43"/>
                  <a:gd name="T41" fmla="*/ 1 h 47"/>
                  <a:gd name="T42" fmla="*/ 1 w 43"/>
                  <a:gd name="T43" fmla="*/ 1 h 47"/>
                  <a:gd name="T44" fmla="*/ 1 w 43"/>
                  <a:gd name="T45" fmla="*/ 1 h 47"/>
                  <a:gd name="T46" fmla="*/ 1 w 43"/>
                  <a:gd name="T47" fmla="*/ 1 h 47"/>
                  <a:gd name="T48" fmla="*/ 1 w 43"/>
                  <a:gd name="T49" fmla="*/ 1 h 47"/>
                  <a:gd name="T50" fmla="*/ 1 w 43"/>
                  <a:gd name="T51" fmla="*/ 1 h 47"/>
                  <a:gd name="T52" fmla="*/ 1 w 43"/>
                  <a:gd name="T53" fmla="*/ 1 h 47"/>
                  <a:gd name="T54" fmla="*/ 1 w 43"/>
                  <a:gd name="T55" fmla="*/ 1 h 47"/>
                  <a:gd name="T56" fmla="*/ 1 w 43"/>
                  <a:gd name="T57" fmla="*/ 1 h 47"/>
                  <a:gd name="T58" fmla="*/ 1 w 43"/>
                  <a:gd name="T59" fmla="*/ 1 h 47"/>
                  <a:gd name="T60" fmla="*/ 1 w 43"/>
                  <a:gd name="T61" fmla="*/ 1 h 47"/>
                  <a:gd name="T62" fmla="*/ 1 w 43"/>
                  <a:gd name="T63" fmla="*/ 1 h 47"/>
                  <a:gd name="T64" fmla="*/ 1 w 43"/>
                  <a:gd name="T65" fmla="*/ 1 h 47"/>
                  <a:gd name="T66" fmla="*/ 1 w 43"/>
                  <a:gd name="T67" fmla="*/ 1 h 47"/>
                  <a:gd name="T68" fmla="*/ 1 w 43"/>
                  <a:gd name="T69" fmla="*/ 1 h 47"/>
                  <a:gd name="T70" fmla="*/ 1 w 43"/>
                  <a:gd name="T71" fmla="*/ 0 h 47"/>
                  <a:gd name="T72" fmla="*/ 1 w 43"/>
                  <a:gd name="T73" fmla="*/ 0 h 47"/>
                  <a:gd name="T74" fmla="*/ 1 w 43"/>
                  <a:gd name="T75" fmla="*/ 0 h 47"/>
                  <a:gd name="T76" fmla="*/ 1 w 43"/>
                  <a:gd name="T77" fmla="*/ 0 h 47"/>
                  <a:gd name="T78" fmla="*/ 1 w 43"/>
                  <a:gd name="T79" fmla="*/ 1 h 47"/>
                  <a:gd name="T80" fmla="*/ 1 w 43"/>
                  <a:gd name="T81" fmla="*/ 1 h 47"/>
                  <a:gd name="T82" fmla="*/ 1 w 43"/>
                  <a:gd name="T83" fmla="*/ 1 h 4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3" h="47">
                    <a:moveTo>
                      <a:pt x="5" y="1"/>
                    </a:moveTo>
                    <a:lnTo>
                      <a:pt x="12" y="1"/>
                    </a:lnTo>
                    <a:lnTo>
                      <a:pt x="18" y="3"/>
                    </a:lnTo>
                    <a:lnTo>
                      <a:pt x="24" y="5"/>
                    </a:lnTo>
                    <a:lnTo>
                      <a:pt x="30" y="8"/>
                    </a:lnTo>
                    <a:lnTo>
                      <a:pt x="34" y="12"/>
                    </a:lnTo>
                    <a:lnTo>
                      <a:pt x="38" y="16"/>
                    </a:lnTo>
                    <a:lnTo>
                      <a:pt x="39" y="22"/>
                    </a:lnTo>
                    <a:lnTo>
                      <a:pt x="37" y="28"/>
                    </a:lnTo>
                    <a:lnTo>
                      <a:pt x="33" y="31"/>
                    </a:lnTo>
                    <a:lnTo>
                      <a:pt x="27" y="35"/>
                    </a:lnTo>
                    <a:lnTo>
                      <a:pt x="22" y="36"/>
                    </a:lnTo>
                    <a:lnTo>
                      <a:pt x="17" y="38"/>
                    </a:lnTo>
                    <a:lnTo>
                      <a:pt x="12" y="39"/>
                    </a:lnTo>
                    <a:lnTo>
                      <a:pt x="9" y="42"/>
                    </a:lnTo>
                    <a:lnTo>
                      <a:pt x="4" y="43"/>
                    </a:lnTo>
                    <a:lnTo>
                      <a:pt x="1" y="45"/>
                    </a:lnTo>
                    <a:lnTo>
                      <a:pt x="0" y="46"/>
                    </a:lnTo>
                    <a:lnTo>
                      <a:pt x="0" y="47"/>
                    </a:lnTo>
                    <a:lnTo>
                      <a:pt x="1" y="47"/>
                    </a:lnTo>
                    <a:lnTo>
                      <a:pt x="7" y="45"/>
                    </a:lnTo>
                    <a:lnTo>
                      <a:pt x="12" y="44"/>
                    </a:lnTo>
                    <a:lnTo>
                      <a:pt x="18" y="42"/>
                    </a:lnTo>
                    <a:lnTo>
                      <a:pt x="25" y="39"/>
                    </a:lnTo>
                    <a:lnTo>
                      <a:pt x="31" y="37"/>
                    </a:lnTo>
                    <a:lnTo>
                      <a:pt x="35" y="34"/>
                    </a:lnTo>
                    <a:lnTo>
                      <a:pt x="40" y="30"/>
                    </a:lnTo>
                    <a:lnTo>
                      <a:pt x="43" y="24"/>
                    </a:lnTo>
                    <a:lnTo>
                      <a:pt x="43" y="20"/>
                    </a:lnTo>
                    <a:lnTo>
                      <a:pt x="42" y="14"/>
                    </a:lnTo>
                    <a:lnTo>
                      <a:pt x="39" y="11"/>
                    </a:lnTo>
                    <a:lnTo>
                      <a:pt x="35" y="7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9" name="Freeform 457"/>
              <p:cNvSpPr>
                <a:spLocks/>
              </p:cNvSpPr>
              <p:nvPr/>
            </p:nvSpPr>
            <p:spPr bwMode="auto">
              <a:xfrm>
                <a:off x="2351" y="4980"/>
                <a:ext cx="19" cy="30"/>
              </a:xfrm>
              <a:custGeom>
                <a:avLst/>
                <a:gdLst>
                  <a:gd name="T0" fmla="*/ 0 w 39"/>
                  <a:gd name="T1" fmla="*/ 0 h 61"/>
                  <a:gd name="T2" fmla="*/ 0 w 39"/>
                  <a:gd name="T3" fmla="*/ 0 h 61"/>
                  <a:gd name="T4" fmla="*/ 0 w 39"/>
                  <a:gd name="T5" fmla="*/ 0 h 61"/>
                  <a:gd name="T6" fmla="*/ 0 w 39"/>
                  <a:gd name="T7" fmla="*/ 0 h 61"/>
                  <a:gd name="T8" fmla="*/ 0 w 39"/>
                  <a:gd name="T9" fmla="*/ 0 h 61"/>
                  <a:gd name="T10" fmla="*/ 0 w 39"/>
                  <a:gd name="T11" fmla="*/ 0 h 61"/>
                  <a:gd name="T12" fmla="*/ 0 w 39"/>
                  <a:gd name="T13" fmla="*/ 0 h 61"/>
                  <a:gd name="T14" fmla="*/ 0 w 39"/>
                  <a:gd name="T15" fmla="*/ 0 h 61"/>
                  <a:gd name="T16" fmla="*/ 0 w 39"/>
                  <a:gd name="T17" fmla="*/ 0 h 61"/>
                  <a:gd name="T18" fmla="*/ 0 w 39"/>
                  <a:gd name="T19" fmla="*/ 0 h 61"/>
                  <a:gd name="T20" fmla="*/ 0 w 39"/>
                  <a:gd name="T21" fmla="*/ 0 h 61"/>
                  <a:gd name="T22" fmla="*/ 0 w 39"/>
                  <a:gd name="T23" fmla="*/ 0 h 61"/>
                  <a:gd name="T24" fmla="*/ 0 w 39"/>
                  <a:gd name="T25" fmla="*/ 0 h 61"/>
                  <a:gd name="T26" fmla="*/ 0 w 39"/>
                  <a:gd name="T27" fmla="*/ 0 h 61"/>
                  <a:gd name="T28" fmla="*/ 0 w 39"/>
                  <a:gd name="T29" fmla="*/ 0 h 61"/>
                  <a:gd name="T30" fmla="*/ 0 w 39"/>
                  <a:gd name="T31" fmla="*/ 0 h 61"/>
                  <a:gd name="T32" fmla="*/ 0 w 39"/>
                  <a:gd name="T33" fmla="*/ 0 h 61"/>
                  <a:gd name="T34" fmla="*/ 0 w 39"/>
                  <a:gd name="T35" fmla="*/ 0 h 61"/>
                  <a:gd name="T36" fmla="*/ 0 w 39"/>
                  <a:gd name="T37" fmla="*/ 0 h 61"/>
                  <a:gd name="T38" fmla="*/ 0 w 39"/>
                  <a:gd name="T39" fmla="*/ 0 h 61"/>
                  <a:gd name="T40" fmla="*/ 0 w 39"/>
                  <a:gd name="T41" fmla="*/ 0 h 61"/>
                  <a:gd name="T42" fmla="*/ 0 w 39"/>
                  <a:gd name="T43" fmla="*/ 0 h 61"/>
                  <a:gd name="T44" fmla="*/ 0 w 39"/>
                  <a:gd name="T45" fmla="*/ 0 h 61"/>
                  <a:gd name="T46" fmla="*/ 0 w 39"/>
                  <a:gd name="T47" fmla="*/ 0 h 61"/>
                  <a:gd name="T48" fmla="*/ 0 w 39"/>
                  <a:gd name="T49" fmla="*/ 0 h 61"/>
                  <a:gd name="T50" fmla="*/ 0 w 39"/>
                  <a:gd name="T51" fmla="*/ 0 h 61"/>
                  <a:gd name="T52" fmla="*/ 0 w 39"/>
                  <a:gd name="T53" fmla="*/ 0 h 61"/>
                  <a:gd name="T54" fmla="*/ 0 w 39"/>
                  <a:gd name="T55" fmla="*/ 0 h 61"/>
                  <a:gd name="T56" fmla="*/ 0 w 39"/>
                  <a:gd name="T57" fmla="*/ 0 h 61"/>
                  <a:gd name="T58" fmla="*/ 0 w 39"/>
                  <a:gd name="T59" fmla="*/ 0 h 61"/>
                  <a:gd name="T60" fmla="*/ 0 w 39"/>
                  <a:gd name="T61" fmla="*/ 0 h 61"/>
                  <a:gd name="T62" fmla="*/ 0 w 39"/>
                  <a:gd name="T63" fmla="*/ 0 h 61"/>
                  <a:gd name="T64" fmla="*/ 0 w 39"/>
                  <a:gd name="T65" fmla="*/ 0 h 61"/>
                  <a:gd name="T66" fmla="*/ 0 w 39"/>
                  <a:gd name="T67" fmla="*/ 0 h 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39" h="61">
                    <a:moveTo>
                      <a:pt x="0" y="2"/>
                    </a:moveTo>
                    <a:lnTo>
                      <a:pt x="13" y="2"/>
                    </a:lnTo>
                    <a:lnTo>
                      <a:pt x="23" y="9"/>
                    </a:lnTo>
                    <a:lnTo>
                      <a:pt x="29" y="19"/>
                    </a:lnTo>
                    <a:lnTo>
                      <a:pt x="31" y="32"/>
                    </a:lnTo>
                    <a:lnTo>
                      <a:pt x="31" y="37"/>
                    </a:lnTo>
                    <a:lnTo>
                      <a:pt x="31" y="41"/>
                    </a:lnTo>
                    <a:lnTo>
                      <a:pt x="30" y="45"/>
                    </a:lnTo>
                    <a:lnTo>
                      <a:pt x="27" y="48"/>
                    </a:lnTo>
                    <a:lnTo>
                      <a:pt x="23" y="50"/>
                    </a:lnTo>
                    <a:lnTo>
                      <a:pt x="20" y="53"/>
                    </a:lnTo>
                    <a:lnTo>
                      <a:pt x="15" y="54"/>
                    </a:lnTo>
                    <a:lnTo>
                      <a:pt x="12" y="56"/>
                    </a:lnTo>
                    <a:lnTo>
                      <a:pt x="11" y="57"/>
                    </a:lnTo>
                    <a:lnTo>
                      <a:pt x="10" y="60"/>
                    </a:lnTo>
                    <a:lnTo>
                      <a:pt x="10" y="61"/>
                    </a:lnTo>
                    <a:lnTo>
                      <a:pt x="12" y="61"/>
                    </a:lnTo>
                    <a:lnTo>
                      <a:pt x="23" y="57"/>
                    </a:lnTo>
                    <a:lnTo>
                      <a:pt x="33" y="52"/>
                    </a:lnTo>
                    <a:lnTo>
                      <a:pt x="39" y="44"/>
                    </a:lnTo>
                    <a:lnTo>
                      <a:pt x="39" y="31"/>
                    </a:lnTo>
                    <a:lnTo>
                      <a:pt x="37" y="24"/>
                    </a:lnTo>
                    <a:lnTo>
                      <a:pt x="35" y="17"/>
                    </a:lnTo>
                    <a:lnTo>
                      <a:pt x="31" y="11"/>
                    </a:lnTo>
                    <a:lnTo>
                      <a:pt x="27" y="7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0" name="Freeform 458"/>
              <p:cNvSpPr>
                <a:spLocks/>
              </p:cNvSpPr>
              <p:nvPr/>
            </p:nvSpPr>
            <p:spPr bwMode="auto">
              <a:xfrm>
                <a:off x="2408" y="4771"/>
                <a:ext cx="94" cy="38"/>
              </a:xfrm>
              <a:custGeom>
                <a:avLst/>
                <a:gdLst>
                  <a:gd name="T0" fmla="*/ 0 w 189"/>
                  <a:gd name="T1" fmla="*/ 0 h 77"/>
                  <a:gd name="T2" fmla="*/ 0 w 189"/>
                  <a:gd name="T3" fmla="*/ 0 h 77"/>
                  <a:gd name="T4" fmla="*/ 0 w 189"/>
                  <a:gd name="T5" fmla="*/ 0 h 77"/>
                  <a:gd name="T6" fmla="*/ 0 w 189"/>
                  <a:gd name="T7" fmla="*/ 0 h 77"/>
                  <a:gd name="T8" fmla="*/ 0 w 189"/>
                  <a:gd name="T9" fmla="*/ 0 h 77"/>
                  <a:gd name="T10" fmla="*/ 0 w 189"/>
                  <a:gd name="T11" fmla="*/ 0 h 77"/>
                  <a:gd name="T12" fmla="*/ 0 w 189"/>
                  <a:gd name="T13" fmla="*/ 0 h 77"/>
                  <a:gd name="T14" fmla="*/ 0 w 189"/>
                  <a:gd name="T15" fmla="*/ 0 h 77"/>
                  <a:gd name="T16" fmla="*/ 0 w 189"/>
                  <a:gd name="T17" fmla="*/ 0 h 77"/>
                  <a:gd name="T18" fmla="*/ 0 w 189"/>
                  <a:gd name="T19" fmla="*/ 0 h 77"/>
                  <a:gd name="T20" fmla="*/ 0 w 189"/>
                  <a:gd name="T21" fmla="*/ 0 h 77"/>
                  <a:gd name="T22" fmla="*/ 0 w 189"/>
                  <a:gd name="T23" fmla="*/ 0 h 77"/>
                  <a:gd name="T24" fmla="*/ 0 w 189"/>
                  <a:gd name="T25" fmla="*/ 0 h 77"/>
                  <a:gd name="T26" fmla="*/ 0 w 189"/>
                  <a:gd name="T27" fmla="*/ 0 h 77"/>
                  <a:gd name="T28" fmla="*/ 0 w 189"/>
                  <a:gd name="T29" fmla="*/ 0 h 77"/>
                  <a:gd name="T30" fmla="*/ 0 w 189"/>
                  <a:gd name="T31" fmla="*/ 0 h 77"/>
                  <a:gd name="T32" fmla="*/ 0 w 189"/>
                  <a:gd name="T33" fmla="*/ 0 h 77"/>
                  <a:gd name="T34" fmla="*/ 0 w 189"/>
                  <a:gd name="T35" fmla="*/ 0 h 77"/>
                  <a:gd name="T36" fmla="*/ 0 w 189"/>
                  <a:gd name="T37" fmla="*/ 0 h 77"/>
                  <a:gd name="T38" fmla="*/ 0 w 189"/>
                  <a:gd name="T39" fmla="*/ 0 h 77"/>
                  <a:gd name="T40" fmla="*/ 0 w 189"/>
                  <a:gd name="T41" fmla="*/ 0 h 77"/>
                  <a:gd name="T42" fmla="*/ 0 w 189"/>
                  <a:gd name="T43" fmla="*/ 0 h 77"/>
                  <a:gd name="T44" fmla="*/ 0 w 189"/>
                  <a:gd name="T45" fmla="*/ 0 h 77"/>
                  <a:gd name="T46" fmla="*/ 0 w 189"/>
                  <a:gd name="T47" fmla="*/ 0 h 77"/>
                  <a:gd name="T48" fmla="*/ 0 w 189"/>
                  <a:gd name="T49" fmla="*/ 0 h 77"/>
                  <a:gd name="T50" fmla="*/ 0 w 189"/>
                  <a:gd name="T51" fmla="*/ 0 h 77"/>
                  <a:gd name="T52" fmla="*/ 0 w 189"/>
                  <a:gd name="T53" fmla="*/ 0 h 77"/>
                  <a:gd name="T54" fmla="*/ 0 w 189"/>
                  <a:gd name="T55" fmla="*/ 0 h 77"/>
                  <a:gd name="T56" fmla="*/ 0 w 189"/>
                  <a:gd name="T57" fmla="*/ 0 h 77"/>
                  <a:gd name="T58" fmla="*/ 0 w 189"/>
                  <a:gd name="T59" fmla="*/ 0 h 77"/>
                  <a:gd name="T60" fmla="*/ 0 w 189"/>
                  <a:gd name="T61" fmla="*/ 0 h 77"/>
                  <a:gd name="T62" fmla="*/ 0 w 189"/>
                  <a:gd name="T63" fmla="*/ 0 h 77"/>
                  <a:gd name="T64" fmla="*/ 0 w 189"/>
                  <a:gd name="T65" fmla="*/ 0 h 77"/>
                  <a:gd name="T66" fmla="*/ 0 w 189"/>
                  <a:gd name="T67" fmla="*/ 0 h 7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89" h="77">
                    <a:moveTo>
                      <a:pt x="2" y="77"/>
                    </a:moveTo>
                    <a:lnTo>
                      <a:pt x="21" y="65"/>
                    </a:lnTo>
                    <a:lnTo>
                      <a:pt x="43" y="53"/>
                    </a:lnTo>
                    <a:lnTo>
                      <a:pt x="65" y="40"/>
                    </a:lnTo>
                    <a:lnTo>
                      <a:pt x="88" y="28"/>
                    </a:lnTo>
                    <a:lnTo>
                      <a:pt x="111" y="19"/>
                    </a:lnTo>
                    <a:lnTo>
                      <a:pt x="135" y="12"/>
                    </a:lnTo>
                    <a:lnTo>
                      <a:pt x="159" y="10"/>
                    </a:lnTo>
                    <a:lnTo>
                      <a:pt x="182" y="11"/>
                    </a:lnTo>
                    <a:lnTo>
                      <a:pt x="185" y="10"/>
                    </a:lnTo>
                    <a:lnTo>
                      <a:pt x="187" y="8"/>
                    </a:lnTo>
                    <a:lnTo>
                      <a:pt x="189" y="5"/>
                    </a:lnTo>
                    <a:lnTo>
                      <a:pt x="188" y="4"/>
                    </a:lnTo>
                    <a:lnTo>
                      <a:pt x="176" y="1"/>
                    </a:lnTo>
                    <a:lnTo>
                      <a:pt x="163" y="0"/>
                    </a:lnTo>
                    <a:lnTo>
                      <a:pt x="151" y="1"/>
                    </a:lnTo>
                    <a:lnTo>
                      <a:pt x="139" y="2"/>
                    </a:lnTo>
                    <a:lnTo>
                      <a:pt x="126" y="5"/>
                    </a:lnTo>
                    <a:lnTo>
                      <a:pt x="113" y="9"/>
                    </a:lnTo>
                    <a:lnTo>
                      <a:pt x="102" y="14"/>
                    </a:lnTo>
                    <a:lnTo>
                      <a:pt x="89" y="19"/>
                    </a:lnTo>
                    <a:lnTo>
                      <a:pt x="78" y="26"/>
                    </a:lnTo>
                    <a:lnTo>
                      <a:pt x="66" y="33"/>
                    </a:lnTo>
                    <a:lnTo>
                      <a:pt x="55" y="40"/>
                    </a:lnTo>
                    <a:lnTo>
                      <a:pt x="43" y="48"/>
                    </a:lnTo>
                    <a:lnTo>
                      <a:pt x="32" y="55"/>
                    </a:lnTo>
                    <a:lnTo>
                      <a:pt x="21" y="62"/>
                    </a:lnTo>
                    <a:lnTo>
                      <a:pt x="11" y="69"/>
                    </a:lnTo>
                    <a:lnTo>
                      <a:pt x="2" y="76"/>
                    </a:lnTo>
                    <a:lnTo>
                      <a:pt x="0" y="76"/>
                    </a:lnTo>
                    <a:lnTo>
                      <a:pt x="0" y="77"/>
                    </a:lnTo>
                    <a:lnTo>
                      <a:pt x="2" y="7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1" name="Freeform 459"/>
              <p:cNvSpPr>
                <a:spLocks/>
              </p:cNvSpPr>
              <p:nvPr/>
            </p:nvSpPr>
            <p:spPr bwMode="auto">
              <a:xfrm>
                <a:off x="2494" y="4771"/>
                <a:ext cx="42" cy="66"/>
              </a:xfrm>
              <a:custGeom>
                <a:avLst/>
                <a:gdLst>
                  <a:gd name="T0" fmla="*/ 0 w 84"/>
                  <a:gd name="T1" fmla="*/ 1 h 131"/>
                  <a:gd name="T2" fmla="*/ 1 w 84"/>
                  <a:gd name="T3" fmla="*/ 1 h 131"/>
                  <a:gd name="T4" fmla="*/ 1 w 84"/>
                  <a:gd name="T5" fmla="*/ 1 h 131"/>
                  <a:gd name="T6" fmla="*/ 1 w 84"/>
                  <a:gd name="T7" fmla="*/ 1 h 131"/>
                  <a:gd name="T8" fmla="*/ 1 w 84"/>
                  <a:gd name="T9" fmla="*/ 1 h 131"/>
                  <a:gd name="T10" fmla="*/ 1 w 84"/>
                  <a:gd name="T11" fmla="*/ 1 h 131"/>
                  <a:gd name="T12" fmla="*/ 1 w 84"/>
                  <a:gd name="T13" fmla="*/ 1 h 131"/>
                  <a:gd name="T14" fmla="*/ 1 w 84"/>
                  <a:gd name="T15" fmla="*/ 1 h 131"/>
                  <a:gd name="T16" fmla="*/ 1 w 84"/>
                  <a:gd name="T17" fmla="*/ 1 h 131"/>
                  <a:gd name="T18" fmla="*/ 1 w 84"/>
                  <a:gd name="T19" fmla="*/ 1 h 131"/>
                  <a:gd name="T20" fmla="*/ 1 w 84"/>
                  <a:gd name="T21" fmla="*/ 1 h 131"/>
                  <a:gd name="T22" fmla="*/ 1 w 84"/>
                  <a:gd name="T23" fmla="*/ 1 h 131"/>
                  <a:gd name="T24" fmla="*/ 1 w 84"/>
                  <a:gd name="T25" fmla="*/ 1 h 131"/>
                  <a:gd name="T26" fmla="*/ 1 w 84"/>
                  <a:gd name="T27" fmla="*/ 1 h 131"/>
                  <a:gd name="T28" fmla="*/ 1 w 84"/>
                  <a:gd name="T29" fmla="*/ 1 h 131"/>
                  <a:gd name="T30" fmla="*/ 1 w 84"/>
                  <a:gd name="T31" fmla="*/ 1 h 131"/>
                  <a:gd name="T32" fmla="*/ 1 w 84"/>
                  <a:gd name="T33" fmla="*/ 1 h 131"/>
                  <a:gd name="T34" fmla="*/ 1 w 84"/>
                  <a:gd name="T35" fmla="*/ 1 h 131"/>
                  <a:gd name="T36" fmla="*/ 1 w 84"/>
                  <a:gd name="T37" fmla="*/ 1 h 131"/>
                  <a:gd name="T38" fmla="*/ 1 w 84"/>
                  <a:gd name="T39" fmla="*/ 1 h 131"/>
                  <a:gd name="T40" fmla="*/ 1 w 84"/>
                  <a:gd name="T41" fmla="*/ 0 h 131"/>
                  <a:gd name="T42" fmla="*/ 1 w 84"/>
                  <a:gd name="T43" fmla="*/ 0 h 131"/>
                  <a:gd name="T44" fmla="*/ 1 w 84"/>
                  <a:gd name="T45" fmla="*/ 0 h 131"/>
                  <a:gd name="T46" fmla="*/ 0 w 84"/>
                  <a:gd name="T47" fmla="*/ 1 h 131"/>
                  <a:gd name="T48" fmla="*/ 0 w 84"/>
                  <a:gd name="T49" fmla="*/ 1 h 131"/>
                  <a:gd name="T50" fmla="*/ 0 w 84"/>
                  <a:gd name="T51" fmla="*/ 1 h 13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84" h="131">
                    <a:moveTo>
                      <a:pt x="0" y="1"/>
                    </a:moveTo>
                    <a:lnTo>
                      <a:pt x="14" y="14"/>
                    </a:lnTo>
                    <a:lnTo>
                      <a:pt x="27" y="29"/>
                    </a:lnTo>
                    <a:lnTo>
                      <a:pt x="38" y="44"/>
                    </a:lnTo>
                    <a:lnTo>
                      <a:pt x="49" y="60"/>
                    </a:lnTo>
                    <a:lnTo>
                      <a:pt x="57" y="77"/>
                    </a:lnTo>
                    <a:lnTo>
                      <a:pt x="65" y="94"/>
                    </a:lnTo>
                    <a:lnTo>
                      <a:pt x="72" y="112"/>
                    </a:lnTo>
                    <a:lnTo>
                      <a:pt x="78" y="130"/>
                    </a:lnTo>
                    <a:lnTo>
                      <a:pt x="80" y="131"/>
                    </a:lnTo>
                    <a:lnTo>
                      <a:pt x="82" y="129"/>
                    </a:lnTo>
                    <a:lnTo>
                      <a:pt x="84" y="127"/>
                    </a:lnTo>
                    <a:lnTo>
                      <a:pt x="84" y="124"/>
                    </a:lnTo>
                    <a:lnTo>
                      <a:pt x="80" y="105"/>
                    </a:lnTo>
                    <a:lnTo>
                      <a:pt x="74" y="86"/>
                    </a:lnTo>
                    <a:lnTo>
                      <a:pt x="66" y="69"/>
                    </a:lnTo>
                    <a:lnTo>
                      <a:pt x="57" y="53"/>
                    </a:lnTo>
                    <a:lnTo>
                      <a:pt x="45" y="38"/>
                    </a:lnTo>
                    <a:lnTo>
                      <a:pt x="32" y="24"/>
                    </a:lnTo>
                    <a:lnTo>
                      <a:pt x="17" y="1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2" name="Freeform 460"/>
              <p:cNvSpPr>
                <a:spLocks/>
              </p:cNvSpPr>
              <p:nvPr/>
            </p:nvSpPr>
            <p:spPr bwMode="auto">
              <a:xfrm>
                <a:off x="2448" y="4826"/>
                <a:ext cx="84" cy="18"/>
              </a:xfrm>
              <a:custGeom>
                <a:avLst/>
                <a:gdLst>
                  <a:gd name="T0" fmla="*/ 0 w 168"/>
                  <a:gd name="T1" fmla="*/ 0 h 37"/>
                  <a:gd name="T2" fmla="*/ 1 w 168"/>
                  <a:gd name="T3" fmla="*/ 0 h 37"/>
                  <a:gd name="T4" fmla="*/ 1 w 168"/>
                  <a:gd name="T5" fmla="*/ 0 h 37"/>
                  <a:gd name="T6" fmla="*/ 1 w 168"/>
                  <a:gd name="T7" fmla="*/ 0 h 37"/>
                  <a:gd name="T8" fmla="*/ 1 w 168"/>
                  <a:gd name="T9" fmla="*/ 0 h 37"/>
                  <a:gd name="T10" fmla="*/ 1 w 168"/>
                  <a:gd name="T11" fmla="*/ 0 h 37"/>
                  <a:gd name="T12" fmla="*/ 1 w 168"/>
                  <a:gd name="T13" fmla="*/ 0 h 37"/>
                  <a:gd name="T14" fmla="*/ 1 w 168"/>
                  <a:gd name="T15" fmla="*/ 0 h 37"/>
                  <a:gd name="T16" fmla="*/ 1 w 168"/>
                  <a:gd name="T17" fmla="*/ 0 h 37"/>
                  <a:gd name="T18" fmla="*/ 1 w 168"/>
                  <a:gd name="T19" fmla="*/ 0 h 37"/>
                  <a:gd name="T20" fmla="*/ 1 w 168"/>
                  <a:gd name="T21" fmla="*/ 0 h 37"/>
                  <a:gd name="T22" fmla="*/ 1 w 168"/>
                  <a:gd name="T23" fmla="*/ 0 h 37"/>
                  <a:gd name="T24" fmla="*/ 1 w 168"/>
                  <a:gd name="T25" fmla="*/ 0 h 37"/>
                  <a:gd name="T26" fmla="*/ 1 w 168"/>
                  <a:gd name="T27" fmla="*/ 0 h 37"/>
                  <a:gd name="T28" fmla="*/ 1 w 168"/>
                  <a:gd name="T29" fmla="*/ 0 h 37"/>
                  <a:gd name="T30" fmla="*/ 1 w 168"/>
                  <a:gd name="T31" fmla="*/ 0 h 37"/>
                  <a:gd name="T32" fmla="*/ 1 w 168"/>
                  <a:gd name="T33" fmla="*/ 0 h 37"/>
                  <a:gd name="T34" fmla="*/ 1 w 168"/>
                  <a:gd name="T35" fmla="*/ 0 h 37"/>
                  <a:gd name="T36" fmla="*/ 1 w 168"/>
                  <a:gd name="T37" fmla="*/ 0 h 37"/>
                  <a:gd name="T38" fmla="*/ 1 w 168"/>
                  <a:gd name="T39" fmla="*/ 0 h 37"/>
                  <a:gd name="T40" fmla="*/ 0 w 168"/>
                  <a:gd name="T41" fmla="*/ 0 h 37"/>
                  <a:gd name="T42" fmla="*/ 0 w 168"/>
                  <a:gd name="T43" fmla="*/ 0 h 37"/>
                  <a:gd name="T44" fmla="*/ 0 w 168"/>
                  <a:gd name="T45" fmla="*/ 0 h 37"/>
                  <a:gd name="T46" fmla="*/ 0 w 168"/>
                  <a:gd name="T47" fmla="*/ 0 h 37"/>
                  <a:gd name="T48" fmla="*/ 0 w 168"/>
                  <a:gd name="T49" fmla="*/ 0 h 37"/>
                  <a:gd name="T50" fmla="*/ 0 w 168"/>
                  <a:gd name="T51" fmla="*/ 0 h 3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" h="37">
                    <a:moveTo>
                      <a:pt x="0" y="37"/>
                    </a:moveTo>
                    <a:lnTo>
                      <a:pt x="19" y="27"/>
                    </a:lnTo>
                    <a:lnTo>
                      <a:pt x="38" y="21"/>
                    </a:lnTo>
                    <a:lnTo>
                      <a:pt x="58" y="19"/>
                    </a:lnTo>
                    <a:lnTo>
                      <a:pt x="77" y="19"/>
                    </a:lnTo>
                    <a:lnTo>
                      <a:pt x="98" y="21"/>
                    </a:lnTo>
                    <a:lnTo>
                      <a:pt x="119" y="24"/>
                    </a:lnTo>
                    <a:lnTo>
                      <a:pt x="138" y="28"/>
                    </a:lnTo>
                    <a:lnTo>
                      <a:pt x="158" y="32"/>
                    </a:lnTo>
                    <a:lnTo>
                      <a:pt x="163" y="31"/>
                    </a:lnTo>
                    <a:lnTo>
                      <a:pt x="166" y="25"/>
                    </a:lnTo>
                    <a:lnTo>
                      <a:pt x="168" y="21"/>
                    </a:lnTo>
                    <a:lnTo>
                      <a:pt x="166" y="16"/>
                    </a:lnTo>
                    <a:lnTo>
                      <a:pt x="144" y="8"/>
                    </a:lnTo>
                    <a:lnTo>
                      <a:pt x="123" y="2"/>
                    </a:lnTo>
                    <a:lnTo>
                      <a:pt x="101" y="0"/>
                    </a:lnTo>
                    <a:lnTo>
                      <a:pt x="80" y="0"/>
                    </a:lnTo>
                    <a:lnTo>
                      <a:pt x="59" y="4"/>
                    </a:lnTo>
                    <a:lnTo>
                      <a:pt x="38" y="10"/>
                    </a:lnTo>
                    <a:lnTo>
                      <a:pt x="19" y="21"/>
                    </a:lnTo>
                    <a:lnTo>
                      <a:pt x="0" y="35"/>
                    </a:lnTo>
                    <a:lnTo>
                      <a:pt x="0" y="36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3" name="Freeform 461"/>
              <p:cNvSpPr>
                <a:spLocks/>
              </p:cNvSpPr>
              <p:nvPr/>
            </p:nvSpPr>
            <p:spPr bwMode="auto">
              <a:xfrm>
                <a:off x="2064" y="4712"/>
                <a:ext cx="86" cy="67"/>
              </a:xfrm>
              <a:custGeom>
                <a:avLst/>
                <a:gdLst>
                  <a:gd name="T0" fmla="*/ 0 w 170"/>
                  <a:gd name="T1" fmla="*/ 0 h 136"/>
                  <a:gd name="T2" fmla="*/ 1 w 170"/>
                  <a:gd name="T3" fmla="*/ 0 h 136"/>
                  <a:gd name="T4" fmla="*/ 1 w 170"/>
                  <a:gd name="T5" fmla="*/ 0 h 136"/>
                  <a:gd name="T6" fmla="*/ 1 w 170"/>
                  <a:gd name="T7" fmla="*/ 0 h 136"/>
                  <a:gd name="T8" fmla="*/ 1 w 170"/>
                  <a:gd name="T9" fmla="*/ 0 h 136"/>
                  <a:gd name="T10" fmla="*/ 1 w 170"/>
                  <a:gd name="T11" fmla="*/ 0 h 136"/>
                  <a:gd name="T12" fmla="*/ 1 w 170"/>
                  <a:gd name="T13" fmla="*/ 0 h 136"/>
                  <a:gd name="T14" fmla="*/ 1 w 170"/>
                  <a:gd name="T15" fmla="*/ 0 h 136"/>
                  <a:gd name="T16" fmla="*/ 1 w 170"/>
                  <a:gd name="T17" fmla="*/ 0 h 136"/>
                  <a:gd name="T18" fmla="*/ 1 w 170"/>
                  <a:gd name="T19" fmla="*/ 0 h 136"/>
                  <a:gd name="T20" fmla="*/ 1 w 170"/>
                  <a:gd name="T21" fmla="*/ 0 h 136"/>
                  <a:gd name="T22" fmla="*/ 1 w 170"/>
                  <a:gd name="T23" fmla="*/ 0 h 136"/>
                  <a:gd name="T24" fmla="*/ 1 w 170"/>
                  <a:gd name="T25" fmla="*/ 0 h 136"/>
                  <a:gd name="T26" fmla="*/ 1 w 170"/>
                  <a:gd name="T27" fmla="*/ 0 h 136"/>
                  <a:gd name="T28" fmla="*/ 1 w 170"/>
                  <a:gd name="T29" fmla="*/ 0 h 136"/>
                  <a:gd name="T30" fmla="*/ 1 w 170"/>
                  <a:gd name="T31" fmla="*/ 0 h 136"/>
                  <a:gd name="T32" fmla="*/ 1 w 170"/>
                  <a:gd name="T33" fmla="*/ 0 h 136"/>
                  <a:gd name="T34" fmla="*/ 1 w 170"/>
                  <a:gd name="T35" fmla="*/ 0 h 136"/>
                  <a:gd name="T36" fmla="*/ 1 w 170"/>
                  <a:gd name="T37" fmla="*/ 0 h 136"/>
                  <a:gd name="T38" fmla="*/ 1 w 170"/>
                  <a:gd name="T39" fmla="*/ 0 h 136"/>
                  <a:gd name="T40" fmla="*/ 1 w 170"/>
                  <a:gd name="T41" fmla="*/ 0 h 136"/>
                  <a:gd name="T42" fmla="*/ 1 w 170"/>
                  <a:gd name="T43" fmla="*/ 0 h 136"/>
                  <a:gd name="T44" fmla="*/ 1 w 170"/>
                  <a:gd name="T45" fmla="*/ 0 h 136"/>
                  <a:gd name="T46" fmla="*/ 1 w 170"/>
                  <a:gd name="T47" fmla="*/ 0 h 136"/>
                  <a:gd name="T48" fmla="*/ 1 w 170"/>
                  <a:gd name="T49" fmla="*/ 0 h 136"/>
                  <a:gd name="T50" fmla="*/ 1 w 170"/>
                  <a:gd name="T51" fmla="*/ 0 h 136"/>
                  <a:gd name="T52" fmla="*/ 1 w 170"/>
                  <a:gd name="T53" fmla="*/ 0 h 136"/>
                  <a:gd name="T54" fmla="*/ 1 w 170"/>
                  <a:gd name="T55" fmla="*/ 0 h 136"/>
                  <a:gd name="T56" fmla="*/ 1 w 170"/>
                  <a:gd name="T57" fmla="*/ 0 h 136"/>
                  <a:gd name="T58" fmla="*/ 1 w 170"/>
                  <a:gd name="T59" fmla="*/ 0 h 136"/>
                  <a:gd name="T60" fmla="*/ 1 w 170"/>
                  <a:gd name="T61" fmla="*/ 0 h 136"/>
                  <a:gd name="T62" fmla="*/ 1 w 170"/>
                  <a:gd name="T63" fmla="*/ 0 h 136"/>
                  <a:gd name="T64" fmla="*/ 1 w 170"/>
                  <a:gd name="T65" fmla="*/ 0 h 136"/>
                  <a:gd name="T66" fmla="*/ 1 w 170"/>
                  <a:gd name="T67" fmla="*/ 0 h 136"/>
                  <a:gd name="T68" fmla="*/ 1 w 170"/>
                  <a:gd name="T69" fmla="*/ 0 h 136"/>
                  <a:gd name="T70" fmla="*/ 1 w 170"/>
                  <a:gd name="T71" fmla="*/ 0 h 136"/>
                  <a:gd name="T72" fmla="*/ 1 w 170"/>
                  <a:gd name="T73" fmla="*/ 0 h 136"/>
                  <a:gd name="T74" fmla="*/ 1 w 170"/>
                  <a:gd name="T75" fmla="*/ 0 h 136"/>
                  <a:gd name="T76" fmla="*/ 1 w 170"/>
                  <a:gd name="T77" fmla="*/ 0 h 136"/>
                  <a:gd name="T78" fmla="*/ 0 w 170"/>
                  <a:gd name="T79" fmla="*/ 0 h 136"/>
                  <a:gd name="T80" fmla="*/ 0 w 170"/>
                  <a:gd name="T81" fmla="*/ 0 h 136"/>
                  <a:gd name="T82" fmla="*/ 0 w 170"/>
                  <a:gd name="T83" fmla="*/ 0 h 1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70" h="136">
                    <a:moveTo>
                      <a:pt x="0" y="1"/>
                    </a:moveTo>
                    <a:lnTo>
                      <a:pt x="3" y="14"/>
                    </a:lnTo>
                    <a:lnTo>
                      <a:pt x="8" y="25"/>
                    </a:lnTo>
                    <a:lnTo>
                      <a:pt x="12" y="37"/>
                    </a:lnTo>
                    <a:lnTo>
                      <a:pt x="17" y="48"/>
                    </a:lnTo>
                    <a:lnTo>
                      <a:pt x="23" y="60"/>
                    </a:lnTo>
                    <a:lnTo>
                      <a:pt x="29" y="70"/>
                    </a:lnTo>
                    <a:lnTo>
                      <a:pt x="36" y="81"/>
                    </a:lnTo>
                    <a:lnTo>
                      <a:pt x="46" y="90"/>
                    </a:lnTo>
                    <a:lnTo>
                      <a:pt x="58" y="101"/>
                    </a:lnTo>
                    <a:lnTo>
                      <a:pt x="72" y="109"/>
                    </a:lnTo>
                    <a:lnTo>
                      <a:pt x="87" y="116"/>
                    </a:lnTo>
                    <a:lnTo>
                      <a:pt x="102" y="122"/>
                    </a:lnTo>
                    <a:lnTo>
                      <a:pt x="117" y="126"/>
                    </a:lnTo>
                    <a:lnTo>
                      <a:pt x="132" y="129"/>
                    </a:lnTo>
                    <a:lnTo>
                      <a:pt x="148" y="133"/>
                    </a:lnTo>
                    <a:lnTo>
                      <a:pt x="164" y="136"/>
                    </a:lnTo>
                    <a:lnTo>
                      <a:pt x="167" y="135"/>
                    </a:lnTo>
                    <a:lnTo>
                      <a:pt x="169" y="133"/>
                    </a:lnTo>
                    <a:lnTo>
                      <a:pt x="170" y="130"/>
                    </a:lnTo>
                    <a:lnTo>
                      <a:pt x="168" y="128"/>
                    </a:lnTo>
                    <a:lnTo>
                      <a:pt x="154" y="123"/>
                    </a:lnTo>
                    <a:lnTo>
                      <a:pt x="140" y="119"/>
                    </a:lnTo>
                    <a:lnTo>
                      <a:pt x="126" y="115"/>
                    </a:lnTo>
                    <a:lnTo>
                      <a:pt x="114" y="111"/>
                    </a:lnTo>
                    <a:lnTo>
                      <a:pt x="100" y="106"/>
                    </a:lnTo>
                    <a:lnTo>
                      <a:pt x="87" y="100"/>
                    </a:lnTo>
                    <a:lnTo>
                      <a:pt x="73" y="94"/>
                    </a:lnTo>
                    <a:lnTo>
                      <a:pt x="61" y="88"/>
                    </a:lnTo>
                    <a:lnTo>
                      <a:pt x="49" y="80"/>
                    </a:lnTo>
                    <a:lnTo>
                      <a:pt x="39" y="70"/>
                    </a:lnTo>
                    <a:lnTo>
                      <a:pt x="31" y="61"/>
                    </a:lnTo>
                    <a:lnTo>
                      <a:pt x="23" y="50"/>
                    </a:lnTo>
                    <a:lnTo>
                      <a:pt x="17" y="38"/>
                    </a:lnTo>
                    <a:lnTo>
                      <a:pt x="11" y="25"/>
                    </a:lnTo>
                    <a:lnTo>
                      <a:pt x="5" y="1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4" name="Freeform 462"/>
              <p:cNvSpPr>
                <a:spLocks/>
              </p:cNvSpPr>
              <p:nvPr/>
            </p:nvSpPr>
            <p:spPr bwMode="auto">
              <a:xfrm>
                <a:off x="2056" y="4701"/>
                <a:ext cx="85" cy="15"/>
              </a:xfrm>
              <a:custGeom>
                <a:avLst/>
                <a:gdLst>
                  <a:gd name="T0" fmla="*/ 0 w 171"/>
                  <a:gd name="T1" fmla="*/ 0 h 31"/>
                  <a:gd name="T2" fmla="*/ 0 w 171"/>
                  <a:gd name="T3" fmla="*/ 0 h 31"/>
                  <a:gd name="T4" fmla="*/ 0 w 171"/>
                  <a:gd name="T5" fmla="*/ 0 h 31"/>
                  <a:gd name="T6" fmla="*/ 0 w 171"/>
                  <a:gd name="T7" fmla="*/ 0 h 31"/>
                  <a:gd name="T8" fmla="*/ 0 w 171"/>
                  <a:gd name="T9" fmla="*/ 0 h 31"/>
                  <a:gd name="T10" fmla="*/ 0 w 171"/>
                  <a:gd name="T11" fmla="*/ 0 h 31"/>
                  <a:gd name="T12" fmla="*/ 0 w 171"/>
                  <a:gd name="T13" fmla="*/ 0 h 31"/>
                  <a:gd name="T14" fmla="*/ 0 w 171"/>
                  <a:gd name="T15" fmla="*/ 0 h 31"/>
                  <a:gd name="T16" fmla="*/ 0 w 171"/>
                  <a:gd name="T17" fmla="*/ 0 h 31"/>
                  <a:gd name="T18" fmla="*/ 0 w 171"/>
                  <a:gd name="T19" fmla="*/ 0 h 31"/>
                  <a:gd name="T20" fmla="*/ 0 w 171"/>
                  <a:gd name="T21" fmla="*/ 0 h 31"/>
                  <a:gd name="T22" fmla="*/ 0 w 171"/>
                  <a:gd name="T23" fmla="*/ 0 h 31"/>
                  <a:gd name="T24" fmla="*/ 0 w 171"/>
                  <a:gd name="T25" fmla="*/ 0 h 31"/>
                  <a:gd name="T26" fmla="*/ 0 w 171"/>
                  <a:gd name="T27" fmla="*/ 0 h 31"/>
                  <a:gd name="T28" fmla="*/ 0 w 171"/>
                  <a:gd name="T29" fmla="*/ 0 h 31"/>
                  <a:gd name="T30" fmla="*/ 0 w 171"/>
                  <a:gd name="T31" fmla="*/ 0 h 31"/>
                  <a:gd name="T32" fmla="*/ 0 w 171"/>
                  <a:gd name="T33" fmla="*/ 0 h 31"/>
                  <a:gd name="T34" fmla="*/ 0 w 171"/>
                  <a:gd name="T35" fmla="*/ 0 h 31"/>
                  <a:gd name="T36" fmla="*/ 0 w 171"/>
                  <a:gd name="T37" fmla="*/ 0 h 31"/>
                  <a:gd name="T38" fmla="*/ 0 w 171"/>
                  <a:gd name="T39" fmla="*/ 0 h 31"/>
                  <a:gd name="T40" fmla="*/ 0 w 171"/>
                  <a:gd name="T41" fmla="*/ 0 h 31"/>
                  <a:gd name="T42" fmla="*/ 0 w 171"/>
                  <a:gd name="T43" fmla="*/ 0 h 31"/>
                  <a:gd name="T44" fmla="*/ 0 w 171"/>
                  <a:gd name="T45" fmla="*/ 0 h 31"/>
                  <a:gd name="T46" fmla="*/ 0 w 171"/>
                  <a:gd name="T47" fmla="*/ 0 h 31"/>
                  <a:gd name="T48" fmla="*/ 0 w 171"/>
                  <a:gd name="T49" fmla="*/ 0 h 31"/>
                  <a:gd name="T50" fmla="*/ 0 w 171"/>
                  <a:gd name="T51" fmla="*/ 0 h 31"/>
                  <a:gd name="T52" fmla="*/ 0 w 171"/>
                  <a:gd name="T53" fmla="*/ 0 h 31"/>
                  <a:gd name="T54" fmla="*/ 0 w 171"/>
                  <a:gd name="T55" fmla="*/ 0 h 31"/>
                  <a:gd name="T56" fmla="*/ 0 w 171"/>
                  <a:gd name="T57" fmla="*/ 0 h 31"/>
                  <a:gd name="T58" fmla="*/ 0 w 171"/>
                  <a:gd name="T59" fmla="*/ 0 h 31"/>
                  <a:gd name="T60" fmla="*/ 0 w 171"/>
                  <a:gd name="T61" fmla="*/ 0 h 31"/>
                  <a:gd name="T62" fmla="*/ 0 w 171"/>
                  <a:gd name="T63" fmla="*/ 0 h 31"/>
                  <a:gd name="T64" fmla="*/ 0 w 171"/>
                  <a:gd name="T65" fmla="*/ 0 h 31"/>
                  <a:gd name="T66" fmla="*/ 0 w 171"/>
                  <a:gd name="T67" fmla="*/ 0 h 3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1" h="31">
                    <a:moveTo>
                      <a:pt x="1" y="23"/>
                    </a:moveTo>
                    <a:lnTo>
                      <a:pt x="22" y="26"/>
                    </a:lnTo>
                    <a:lnTo>
                      <a:pt x="43" y="29"/>
                    </a:lnTo>
                    <a:lnTo>
                      <a:pt x="65" y="30"/>
                    </a:lnTo>
                    <a:lnTo>
                      <a:pt x="87" y="31"/>
                    </a:lnTo>
                    <a:lnTo>
                      <a:pt x="107" y="30"/>
                    </a:lnTo>
                    <a:lnTo>
                      <a:pt x="128" y="27"/>
                    </a:lnTo>
                    <a:lnTo>
                      <a:pt x="148" y="20"/>
                    </a:lnTo>
                    <a:lnTo>
                      <a:pt x="167" y="11"/>
                    </a:lnTo>
                    <a:lnTo>
                      <a:pt x="170" y="7"/>
                    </a:lnTo>
                    <a:lnTo>
                      <a:pt x="171" y="4"/>
                    </a:lnTo>
                    <a:lnTo>
                      <a:pt x="171" y="0"/>
                    </a:lnTo>
                    <a:lnTo>
                      <a:pt x="167" y="0"/>
                    </a:lnTo>
                    <a:lnTo>
                      <a:pt x="158" y="4"/>
                    </a:lnTo>
                    <a:lnTo>
                      <a:pt x="149" y="6"/>
                    </a:lnTo>
                    <a:lnTo>
                      <a:pt x="140" y="8"/>
                    </a:lnTo>
                    <a:lnTo>
                      <a:pt x="129" y="11"/>
                    </a:lnTo>
                    <a:lnTo>
                      <a:pt x="120" y="12"/>
                    </a:lnTo>
                    <a:lnTo>
                      <a:pt x="110" y="13"/>
                    </a:lnTo>
                    <a:lnTo>
                      <a:pt x="101" y="14"/>
                    </a:lnTo>
                    <a:lnTo>
                      <a:pt x="90" y="14"/>
                    </a:lnTo>
                    <a:lnTo>
                      <a:pt x="79" y="14"/>
                    </a:lnTo>
                    <a:lnTo>
                      <a:pt x="68" y="15"/>
                    </a:lnTo>
                    <a:lnTo>
                      <a:pt x="57" y="16"/>
                    </a:lnTo>
                    <a:lnTo>
                      <a:pt x="46" y="17"/>
                    </a:lnTo>
                    <a:lnTo>
                      <a:pt x="35" y="19"/>
                    </a:lnTo>
                    <a:lnTo>
                      <a:pt x="23" y="20"/>
                    </a:lnTo>
                    <a:lnTo>
                      <a:pt x="13" y="21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5" name="Freeform 463"/>
              <p:cNvSpPr>
                <a:spLocks/>
              </p:cNvSpPr>
              <p:nvPr/>
            </p:nvSpPr>
            <p:spPr bwMode="auto">
              <a:xfrm>
                <a:off x="2128" y="4697"/>
                <a:ext cx="55" cy="65"/>
              </a:xfrm>
              <a:custGeom>
                <a:avLst/>
                <a:gdLst>
                  <a:gd name="T0" fmla="*/ 0 w 111"/>
                  <a:gd name="T1" fmla="*/ 1 h 129"/>
                  <a:gd name="T2" fmla="*/ 0 w 111"/>
                  <a:gd name="T3" fmla="*/ 1 h 129"/>
                  <a:gd name="T4" fmla="*/ 0 w 111"/>
                  <a:gd name="T5" fmla="*/ 1 h 129"/>
                  <a:gd name="T6" fmla="*/ 0 w 111"/>
                  <a:gd name="T7" fmla="*/ 1 h 129"/>
                  <a:gd name="T8" fmla="*/ 0 w 111"/>
                  <a:gd name="T9" fmla="*/ 1 h 129"/>
                  <a:gd name="T10" fmla="*/ 0 w 111"/>
                  <a:gd name="T11" fmla="*/ 1 h 129"/>
                  <a:gd name="T12" fmla="*/ 0 w 111"/>
                  <a:gd name="T13" fmla="*/ 1 h 129"/>
                  <a:gd name="T14" fmla="*/ 0 w 111"/>
                  <a:gd name="T15" fmla="*/ 1 h 129"/>
                  <a:gd name="T16" fmla="*/ 0 w 111"/>
                  <a:gd name="T17" fmla="*/ 1 h 129"/>
                  <a:gd name="T18" fmla="*/ 0 w 111"/>
                  <a:gd name="T19" fmla="*/ 1 h 129"/>
                  <a:gd name="T20" fmla="*/ 0 w 111"/>
                  <a:gd name="T21" fmla="*/ 1 h 129"/>
                  <a:gd name="T22" fmla="*/ 0 w 111"/>
                  <a:gd name="T23" fmla="*/ 1 h 129"/>
                  <a:gd name="T24" fmla="*/ 0 w 111"/>
                  <a:gd name="T25" fmla="*/ 1 h 129"/>
                  <a:gd name="T26" fmla="*/ 0 w 111"/>
                  <a:gd name="T27" fmla="*/ 1 h 129"/>
                  <a:gd name="T28" fmla="*/ 0 w 111"/>
                  <a:gd name="T29" fmla="*/ 1 h 129"/>
                  <a:gd name="T30" fmla="*/ 0 w 111"/>
                  <a:gd name="T31" fmla="*/ 1 h 129"/>
                  <a:gd name="T32" fmla="*/ 0 w 111"/>
                  <a:gd name="T33" fmla="*/ 1 h 129"/>
                  <a:gd name="T34" fmla="*/ 0 w 111"/>
                  <a:gd name="T35" fmla="*/ 1 h 129"/>
                  <a:gd name="T36" fmla="*/ 0 w 111"/>
                  <a:gd name="T37" fmla="*/ 1 h 129"/>
                  <a:gd name="T38" fmla="*/ 0 w 111"/>
                  <a:gd name="T39" fmla="*/ 1 h 129"/>
                  <a:gd name="T40" fmla="*/ 0 w 111"/>
                  <a:gd name="T41" fmla="*/ 1 h 129"/>
                  <a:gd name="T42" fmla="*/ 0 w 111"/>
                  <a:gd name="T43" fmla="*/ 1 h 129"/>
                  <a:gd name="T44" fmla="*/ 0 w 111"/>
                  <a:gd name="T45" fmla="*/ 1 h 129"/>
                  <a:gd name="T46" fmla="*/ 0 w 111"/>
                  <a:gd name="T47" fmla="*/ 1 h 129"/>
                  <a:gd name="T48" fmla="*/ 0 w 111"/>
                  <a:gd name="T49" fmla="*/ 1 h 129"/>
                  <a:gd name="T50" fmla="*/ 0 w 111"/>
                  <a:gd name="T51" fmla="*/ 1 h 129"/>
                  <a:gd name="T52" fmla="*/ 0 w 111"/>
                  <a:gd name="T53" fmla="*/ 1 h 129"/>
                  <a:gd name="T54" fmla="*/ 0 w 111"/>
                  <a:gd name="T55" fmla="*/ 1 h 129"/>
                  <a:gd name="T56" fmla="*/ 0 w 111"/>
                  <a:gd name="T57" fmla="*/ 1 h 129"/>
                  <a:gd name="T58" fmla="*/ 0 w 111"/>
                  <a:gd name="T59" fmla="*/ 1 h 129"/>
                  <a:gd name="T60" fmla="*/ 0 w 111"/>
                  <a:gd name="T61" fmla="*/ 1 h 129"/>
                  <a:gd name="T62" fmla="*/ 0 w 111"/>
                  <a:gd name="T63" fmla="*/ 1 h 129"/>
                  <a:gd name="T64" fmla="*/ 0 w 111"/>
                  <a:gd name="T65" fmla="*/ 1 h 129"/>
                  <a:gd name="T66" fmla="*/ 0 w 111"/>
                  <a:gd name="T67" fmla="*/ 1 h 129"/>
                  <a:gd name="T68" fmla="*/ 0 w 111"/>
                  <a:gd name="T69" fmla="*/ 1 h 129"/>
                  <a:gd name="T70" fmla="*/ 0 w 111"/>
                  <a:gd name="T71" fmla="*/ 1 h 129"/>
                  <a:gd name="T72" fmla="*/ 0 w 111"/>
                  <a:gd name="T73" fmla="*/ 0 h 129"/>
                  <a:gd name="T74" fmla="*/ 0 w 111"/>
                  <a:gd name="T75" fmla="*/ 0 h 129"/>
                  <a:gd name="T76" fmla="*/ 0 w 111"/>
                  <a:gd name="T77" fmla="*/ 0 h 129"/>
                  <a:gd name="T78" fmla="*/ 0 w 111"/>
                  <a:gd name="T79" fmla="*/ 1 h 129"/>
                  <a:gd name="T80" fmla="*/ 0 w 111"/>
                  <a:gd name="T81" fmla="*/ 1 h 129"/>
                  <a:gd name="T82" fmla="*/ 0 w 111"/>
                  <a:gd name="T83" fmla="*/ 1 h 12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1" h="129">
                    <a:moveTo>
                      <a:pt x="0" y="1"/>
                    </a:moveTo>
                    <a:lnTo>
                      <a:pt x="5" y="12"/>
                    </a:lnTo>
                    <a:lnTo>
                      <a:pt x="10" y="23"/>
                    </a:lnTo>
                    <a:lnTo>
                      <a:pt x="14" y="34"/>
                    </a:lnTo>
                    <a:lnTo>
                      <a:pt x="20" y="44"/>
                    </a:lnTo>
                    <a:lnTo>
                      <a:pt x="26" y="54"/>
                    </a:lnTo>
                    <a:lnTo>
                      <a:pt x="31" y="65"/>
                    </a:lnTo>
                    <a:lnTo>
                      <a:pt x="38" y="74"/>
                    </a:lnTo>
                    <a:lnTo>
                      <a:pt x="46" y="82"/>
                    </a:lnTo>
                    <a:lnTo>
                      <a:pt x="53" y="89"/>
                    </a:lnTo>
                    <a:lnTo>
                      <a:pt x="61" y="95"/>
                    </a:lnTo>
                    <a:lnTo>
                      <a:pt x="68" y="100"/>
                    </a:lnTo>
                    <a:lnTo>
                      <a:pt x="76" y="106"/>
                    </a:lnTo>
                    <a:lnTo>
                      <a:pt x="84" y="112"/>
                    </a:lnTo>
                    <a:lnTo>
                      <a:pt x="92" y="118"/>
                    </a:lnTo>
                    <a:lnTo>
                      <a:pt x="99" y="123"/>
                    </a:lnTo>
                    <a:lnTo>
                      <a:pt x="107" y="129"/>
                    </a:lnTo>
                    <a:lnTo>
                      <a:pt x="109" y="129"/>
                    </a:lnTo>
                    <a:lnTo>
                      <a:pt x="110" y="128"/>
                    </a:lnTo>
                    <a:lnTo>
                      <a:pt x="111" y="126"/>
                    </a:lnTo>
                    <a:lnTo>
                      <a:pt x="111" y="125"/>
                    </a:lnTo>
                    <a:lnTo>
                      <a:pt x="105" y="119"/>
                    </a:lnTo>
                    <a:lnTo>
                      <a:pt x="98" y="112"/>
                    </a:lnTo>
                    <a:lnTo>
                      <a:pt x="91" y="106"/>
                    </a:lnTo>
                    <a:lnTo>
                      <a:pt x="86" y="100"/>
                    </a:lnTo>
                    <a:lnTo>
                      <a:pt x="79" y="96"/>
                    </a:lnTo>
                    <a:lnTo>
                      <a:pt x="72" y="90"/>
                    </a:lnTo>
                    <a:lnTo>
                      <a:pt x="64" y="85"/>
                    </a:lnTo>
                    <a:lnTo>
                      <a:pt x="57" y="80"/>
                    </a:lnTo>
                    <a:lnTo>
                      <a:pt x="48" y="72"/>
                    </a:lnTo>
                    <a:lnTo>
                      <a:pt x="39" y="64"/>
                    </a:lnTo>
                    <a:lnTo>
                      <a:pt x="33" y="53"/>
                    </a:lnTo>
                    <a:lnTo>
                      <a:pt x="26" y="43"/>
                    </a:lnTo>
                    <a:lnTo>
                      <a:pt x="19" y="33"/>
                    </a:lnTo>
                    <a:lnTo>
                      <a:pt x="12" y="22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6" name="Freeform 464"/>
              <p:cNvSpPr>
                <a:spLocks/>
              </p:cNvSpPr>
              <p:nvPr/>
            </p:nvSpPr>
            <p:spPr bwMode="auto">
              <a:xfrm>
                <a:off x="1852" y="4849"/>
                <a:ext cx="38" cy="110"/>
              </a:xfrm>
              <a:custGeom>
                <a:avLst/>
                <a:gdLst>
                  <a:gd name="T0" fmla="*/ 1 w 75"/>
                  <a:gd name="T1" fmla="*/ 1 h 220"/>
                  <a:gd name="T2" fmla="*/ 1 w 75"/>
                  <a:gd name="T3" fmla="*/ 1 h 220"/>
                  <a:gd name="T4" fmla="*/ 1 w 75"/>
                  <a:gd name="T5" fmla="*/ 1 h 220"/>
                  <a:gd name="T6" fmla="*/ 0 w 75"/>
                  <a:gd name="T7" fmla="*/ 1 h 220"/>
                  <a:gd name="T8" fmla="*/ 0 w 75"/>
                  <a:gd name="T9" fmla="*/ 1 h 220"/>
                  <a:gd name="T10" fmla="*/ 1 w 75"/>
                  <a:gd name="T11" fmla="*/ 1 h 220"/>
                  <a:gd name="T12" fmla="*/ 1 w 75"/>
                  <a:gd name="T13" fmla="*/ 1 h 220"/>
                  <a:gd name="T14" fmla="*/ 1 w 75"/>
                  <a:gd name="T15" fmla="*/ 1 h 220"/>
                  <a:gd name="T16" fmla="*/ 1 w 75"/>
                  <a:gd name="T17" fmla="*/ 1 h 220"/>
                  <a:gd name="T18" fmla="*/ 1 w 75"/>
                  <a:gd name="T19" fmla="*/ 1 h 220"/>
                  <a:gd name="T20" fmla="*/ 1 w 75"/>
                  <a:gd name="T21" fmla="*/ 1 h 220"/>
                  <a:gd name="T22" fmla="*/ 1 w 75"/>
                  <a:gd name="T23" fmla="*/ 1 h 220"/>
                  <a:gd name="T24" fmla="*/ 1 w 75"/>
                  <a:gd name="T25" fmla="*/ 1 h 220"/>
                  <a:gd name="T26" fmla="*/ 1 w 75"/>
                  <a:gd name="T27" fmla="*/ 1 h 220"/>
                  <a:gd name="T28" fmla="*/ 1 w 75"/>
                  <a:gd name="T29" fmla="*/ 1 h 220"/>
                  <a:gd name="T30" fmla="*/ 1 w 75"/>
                  <a:gd name="T31" fmla="*/ 1 h 220"/>
                  <a:gd name="T32" fmla="*/ 1 w 75"/>
                  <a:gd name="T33" fmla="*/ 1 h 220"/>
                  <a:gd name="T34" fmla="*/ 1 w 75"/>
                  <a:gd name="T35" fmla="*/ 1 h 220"/>
                  <a:gd name="T36" fmla="*/ 1 w 75"/>
                  <a:gd name="T37" fmla="*/ 1 h 220"/>
                  <a:gd name="T38" fmla="*/ 1 w 75"/>
                  <a:gd name="T39" fmla="*/ 1 h 220"/>
                  <a:gd name="T40" fmla="*/ 1 w 75"/>
                  <a:gd name="T41" fmla="*/ 1 h 220"/>
                  <a:gd name="T42" fmla="*/ 1 w 75"/>
                  <a:gd name="T43" fmla="*/ 1 h 220"/>
                  <a:gd name="T44" fmla="*/ 1 w 75"/>
                  <a:gd name="T45" fmla="*/ 1 h 220"/>
                  <a:gd name="T46" fmla="*/ 1 w 75"/>
                  <a:gd name="T47" fmla="*/ 1 h 220"/>
                  <a:gd name="T48" fmla="*/ 1 w 75"/>
                  <a:gd name="T49" fmla="*/ 1 h 220"/>
                  <a:gd name="T50" fmla="*/ 1 w 75"/>
                  <a:gd name="T51" fmla="*/ 0 h 220"/>
                  <a:gd name="T52" fmla="*/ 1 w 75"/>
                  <a:gd name="T53" fmla="*/ 0 h 220"/>
                  <a:gd name="T54" fmla="*/ 1 w 75"/>
                  <a:gd name="T55" fmla="*/ 0 h 220"/>
                  <a:gd name="T56" fmla="*/ 1 w 75"/>
                  <a:gd name="T57" fmla="*/ 1 h 220"/>
                  <a:gd name="T58" fmla="*/ 1 w 75"/>
                  <a:gd name="T59" fmla="*/ 1 h 22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5" h="220">
                    <a:moveTo>
                      <a:pt x="20" y="1"/>
                    </a:moveTo>
                    <a:lnTo>
                      <a:pt x="12" y="28"/>
                    </a:lnTo>
                    <a:lnTo>
                      <a:pt x="5" y="59"/>
                    </a:lnTo>
                    <a:lnTo>
                      <a:pt x="0" y="91"/>
                    </a:lnTo>
                    <a:lnTo>
                      <a:pt x="0" y="125"/>
                    </a:lnTo>
                    <a:lnTo>
                      <a:pt x="5" y="156"/>
                    </a:lnTo>
                    <a:lnTo>
                      <a:pt x="15" y="183"/>
                    </a:lnTo>
                    <a:lnTo>
                      <a:pt x="34" y="205"/>
                    </a:lnTo>
                    <a:lnTo>
                      <a:pt x="60" y="220"/>
                    </a:lnTo>
                    <a:lnTo>
                      <a:pt x="68" y="219"/>
                    </a:lnTo>
                    <a:lnTo>
                      <a:pt x="73" y="212"/>
                    </a:lnTo>
                    <a:lnTo>
                      <a:pt x="75" y="203"/>
                    </a:lnTo>
                    <a:lnTo>
                      <a:pt x="73" y="195"/>
                    </a:lnTo>
                    <a:lnTo>
                      <a:pt x="66" y="186"/>
                    </a:lnTo>
                    <a:lnTo>
                      <a:pt x="59" y="176"/>
                    </a:lnTo>
                    <a:lnTo>
                      <a:pt x="52" y="167"/>
                    </a:lnTo>
                    <a:lnTo>
                      <a:pt x="45" y="158"/>
                    </a:lnTo>
                    <a:lnTo>
                      <a:pt x="37" y="149"/>
                    </a:lnTo>
                    <a:lnTo>
                      <a:pt x="32" y="138"/>
                    </a:lnTo>
                    <a:lnTo>
                      <a:pt x="26" y="129"/>
                    </a:lnTo>
                    <a:lnTo>
                      <a:pt x="20" y="119"/>
                    </a:lnTo>
                    <a:lnTo>
                      <a:pt x="11" y="90"/>
                    </a:lnTo>
                    <a:lnTo>
                      <a:pt x="10" y="60"/>
                    </a:lnTo>
                    <a:lnTo>
                      <a:pt x="13" y="30"/>
                    </a:lnTo>
                    <a:lnTo>
                      <a:pt x="20" y="1"/>
                    </a:lnTo>
                    <a:lnTo>
                      <a:pt x="20" y="0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7" name="Freeform 465"/>
              <p:cNvSpPr>
                <a:spLocks/>
              </p:cNvSpPr>
              <p:nvPr/>
            </p:nvSpPr>
            <p:spPr bwMode="auto">
              <a:xfrm>
                <a:off x="1906" y="4863"/>
                <a:ext cx="36" cy="100"/>
              </a:xfrm>
              <a:custGeom>
                <a:avLst/>
                <a:gdLst>
                  <a:gd name="T0" fmla="*/ 1 w 72"/>
                  <a:gd name="T1" fmla="*/ 1 h 200"/>
                  <a:gd name="T2" fmla="*/ 1 w 72"/>
                  <a:gd name="T3" fmla="*/ 1 h 200"/>
                  <a:gd name="T4" fmla="*/ 1 w 72"/>
                  <a:gd name="T5" fmla="*/ 1 h 200"/>
                  <a:gd name="T6" fmla="*/ 0 w 72"/>
                  <a:gd name="T7" fmla="*/ 1 h 200"/>
                  <a:gd name="T8" fmla="*/ 1 w 72"/>
                  <a:gd name="T9" fmla="*/ 1 h 200"/>
                  <a:gd name="T10" fmla="*/ 1 w 72"/>
                  <a:gd name="T11" fmla="*/ 1 h 200"/>
                  <a:gd name="T12" fmla="*/ 1 w 72"/>
                  <a:gd name="T13" fmla="*/ 1 h 200"/>
                  <a:gd name="T14" fmla="*/ 1 w 72"/>
                  <a:gd name="T15" fmla="*/ 1 h 200"/>
                  <a:gd name="T16" fmla="*/ 1 w 72"/>
                  <a:gd name="T17" fmla="*/ 1 h 200"/>
                  <a:gd name="T18" fmla="*/ 1 w 72"/>
                  <a:gd name="T19" fmla="*/ 1 h 200"/>
                  <a:gd name="T20" fmla="*/ 1 w 72"/>
                  <a:gd name="T21" fmla="*/ 1 h 200"/>
                  <a:gd name="T22" fmla="*/ 1 w 72"/>
                  <a:gd name="T23" fmla="*/ 1 h 200"/>
                  <a:gd name="T24" fmla="*/ 1 w 72"/>
                  <a:gd name="T25" fmla="*/ 1 h 200"/>
                  <a:gd name="T26" fmla="*/ 1 w 72"/>
                  <a:gd name="T27" fmla="*/ 1 h 200"/>
                  <a:gd name="T28" fmla="*/ 1 w 72"/>
                  <a:gd name="T29" fmla="*/ 1 h 200"/>
                  <a:gd name="T30" fmla="*/ 1 w 72"/>
                  <a:gd name="T31" fmla="*/ 1 h 200"/>
                  <a:gd name="T32" fmla="*/ 1 w 72"/>
                  <a:gd name="T33" fmla="*/ 1 h 200"/>
                  <a:gd name="T34" fmla="*/ 1 w 72"/>
                  <a:gd name="T35" fmla="*/ 1 h 200"/>
                  <a:gd name="T36" fmla="*/ 1 w 72"/>
                  <a:gd name="T37" fmla="*/ 1 h 200"/>
                  <a:gd name="T38" fmla="*/ 1 w 72"/>
                  <a:gd name="T39" fmla="*/ 1 h 200"/>
                  <a:gd name="T40" fmla="*/ 1 w 72"/>
                  <a:gd name="T41" fmla="*/ 1 h 200"/>
                  <a:gd name="T42" fmla="*/ 1 w 72"/>
                  <a:gd name="T43" fmla="*/ 1 h 200"/>
                  <a:gd name="T44" fmla="*/ 1 w 72"/>
                  <a:gd name="T45" fmla="*/ 1 h 200"/>
                  <a:gd name="T46" fmla="*/ 1 w 72"/>
                  <a:gd name="T47" fmla="*/ 1 h 200"/>
                  <a:gd name="T48" fmla="*/ 1 w 72"/>
                  <a:gd name="T49" fmla="*/ 1 h 200"/>
                  <a:gd name="T50" fmla="*/ 1 w 72"/>
                  <a:gd name="T51" fmla="*/ 0 h 200"/>
                  <a:gd name="T52" fmla="*/ 1 w 72"/>
                  <a:gd name="T53" fmla="*/ 0 h 200"/>
                  <a:gd name="T54" fmla="*/ 1 w 72"/>
                  <a:gd name="T55" fmla="*/ 0 h 200"/>
                  <a:gd name="T56" fmla="*/ 1 w 72"/>
                  <a:gd name="T57" fmla="*/ 1 h 200"/>
                  <a:gd name="T58" fmla="*/ 1 w 72"/>
                  <a:gd name="T59" fmla="*/ 1 h 2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2" h="200">
                    <a:moveTo>
                      <a:pt x="9" y="1"/>
                    </a:moveTo>
                    <a:lnTo>
                      <a:pt x="4" y="26"/>
                    </a:lnTo>
                    <a:lnTo>
                      <a:pt x="1" y="54"/>
                    </a:lnTo>
                    <a:lnTo>
                      <a:pt x="0" y="82"/>
                    </a:lnTo>
                    <a:lnTo>
                      <a:pt x="1" y="109"/>
                    </a:lnTo>
                    <a:lnTo>
                      <a:pt x="5" y="136"/>
                    </a:lnTo>
                    <a:lnTo>
                      <a:pt x="16" y="161"/>
                    </a:lnTo>
                    <a:lnTo>
                      <a:pt x="31" y="183"/>
                    </a:lnTo>
                    <a:lnTo>
                      <a:pt x="51" y="200"/>
                    </a:lnTo>
                    <a:lnTo>
                      <a:pt x="60" y="200"/>
                    </a:lnTo>
                    <a:lnTo>
                      <a:pt x="66" y="196"/>
                    </a:lnTo>
                    <a:lnTo>
                      <a:pt x="72" y="189"/>
                    </a:lnTo>
                    <a:lnTo>
                      <a:pt x="71" y="181"/>
                    </a:lnTo>
                    <a:lnTo>
                      <a:pt x="68" y="174"/>
                    </a:lnTo>
                    <a:lnTo>
                      <a:pt x="64" y="168"/>
                    </a:lnTo>
                    <a:lnTo>
                      <a:pt x="60" y="162"/>
                    </a:lnTo>
                    <a:lnTo>
                      <a:pt x="56" y="157"/>
                    </a:lnTo>
                    <a:lnTo>
                      <a:pt x="51" y="151"/>
                    </a:lnTo>
                    <a:lnTo>
                      <a:pt x="47" y="145"/>
                    </a:lnTo>
                    <a:lnTo>
                      <a:pt x="41" y="139"/>
                    </a:lnTo>
                    <a:lnTo>
                      <a:pt x="36" y="134"/>
                    </a:lnTo>
                    <a:lnTo>
                      <a:pt x="18" y="104"/>
                    </a:lnTo>
                    <a:lnTo>
                      <a:pt x="10" y="70"/>
                    </a:lnTo>
                    <a:lnTo>
                      <a:pt x="8" y="36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8" name="Freeform 466"/>
              <p:cNvSpPr>
                <a:spLocks/>
              </p:cNvSpPr>
              <p:nvPr/>
            </p:nvSpPr>
            <p:spPr bwMode="auto">
              <a:xfrm>
                <a:off x="1844" y="4849"/>
                <a:ext cx="74" cy="15"/>
              </a:xfrm>
              <a:custGeom>
                <a:avLst/>
                <a:gdLst>
                  <a:gd name="T0" fmla="*/ 0 w 148"/>
                  <a:gd name="T1" fmla="*/ 1 h 30"/>
                  <a:gd name="T2" fmla="*/ 1 w 148"/>
                  <a:gd name="T3" fmla="*/ 1 h 30"/>
                  <a:gd name="T4" fmla="*/ 1 w 148"/>
                  <a:gd name="T5" fmla="*/ 1 h 30"/>
                  <a:gd name="T6" fmla="*/ 1 w 148"/>
                  <a:gd name="T7" fmla="*/ 1 h 30"/>
                  <a:gd name="T8" fmla="*/ 1 w 148"/>
                  <a:gd name="T9" fmla="*/ 1 h 30"/>
                  <a:gd name="T10" fmla="*/ 1 w 148"/>
                  <a:gd name="T11" fmla="*/ 1 h 30"/>
                  <a:gd name="T12" fmla="*/ 1 w 148"/>
                  <a:gd name="T13" fmla="*/ 1 h 30"/>
                  <a:gd name="T14" fmla="*/ 1 w 148"/>
                  <a:gd name="T15" fmla="*/ 1 h 30"/>
                  <a:gd name="T16" fmla="*/ 1 w 148"/>
                  <a:gd name="T17" fmla="*/ 1 h 30"/>
                  <a:gd name="T18" fmla="*/ 1 w 148"/>
                  <a:gd name="T19" fmla="*/ 1 h 30"/>
                  <a:gd name="T20" fmla="*/ 1 w 148"/>
                  <a:gd name="T21" fmla="*/ 1 h 30"/>
                  <a:gd name="T22" fmla="*/ 1 w 148"/>
                  <a:gd name="T23" fmla="*/ 1 h 30"/>
                  <a:gd name="T24" fmla="*/ 1 w 148"/>
                  <a:gd name="T25" fmla="*/ 1 h 30"/>
                  <a:gd name="T26" fmla="*/ 1 w 148"/>
                  <a:gd name="T27" fmla="*/ 1 h 30"/>
                  <a:gd name="T28" fmla="*/ 1 w 148"/>
                  <a:gd name="T29" fmla="*/ 1 h 30"/>
                  <a:gd name="T30" fmla="*/ 1 w 148"/>
                  <a:gd name="T31" fmla="*/ 1 h 30"/>
                  <a:gd name="T32" fmla="*/ 1 w 148"/>
                  <a:gd name="T33" fmla="*/ 1 h 30"/>
                  <a:gd name="T34" fmla="*/ 1 w 148"/>
                  <a:gd name="T35" fmla="*/ 1 h 30"/>
                  <a:gd name="T36" fmla="*/ 1 w 148"/>
                  <a:gd name="T37" fmla="*/ 1 h 30"/>
                  <a:gd name="T38" fmla="*/ 1 w 148"/>
                  <a:gd name="T39" fmla="*/ 1 h 30"/>
                  <a:gd name="T40" fmla="*/ 1 w 148"/>
                  <a:gd name="T41" fmla="*/ 0 h 30"/>
                  <a:gd name="T42" fmla="*/ 1 w 148"/>
                  <a:gd name="T43" fmla="*/ 0 h 30"/>
                  <a:gd name="T44" fmla="*/ 1 w 148"/>
                  <a:gd name="T45" fmla="*/ 0 h 30"/>
                  <a:gd name="T46" fmla="*/ 0 w 148"/>
                  <a:gd name="T47" fmla="*/ 1 h 30"/>
                  <a:gd name="T48" fmla="*/ 0 w 148"/>
                  <a:gd name="T49" fmla="*/ 1 h 30"/>
                  <a:gd name="T50" fmla="*/ 0 w 148"/>
                  <a:gd name="T51" fmla="*/ 1 h 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8" h="30">
                    <a:moveTo>
                      <a:pt x="0" y="2"/>
                    </a:moveTo>
                    <a:lnTo>
                      <a:pt x="14" y="15"/>
                    </a:lnTo>
                    <a:lnTo>
                      <a:pt x="30" y="23"/>
                    </a:lnTo>
                    <a:lnTo>
                      <a:pt x="49" y="28"/>
                    </a:lnTo>
                    <a:lnTo>
                      <a:pt x="67" y="30"/>
                    </a:lnTo>
                    <a:lnTo>
                      <a:pt x="88" y="29"/>
                    </a:lnTo>
                    <a:lnTo>
                      <a:pt x="107" y="27"/>
                    </a:lnTo>
                    <a:lnTo>
                      <a:pt x="126" y="24"/>
                    </a:lnTo>
                    <a:lnTo>
                      <a:pt x="144" y="21"/>
                    </a:lnTo>
                    <a:lnTo>
                      <a:pt x="147" y="20"/>
                    </a:lnTo>
                    <a:lnTo>
                      <a:pt x="148" y="17"/>
                    </a:lnTo>
                    <a:lnTo>
                      <a:pt x="148" y="16"/>
                    </a:lnTo>
                    <a:lnTo>
                      <a:pt x="147" y="15"/>
                    </a:lnTo>
                    <a:lnTo>
                      <a:pt x="129" y="17"/>
                    </a:lnTo>
                    <a:lnTo>
                      <a:pt x="111" y="20"/>
                    </a:lnTo>
                    <a:lnTo>
                      <a:pt x="91" y="21"/>
                    </a:lnTo>
                    <a:lnTo>
                      <a:pt x="72" y="22"/>
                    </a:lnTo>
                    <a:lnTo>
                      <a:pt x="52" y="21"/>
                    </a:lnTo>
                    <a:lnTo>
                      <a:pt x="34" y="17"/>
                    </a:lnTo>
                    <a:lnTo>
                      <a:pt x="18" y="1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9" name="Freeform 467"/>
              <p:cNvSpPr>
                <a:spLocks/>
              </p:cNvSpPr>
              <p:nvPr/>
            </p:nvSpPr>
            <p:spPr bwMode="auto">
              <a:xfrm>
                <a:off x="1880" y="4889"/>
                <a:ext cx="24" cy="44"/>
              </a:xfrm>
              <a:custGeom>
                <a:avLst/>
                <a:gdLst>
                  <a:gd name="T0" fmla="*/ 1 w 47"/>
                  <a:gd name="T1" fmla="*/ 0 h 88"/>
                  <a:gd name="T2" fmla="*/ 1 w 47"/>
                  <a:gd name="T3" fmla="*/ 1 h 88"/>
                  <a:gd name="T4" fmla="*/ 0 w 47"/>
                  <a:gd name="T5" fmla="*/ 1 h 88"/>
                  <a:gd name="T6" fmla="*/ 0 w 47"/>
                  <a:gd name="T7" fmla="*/ 1 h 88"/>
                  <a:gd name="T8" fmla="*/ 1 w 47"/>
                  <a:gd name="T9" fmla="*/ 1 h 88"/>
                  <a:gd name="T10" fmla="*/ 1 w 47"/>
                  <a:gd name="T11" fmla="*/ 1 h 88"/>
                  <a:gd name="T12" fmla="*/ 1 w 47"/>
                  <a:gd name="T13" fmla="*/ 1 h 88"/>
                  <a:gd name="T14" fmla="*/ 1 w 47"/>
                  <a:gd name="T15" fmla="*/ 1 h 88"/>
                  <a:gd name="T16" fmla="*/ 1 w 47"/>
                  <a:gd name="T17" fmla="*/ 1 h 88"/>
                  <a:gd name="T18" fmla="*/ 1 w 47"/>
                  <a:gd name="T19" fmla="*/ 1 h 88"/>
                  <a:gd name="T20" fmla="*/ 1 w 47"/>
                  <a:gd name="T21" fmla="*/ 1 h 88"/>
                  <a:gd name="T22" fmla="*/ 1 w 47"/>
                  <a:gd name="T23" fmla="*/ 1 h 88"/>
                  <a:gd name="T24" fmla="*/ 1 w 47"/>
                  <a:gd name="T25" fmla="*/ 1 h 88"/>
                  <a:gd name="T26" fmla="*/ 1 w 47"/>
                  <a:gd name="T27" fmla="*/ 1 h 88"/>
                  <a:gd name="T28" fmla="*/ 1 w 47"/>
                  <a:gd name="T29" fmla="*/ 1 h 88"/>
                  <a:gd name="T30" fmla="*/ 1 w 47"/>
                  <a:gd name="T31" fmla="*/ 1 h 88"/>
                  <a:gd name="T32" fmla="*/ 1 w 47"/>
                  <a:gd name="T33" fmla="*/ 1 h 88"/>
                  <a:gd name="T34" fmla="*/ 1 w 47"/>
                  <a:gd name="T35" fmla="*/ 1 h 88"/>
                  <a:gd name="T36" fmla="*/ 1 w 47"/>
                  <a:gd name="T37" fmla="*/ 1 h 88"/>
                  <a:gd name="T38" fmla="*/ 1 w 47"/>
                  <a:gd name="T39" fmla="*/ 1 h 88"/>
                  <a:gd name="T40" fmla="*/ 1 w 47"/>
                  <a:gd name="T41" fmla="*/ 1 h 88"/>
                  <a:gd name="T42" fmla="*/ 1 w 47"/>
                  <a:gd name="T43" fmla="*/ 1 h 88"/>
                  <a:gd name="T44" fmla="*/ 1 w 47"/>
                  <a:gd name="T45" fmla="*/ 1 h 88"/>
                  <a:gd name="T46" fmla="*/ 1 w 47"/>
                  <a:gd name="T47" fmla="*/ 1 h 88"/>
                  <a:gd name="T48" fmla="*/ 1 w 47"/>
                  <a:gd name="T49" fmla="*/ 1 h 88"/>
                  <a:gd name="T50" fmla="*/ 1 w 47"/>
                  <a:gd name="T51" fmla="*/ 1 h 88"/>
                  <a:gd name="T52" fmla="*/ 1 w 47"/>
                  <a:gd name="T53" fmla="*/ 1 h 88"/>
                  <a:gd name="T54" fmla="*/ 1 w 47"/>
                  <a:gd name="T55" fmla="*/ 1 h 88"/>
                  <a:gd name="T56" fmla="*/ 1 w 47"/>
                  <a:gd name="T57" fmla="*/ 0 h 88"/>
                  <a:gd name="T58" fmla="*/ 1 w 47"/>
                  <a:gd name="T59" fmla="*/ 0 h 88"/>
                  <a:gd name="T60" fmla="*/ 1 w 47"/>
                  <a:gd name="T61" fmla="*/ 0 h 88"/>
                  <a:gd name="T62" fmla="*/ 1 w 47"/>
                  <a:gd name="T63" fmla="*/ 0 h 88"/>
                  <a:gd name="T64" fmla="*/ 1 w 47"/>
                  <a:gd name="T65" fmla="*/ 0 h 88"/>
                  <a:gd name="T66" fmla="*/ 1 w 47"/>
                  <a:gd name="T67" fmla="*/ 0 h 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7" h="88">
                    <a:moveTo>
                      <a:pt x="8" y="0"/>
                    </a:moveTo>
                    <a:lnTo>
                      <a:pt x="2" y="15"/>
                    </a:lnTo>
                    <a:lnTo>
                      <a:pt x="0" y="29"/>
                    </a:lnTo>
                    <a:lnTo>
                      <a:pt x="0" y="44"/>
                    </a:lnTo>
                    <a:lnTo>
                      <a:pt x="2" y="59"/>
                    </a:lnTo>
                    <a:lnTo>
                      <a:pt x="5" y="64"/>
                    </a:lnTo>
                    <a:lnTo>
                      <a:pt x="8" y="70"/>
                    </a:lnTo>
                    <a:lnTo>
                      <a:pt x="13" y="74"/>
                    </a:lnTo>
                    <a:lnTo>
                      <a:pt x="17" y="78"/>
                    </a:lnTo>
                    <a:lnTo>
                      <a:pt x="23" y="82"/>
                    </a:lnTo>
                    <a:lnTo>
                      <a:pt x="29" y="84"/>
                    </a:lnTo>
                    <a:lnTo>
                      <a:pt x="34" y="86"/>
                    </a:lnTo>
                    <a:lnTo>
                      <a:pt x="40" y="88"/>
                    </a:lnTo>
                    <a:lnTo>
                      <a:pt x="43" y="88"/>
                    </a:lnTo>
                    <a:lnTo>
                      <a:pt x="45" y="87"/>
                    </a:lnTo>
                    <a:lnTo>
                      <a:pt x="47" y="85"/>
                    </a:lnTo>
                    <a:lnTo>
                      <a:pt x="46" y="84"/>
                    </a:lnTo>
                    <a:lnTo>
                      <a:pt x="37" y="79"/>
                    </a:lnTo>
                    <a:lnTo>
                      <a:pt x="28" y="74"/>
                    </a:lnTo>
                    <a:lnTo>
                      <a:pt x="19" y="68"/>
                    </a:lnTo>
                    <a:lnTo>
                      <a:pt x="13" y="61"/>
                    </a:lnTo>
                    <a:lnTo>
                      <a:pt x="8" y="54"/>
                    </a:lnTo>
                    <a:lnTo>
                      <a:pt x="5" y="44"/>
                    </a:lnTo>
                    <a:lnTo>
                      <a:pt x="3" y="32"/>
                    </a:lnTo>
                    <a:lnTo>
                      <a:pt x="3" y="19"/>
                    </a:lnTo>
                    <a:lnTo>
                      <a:pt x="5" y="15"/>
                    </a:lnTo>
                    <a:lnTo>
                      <a:pt x="6" y="9"/>
                    </a:lnTo>
                    <a:lnTo>
                      <a:pt x="7" y="4"/>
                    </a:lnTo>
                    <a:lnTo>
                      <a:pt x="9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0" name="Freeform 468"/>
              <p:cNvSpPr>
                <a:spLocks/>
              </p:cNvSpPr>
              <p:nvPr/>
            </p:nvSpPr>
            <p:spPr bwMode="auto">
              <a:xfrm>
                <a:off x="1742" y="4980"/>
                <a:ext cx="116" cy="64"/>
              </a:xfrm>
              <a:custGeom>
                <a:avLst/>
                <a:gdLst>
                  <a:gd name="T0" fmla="*/ 0 w 233"/>
                  <a:gd name="T1" fmla="*/ 1 h 128"/>
                  <a:gd name="T2" fmla="*/ 0 w 233"/>
                  <a:gd name="T3" fmla="*/ 1 h 128"/>
                  <a:gd name="T4" fmla="*/ 0 w 233"/>
                  <a:gd name="T5" fmla="*/ 1 h 128"/>
                  <a:gd name="T6" fmla="*/ 0 w 233"/>
                  <a:gd name="T7" fmla="*/ 1 h 128"/>
                  <a:gd name="T8" fmla="*/ 0 w 233"/>
                  <a:gd name="T9" fmla="*/ 1 h 128"/>
                  <a:gd name="T10" fmla="*/ 0 w 233"/>
                  <a:gd name="T11" fmla="*/ 1 h 128"/>
                  <a:gd name="T12" fmla="*/ 0 w 233"/>
                  <a:gd name="T13" fmla="*/ 1 h 128"/>
                  <a:gd name="T14" fmla="*/ 0 w 233"/>
                  <a:gd name="T15" fmla="*/ 1 h 128"/>
                  <a:gd name="T16" fmla="*/ 0 w 233"/>
                  <a:gd name="T17" fmla="*/ 1 h 128"/>
                  <a:gd name="T18" fmla="*/ 0 w 233"/>
                  <a:gd name="T19" fmla="*/ 1 h 128"/>
                  <a:gd name="T20" fmla="*/ 0 w 233"/>
                  <a:gd name="T21" fmla="*/ 1 h 128"/>
                  <a:gd name="T22" fmla="*/ 0 w 233"/>
                  <a:gd name="T23" fmla="*/ 1 h 128"/>
                  <a:gd name="T24" fmla="*/ 0 w 233"/>
                  <a:gd name="T25" fmla="*/ 1 h 128"/>
                  <a:gd name="T26" fmla="*/ 0 w 233"/>
                  <a:gd name="T27" fmla="*/ 1 h 128"/>
                  <a:gd name="T28" fmla="*/ 0 w 233"/>
                  <a:gd name="T29" fmla="*/ 1 h 128"/>
                  <a:gd name="T30" fmla="*/ 0 w 233"/>
                  <a:gd name="T31" fmla="*/ 1 h 128"/>
                  <a:gd name="T32" fmla="*/ 0 w 233"/>
                  <a:gd name="T33" fmla="*/ 1 h 128"/>
                  <a:gd name="T34" fmla="*/ 0 w 233"/>
                  <a:gd name="T35" fmla="*/ 1 h 128"/>
                  <a:gd name="T36" fmla="*/ 0 w 233"/>
                  <a:gd name="T37" fmla="*/ 1 h 128"/>
                  <a:gd name="T38" fmla="*/ 0 w 233"/>
                  <a:gd name="T39" fmla="*/ 1 h 128"/>
                  <a:gd name="T40" fmla="*/ 0 w 233"/>
                  <a:gd name="T41" fmla="*/ 1 h 128"/>
                  <a:gd name="T42" fmla="*/ 0 w 233"/>
                  <a:gd name="T43" fmla="*/ 0 h 128"/>
                  <a:gd name="T44" fmla="*/ 0 w 233"/>
                  <a:gd name="T45" fmla="*/ 1 h 128"/>
                  <a:gd name="T46" fmla="*/ 0 w 233"/>
                  <a:gd name="T47" fmla="*/ 1 h 128"/>
                  <a:gd name="T48" fmla="*/ 0 w 233"/>
                  <a:gd name="T49" fmla="*/ 1 h 128"/>
                  <a:gd name="T50" fmla="*/ 0 w 233"/>
                  <a:gd name="T51" fmla="*/ 1 h 128"/>
                  <a:gd name="T52" fmla="*/ 0 w 233"/>
                  <a:gd name="T53" fmla="*/ 1 h 128"/>
                  <a:gd name="T54" fmla="*/ 0 w 233"/>
                  <a:gd name="T55" fmla="*/ 1 h 128"/>
                  <a:gd name="T56" fmla="*/ 0 w 233"/>
                  <a:gd name="T57" fmla="*/ 1 h 128"/>
                  <a:gd name="T58" fmla="*/ 0 w 233"/>
                  <a:gd name="T59" fmla="*/ 1 h 128"/>
                  <a:gd name="T60" fmla="*/ 0 w 233"/>
                  <a:gd name="T61" fmla="*/ 1 h 128"/>
                  <a:gd name="T62" fmla="*/ 0 w 233"/>
                  <a:gd name="T63" fmla="*/ 1 h 128"/>
                  <a:gd name="T64" fmla="*/ 0 w 233"/>
                  <a:gd name="T65" fmla="*/ 1 h 128"/>
                  <a:gd name="T66" fmla="*/ 0 w 233"/>
                  <a:gd name="T67" fmla="*/ 1 h 128"/>
                  <a:gd name="T68" fmla="*/ 0 w 233"/>
                  <a:gd name="T69" fmla="*/ 1 h 128"/>
                  <a:gd name="T70" fmla="*/ 0 w 233"/>
                  <a:gd name="T71" fmla="*/ 1 h 128"/>
                  <a:gd name="T72" fmla="*/ 0 w 233"/>
                  <a:gd name="T73" fmla="*/ 1 h 128"/>
                  <a:gd name="T74" fmla="*/ 0 w 233"/>
                  <a:gd name="T75" fmla="*/ 1 h 128"/>
                  <a:gd name="T76" fmla="*/ 0 w 233"/>
                  <a:gd name="T77" fmla="*/ 1 h 128"/>
                  <a:gd name="T78" fmla="*/ 0 w 233"/>
                  <a:gd name="T79" fmla="*/ 1 h 128"/>
                  <a:gd name="T80" fmla="*/ 0 w 233"/>
                  <a:gd name="T81" fmla="*/ 1 h 128"/>
                  <a:gd name="T82" fmla="*/ 0 w 233"/>
                  <a:gd name="T83" fmla="*/ 1 h 1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3" h="128">
                    <a:moveTo>
                      <a:pt x="0" y="128"/>
                    </a:moveTo>
                    <a:lnTo>
                      <a:pt x="12" y="117"/>
                    </a:lnTo>
                    <a:lnTo>
                      <a:pt x="23" y="108"/>
                    </a:lnTo>
                    <a:lnTo>
                      <a:pt x="36" y="101"/>
                    </a:lnTo>
                    <a:lnTo>
                      <a:pt x="50" y="95"/>
                    </a:lnTo>
                    <a:lnTo>
                      <a:pt x="65" y="91"/>
                    </a:lnTo>
                    <a:lnTo>
                      <a:pt x="79" y="87"/>
                    </a:lnTo>
                    <a:lnTo>
                      <a:pt x="94" y="84"/>
                    </a:lnTo>
                    <a:lnTo>
                      <a:pt x="110" y="80"/>
                    </a:lnTo>
                    <a:lnTo>
                      <a:pt x="125" y="78"/>
                    </a:lnTo>
                    <a:lnTo>
                      <a:pt x="140" y="75"/>
                    </a:lnTo>
                    <a:lnTo>
                      <a:pt x="156" y="72"/>
                    </a:lnTo>
                    <a:lnTo>
                      <a:pt x="170" y="68"/>
                    </a:lnTo>
                    <a:lnTo>
                      <a:pt x="185" y="63"/>
                    </a:lnTo>
                    <a:lnTo>
                      <a:pt x="198" y="57"/>
                    </a:lnTo>
                    <a:lnTo>
                      <a:pt x="211" y="49"/>
                    </a:lnTo>
                    <a:lnTo>
                      <a:pt x="224" y="40"/>
                    </a:lnTo>
                    <a:lnTo>
                      <a:pt x="229" y="32"/>
                    </a:lnTo>
                    <a:lnTo>
                      <a:pt x="233" y="22"/>
                    </a:lnTo>
                    <a:lnTo>
                      <a:pt x="233" y="10"/>
                    </a:lnTo>
                    <a:lnTo>
                      <a:pt x="227" y="3"/>
                    </a:lnTo>
                    <a:lnTo>
                      <a:pt x="209" y="0"/>
                    </a:lnTo>
                    <a:lnTo>
                      <a:pt x="189" y="1"/>
                    </a:lnTo>
                    <a:lnTo>
                      <a:pt x="171" y="6"/>
                    </a:lnTo>
                    <a:lnTo>
                      <a:pt x="153" y="12"/>
                    </a:lnTo>
                    <a:lnTo>
                      <a:pt x="135" y="20"/>
                    </a:lnTo>
                    <a:lnTo>
                      <a:pt x="118" y="30"/>
                    </a:lnTo>
                    <a:lnTo>
                      <a:pt x="102" y="40"/>
                    </a:lnTo>
                    <a:lnTo>
                      <a:pt x="85" y="49"/>
                    </a:lnTo>
                    <a:lnTo>
                      <a:pt x="73" y="57"/>
                    </a:lnTo>
                    <a:lnTo>
                      <a:pt x="60" y="65"/>
                    </a:lnTo>
                    <a:lnTo>
                      <a:pt x="49" y="73"/>
                    </a:lnTo>
                    <a:lnTo>
                      <a:pt x="38" y="83"/>
                    </a:lnTo>
                    <a:lnTo>
                      <a:pt x="27" y="93"/>
                    </a:lnTo>
                    <a:lnTo>
                      <a:pt x="17" y="103"/>
                    </a:lnTo>
                    <a:lnTo>
                      <a:pt x="8" y="115"/>
                    </a:lnTo>
                    <a:lnTo>
                      <a:pt x="0" y="126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1" name="Freeform 469"/>
              <p:cNvSpPr>
                <a:spLocks/>
              </p:cNvSpPr>
              <p:nvPr/>
            </p:nvSpPr>
            <p:spPr bwMode="auto">
              <a:xfrm>
                <a:off x="1914" y="5012"/>
                <a:ext cx="49" cy="108"/>
              </a:xfrm>
              <a:custGeom>
                <a:avLst/>
                <a:gdLst>
                  <a:gd name="T0" fmla="*/ 0 w 99"/>
                  <a:gd name="T1" fmla="*/ 0 h 216"/>
                  <a:gd name="T2" fmla="*/ 0 w 99"/>
                  <a:gd name="T3" fmla="*/ 1 h 216"/>
                  <a:gd name="T4" fmla="*/ 0 w 99"/>
                  <a:gd name="T5" fmla="*/ 1 h 216"/>
                  <a:gd name="T6" fmla="*/ 0 w 99"/>
                  <a:gd name="T7" fmla="*/ 1 h 216"/>
                  <a:gd name="T8" fmla="*/ 0 w 99"/>
                  <a:gd name="T9" fmla="*/ 1 h 216"/>
                  <a:gd name="T10" fmla="*/ 0 w 99"/>
                  <a:gd name="T11" fmla="*/ 1 h 216"/>
                  <a:gd name="T12" fmla="*/ 0 w 99"/>
                  <a:gd name="T13" fmla="*/ 1 h 216"/>
                  <a:gd name="T14" fmla="*/ 0 w 99"/>
                  <a:gd name="T15" fmla="*/ 1 h 216"/>
                  <a:gd name="T16" fmla="*/ 0 w 99"/>
                  <a:gd name="T17" fmla="*/ 1 h 216"/>
                  <a:gd name="T18" fmla="*/ 0 w 99"/>
                  <a:gd name="T19" fmla="*/ 1 h 216"/>
                  <a:gd name="T20" fmla="*/ 0 w 99"/>
                  <a:gd name="T21" fmla="*/ 1 h 216"/>
                  <a:gd name="T22" fmla="*/ 0 w 99"/>
                  <a:gd name="T23" fmla="*/ 1 h 216"/>
                  <a:gd name="T24" fmla="*/ 0 w 99"/>
                  <a:gd name="T25" fmla="*/ 1 h 216"/>
                  <a:gd name="T26" fmla="*/ 0 w 99"/>
                  <a:gd name="T27" fmla="*/ 1 h 216"/>
                  <a:gd name="T28" fmla="*/ 0 w 99"/>
                  <a:gd name="T29" fmla="*/ 1 h 216"/>
                  <a:gd name="T30" fmla="*/ 0 w 99"/>
                  <a:gd name="T31" fmla="*/ 1 h 216"/>
                  <a:gd name="T32" fmla="*/ 0 w 99"/>
                  <a:gd name="T33" fmla="*/ 1 h 216"/>
                  <a:gd name="T34" fmla="*/ 0 w 99"/>
                  <a:gd name="T35" fmla="*/ 1 h 216"/>
                  <a:gd name="T36" fmla="*/ 0 w 99"/>
                  <a:gd name="T37" fmla="*/ 1 h 216"/>
                  <a:gd name="T38" fmla="*/ 0 w 99"/>
                  <a:gd name="T39" fmla="*/ 1 h 216"/>
                  <a:gd name="T40" fmla="*/ 0 w 99"/>
                  <a:gd name="T41" fmla="*/ 1 h 216"/>
                  <a:gd name="T42" fmla="*/ 0 w 99"/>
                  <a:gd name="T43" fmla="*/ 1 h 216"/>
                  <a:gd name="T44" fmla="*/ 0 w 99"/>
                  <a:gd name="T45" fmla="*/ 1 h 216"/>
                  <a:gd name="T46" fmla="*/ 0 w 99"/>
                  <a:gd name="T47" fmla="*/ 1 h 216"/>
                  <a:gd name="T48" fmla="*/ 0 w 99"/>
                  <a:gd name="T49" fmla="*/ 0 h 216"/>
                  <a:gd name="T50" fmla="*/ 0 w 99"/>
                  <a:gd name="T51" fmla="*/ 0 h 216"/>
                  <a:gd name="T52" fmla="*/ 0 w 99"/>
                  <a:gd name="T53" fmla="*/ 0 h 216"/>
                  <a:gd name="T54" fmla="*/ 0 w 99"/>
                  <a:gd name="T55" fmla="*/ 0 h 216"/>
                  <a:gd name="T56" fmla="*/ 0 w 99"/>
                  <a:gd name="T57" fmla="*/ 0 h 216"/>
                  <a:gd name="T58" fmla="*/ 0 w 99"/>
                  <a:gd name="T59" fmla="*/ 0 h 21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99" h="216">
                    <a:moveTo>
                      <a:pt x="22" y="0"/>
                    </a:moveTo>
                    <a:lnTo>
                      <a:pt x="10" y="31"/>
                    </a:lnTo>
                    <a:lnTo>
                      <a:pt x="2" y="61"/>
                    </a:lnTo>
                    <a:lnTo>
                      <a:pt x="0" y="91"/>
                    </a:lnTo>
                    <a:lnTo>
                      <a:pt x="3" y="123"/>
                    </a:lnTo>
                    <a:lnTo>
                      <a:pt x="8" y="138"/>
                    </a:lnTo>
                    <a:lnTo>
                      <a:pt x="14" y="151"/>
                    </a:lnTo>
                    <a:lnTo>
                      <a:pt x="20" y="164"/>
                    </a:lnTo>
                    <a:lnTo>
                      <a:pt x="30" y="175"/>
                    </a:lnTo>
                    <a:lnTo>
                      <a:pt x="40" y="187"/>
                    </a:lnTo>
                    <a:lnTo>
                      <a:pt x="50" y="197"/>
                    </a:lnTo>
                    <a:lnTo>
                      <a:pt x="62" y="206"/>
                    </a:lnTo>
                    <a:lnTo>
                      <a:pt x="73" y="214"/>
                    </a:lnTo>
                    <a:lnTo>
                      <a:pt x="84" y="216"/>
                    </a:lnTo>
                    <a:lnTo>
                      <a:pt x="93" y="209"/>
                    </a:lnTo>
                    <a:lnTo>
                      <a:pt x="99" y="197"/>
                    </a:lnTo>
                    <a:lnTo>
                      <a:pt x="99" y="187"/>
                    </a:lnTo>
                    <a:lnTo>
                      <a:pt x="86" y="164"/>
                    </a:lnTo>
                    <a:lnTo>
                      <a:pt x="73" y="141"/>
                    </a:lnTo>
                    <a:lnTo>
                      <a:pt x="61" y="119"/>
                    </a:lnTo>
                    <a:lnTo>
                      <a:pt x="49" y="97"/>
                    </a:lnTo>
                    <a:lnTo>
                      <a:pt x="39" y="75"/>
                    </a:lnTo>
                    <a:lnTo>
                      <a:pt x="30" y="52"/>
                    </a:lnTo>
                    <a:lnTo>
                      <a:pt x="25" y="27"/>
                    </a:lnTo>
                    <a:lnTo>
                      <a:pt x="23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2" name="Freeform 470"/>
              <p:cNvSpPr>
                <a:spLocks/>
              </p:cNvSpPr>
              <p:nvPr/>
            </p:nvSpPr>
            <p:spPr bwMode="auto">
              <a:xfrm>
                <a:off x="1830" y="5160"/>
                <a:ext cx="54" cy="31"/>
              </a:xfrm>
              <a:custGeom>
                <a:avLst/>
                <a:gdLst>
                  <a:gd name="T0" fmla="*/ 0 w 107"/>
                  <a:gd name="T1" fmla="*/ 1 h 62"/>
                  <a:gd name="T2" fmla="*/ 1 w 107"/>
                  <a:gd name="T3" fmla="*/ 1 h 62"/>
                  <a:gd name="T4" fmla="*/ 1 w 107"/>
                  <a:gd name="T5" fmla="*/ 1 h 62"/>
                  <a:gd name="T6" fmla="*/ 1 w 107"/>
                  <a:gd name="T7" fmla="*/ 1 h 62"/>
                  <a:gd name="T8" fmla="*/ 1 w 107"/>
                  <a:gd name="T9" fmla="*/ 1 h 62"/>
                  <a:gd name="T10" fmla="*/ 1 w 107"/>
                  <a:gd name="T11" fmla="*/ 1 h 62"/>
                  <a:gd name="T12" fmla="*/ 1 w 107"/>
                  <a:gd name="T13" fmla="*/ 1 h 62"/>
                  <a:gd name="T14" fmla="*/ 1 w 107"/>
                  <a:gd name="T15" fmla="*/ 1 h 62"/>
                  <a:gd name="T16" fmla="*/ 1 w 107"/>
                  <a:gd name="T17" fmla="*/ 1 h 62"/>
                  <a:gd name="T18" fmla="*/ 1 w 107"/>
                  <a:gd name="T19" fmla="*/ 1 h 62"/>
                  <a:gd name="T20" fmla="*/ 1 w 107"/>
                  <a:gd name="T21" fmla="*/ 1 h 62"/>
                  <a:gd name="T22" fmla="*/ 1 w 107"/>
                  <a:gd name="T23" fmla="*/ 1 h 62"/>
                  <a:gd name="T24" fmla="*/ 1 w 107"/>
                  <a:gd name="T25" fmla="*/ 1 h 62"/>
                  <a:gd name="T26" fmla="*/ 1 w 107"/>
                  <a:gd name="T27" fmla="*/ 1 h 62"/>
                  <a:gd name="T28" fmla="*/ 1 w 107"/>
                  <a:gd name="T29" fmla="*/ 1 h 62"/>
                  <a:gd name="T30" fmla="*/ 1 w 107"/>
                  <a:gd name="T31" fmla="*/ 1 h 62"/>
                  <a:gd name="T32" fmla="*/ 1 w 107"/>
                  <a:gd name="T33" fmla="*/ 1 h 62"/>
                  <a:gd name="T34" fmla="*/ 1 w 107"/>
                  <a:gd name="T35" fmla="*/ 1 h 62"/>
                  <a:gd name="T36" fmla="*/ 1 w 107"/>
                  <a:gd name="T37" fmla="*/ 1 h 62"/>
                  <a:gd name="T38" fmla="*/ 1 w 107"/>
                  <a:gd name="T39" fmla="*/ 1 h 62"/>
                  <a:gd name="T40" fmla="*/ 1 w 107"/>
                  <a:gd name="T41" fmla="*/ 0 h 62"/>
                  <a:gd name="T42" fmla="*/ 0 w 107"/>
                  <a:gd name="T43" fmla="*/ 0 h 62"/>
                  <a:gd name="T44" fmla="*/ 0 w 107"/>
                  <a:gd name="T45" fmla="*/ 0 h 62"/>
                  <a:gd name="T46" fmla="*/ 0 w 107"/>
                  <a:gd name="T47" fmla="*/ 0 h 62"/>
                  <a:gd name="T48" fmla="*/ 0 w 107"/>
                  <a:gd name="T49" fmla="*/ 1 h 62"/>
                  <a:gd name="T50" fmla="*/ 0 w 107"/>
                  <a:gd name="T51" fmla="*/ 1 h 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07" h="62">
                    <a:moveTo>
                      <a:pt x="0" y="1"/>
                    </a:moveTo>
                    <a:lnTo>
                      <a:pt x="9" y="15"/>
                    </a:lnTo>
                    <a:lnTo>
                      <a:pt x="18" y="27"/>
                    </a:lnTo>
                    <a:lnTo>
                      <a:pt x="30" y="36"/>
                    </a:lnTo>
                    <a:lnTo>
                      <a:pt x="42" y="45"/>
                    </a:lnTo>
                    <a:lnTo>
                      <a:pt x="55" y="52"/>
                    </a:lnTo>
                    <a:lnTo>
                      <a:pt x="70" y="57"/>
                    </a:lnTo>
                    <a:lnTo>
                      <a:pt x="85" y="60"/>
                    </a:lnTo>
                    <a:lnTo>
                      <a:pt x="101" y="62"/>
                    </a:lnTo>
                    <a:lnTo>
                      <a:pt x="103" y="61"/>
                    </a:lnTo>
                    <a:lnTo>
                      <a:pt x="107" y="58"/>
                    </a:lnTo>
                    <a:lnTo>
                      <a:pt x="107" y="56"/>
                    </a:lnTo>
                    <a:lnTo>
                      <a:pt x="106" y="53"/>
                    </a:lnTo>
                    <a:lnTo>
                      <a:pt x="92" y="50"/>
                    </a:lnTo>
                    <a:lnTo>
                      <a:pt x="77" y="45"/>
                    </a:lnTo>
                    <a:lnTo>
                      <a:pt x="63" y="41"/>
                    </a:lnTo>
                    <a:lnTo>
                      <a:pt x="48" y="35"/>
                    </a:lnTo>
                    <a:lnTo>
                      <a:pt x="35" y="28"/>
                    </a:lnTo>
                    <a:lnTo>
                      <a:pt x="23" y="20"/>
                    </a:lnTo>
                    <a:lnTo>
                      <a:pt x="11" y="1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3" name="Freeform 471"/>
              <p:cNvSpPr>
                <a:spLocks/>
              </p:cNvSpPr>
              <p:nvPr/>
            </p:nvSpPr>
            <p:spPr bwMode="auto">
              <a:xfrm>
                <a:off x="1953" y="5206"/>
                <a:ext cx="74" cy="51"/>
              </a:xfrm>
              <a:custGeom>
                <a:avLst/>
                <a:gdLst>
                  <a:gd name="T0" fmla="*/ 0 w 148"/>
                  <a:gd name="T1" fmla="*/ 0 h 103"/>
                  <a:gd name="T2" fmla="*/ 1 w 148"/>
                  <a:gd name="T3" fmla="*/ 0 h 103"/>
                  <a:gd name="T4" fmla="*/ 1 w 148"/>
                  <a:gd name="T5" fmla="*/ 0 h 103"/>
                  <a:gd name="T6" fmla="*/ 1 w 148"/>
                  <a:gd name="T7" fmla="*/ 0 h 103"/>
                  <a:gd name="T8" fmla="*/ 1 w 148"/>
                  <a:gd name="T9" fmla="*/ 0 h 103"/>
                  <a:gd name="T10" fmla="*/ 1 w 148"/>
                  <a:gd name="T11" fmla="*/ 0 h 103"/>
                  <a:gd name="T12" fmla="*/ 1 w 148"/>
                  <a:gd name="T13" fmla="*/ 0 h 103"/>
                  <a:gd name="T14" fmla="*/ 1 w 148"/>
                  <a:gd name="T15" fmla="*/ 0 h 103"/>
                  <a:gd name="T16" fmla="*/ 1 w 148"/>
                  <a:gd name="T17" fmla="*/ 0 h 103"/>
                  <a:gd name="T18" fmla="*/ 1 w 148"/>
                  <a:gd name="T19" fmla="*/ 0 h 103"/>
                  <a:gd name="T20" fmla="*/ 1 w 148"/>
                  <a:gd name="T21" fmla="*/ 0 h 103"/>
                  <a:gd name="T22" fmla="*/ 1 w 148"/>
                  <a:gd name="T23" fmla="*/ 0 h 103"/>
                  <a:gd name="T24" fmla="*/ 1 w 148"/>
                  <a:gd name="T25" fmla="*/ 0 h 103"/>
                  <a:gd name="T26" fmla="*/ 1 w 148"/>
                  <a:gd name="T27" fmla="*/ 0 h 103"/>
                  <a:gd name="T28" fmla="*/ 1 w 148"/>
                  <a:gd name="T29" fmla="*/ 0 h 103"/>
                  <a:gd name="T30" fmla="*/ 1 w 148"/>
                  <a:gd name="T31" fmla="*/ 0 h 103"/>
                  <a:gd name="T32" fmla="*/ 1 w 148"/>
                  <a:gd name="T33" fmla="*/ 0 h 103"/>
                  <a:gd name="T34" fmla="*/ 1 w 148"/>
                  <a:gd name="T35" fmla="*/ 0 h 103"/>
                  <a:gd name="T36" fmla="*/ 1 w 148"/>
                  <a:gd name="T37" fmla="*/ 0 h 103"/>
                  <a:gd name="T38" fmla="*/ 1 w 148"/>
                  <a:gd name="T39" fmla="*/ 0 h 103"/>
                  <a:gd name="T40" fmla="*/ 1 w 148"/>
                  <a:gd name="T41" fmla="*/ 0 h 103"/>
                  <a:gd name="T42" fmla="*/ 1 w 148"/>
                  <a:gd name="T43" fmla="*/ 0 h 103"/>
                  <a:gd name="T44" fmla="*/ 1 w 148"/>
                  <a:gd name="T45" fmla="*/ 0 h 103"/>
                  <a:gd name="T46" fmla="*/ 1 w 148"/>
                  <a:gd name="T47" fmla="*/ 0 h 103"/>
                  <a:gd name="T48" fmla="*/ 1 w 148"/>
                  <a:gd name="T49" fmla="*/ 0 h 103"/>
                  <a:gd name="T50" fmla="*/ 1 w 148"/>
                  <a:gd name="T51" fmla="*/ 0 h 103"/>
                  <a:gd name="T52" fmla="*/ 1 w 148"/>
                  <a:gd name="T53" fmla="*/ 0 h 103"/>
                  <a:gd name="T54" fmla="*/ 1 w 148"/>
                  <a:gd name="T55" fmla="*/ 0 h 103"/>
                  <a:gd name="T56" fmla="*/ 1 w 148"/>
                  <a:gd name="T57" fmla="*/ 0 h 103"/>
                  <a:gd name="T58" fmla="*/ 1 w 148"/>
                  <a:gd name="T59" fmla="*/ 0 h 103"/>
                  <a:gd name="T60" fmla="*/ 1 w 148"/>
                  <a:gd name="T61" fmla="*/ 0 h 103"/>
                  <a:gd name="T62" fmla="*/ 0 w 148"/>
                  <a:gd name="T63" fmla="*/ 0 h 103"/>
                  <a:gd name="T64" fmla="*/ 0 w 148"/>
                  <a:gd name="T65" fmla="*/ 0 h 103"/>
                  <a:gd name="T66" fmla="*/ 0 w 148"/>
                  <a:gd name="T67" fmla="*/ 0 h 10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8" h="103">
                    <a:moveTo>
                      <a:pt x="0" y="0"/>
                    </a:moveTo>
                    <a:lnTo>
                      <a:pt x="2" y="23"/>
                    </a:lnTo>
                    <a:lnTo>
                      <a:pt x="12" y="45"/>
                    </a:lnTo>
                    <a:lnTo>
                      <a:pt x="27" y="65"/>
                    </a:lnTo>
                    <a:lnTo>
                      <a:pt x="45" y="82"/>
                    </a:lnTo>
                    <a:lnTo>
                      <a:pt x="67" y="95"/>
                    </a:lnTo>
                    <a:lnTo>
                      <a:pt x="89" y="102"/>
                    </a:lnTo>
                    <a:lnTo>
                      <a:pt x="112" y="103"/>
                    </a:lnTo>
                    <a:lnTo>
                      <a:pt x="134" y="97"/>
                    </a:lnTo>
                    <a:lnTo>
                      <a:pt x="138" y="93"/>
                    </a:lnTo>
                    <a:lnTo>
                      <a:pt x="144" y="86"/>
                    </a:lnTo>
                    <a:lnTo>
                      <a:pt x="148" y="79"/>
                    </a:lnTo>
                    <a:lnTo>
                      <a:pt x="143" y="74"/>
                    </a:lnTo>
                    <a:lnTo>
                      <a:pt x="134" y="71"/>
                    </a:lnTo>
                    <a:lnTo>
                      <a:pt x="126" y="68"/>
                    </a:lnTo>
                    <a:lnTo>
                      <a:pt x="117" y="65"/>
                    </a:lnTo>
                    <a:lnTo>
                      <a:pt x="108" y="61"/>
                    </a:lnTo>
                    <a:lnTo>
                      <a:pt x="99" y="58"/>
                    </a:lnTo>
                    <a:lnTo>
                      <a:pt x="91" y="56"/>
                    </a:lnTo>
                    <a:lnTo>
                      <a:pt x="82" y="52"/>
                    </a:lnTo>
                    <a:lnTo>
                      <a:pt x="73" y="50"/>
                    </a:lnTo>
                    <a:lnTo>
                      <a:pt x="62" y="46"/>
                    </a:lnTo>
                    <a:lnTo>
                      <a:pt x="52" y="43"/>
                    </a:lnTo>
                    <a:lnTo>
                      <a:pt x="42" y="38"/>
                    </a:lnTo>
                    <a:lnTo>
                      <a:pt x="31" y="34"/>
                    </a:lnTo>
                    <a:lnTo>
                      <a:pt x="22" y="27"/>
                    </a:lnTo>
                    <a:lnTo>
                      <a:pt x="13" y="19"/>
                    </a:lnTo>
                    <a:lnTo>
                      <a:pt x="6" y="1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4" name="Freeform 472"/>
              <p:cNvSpPr>
                <a:spLocks/>
              </p:cNvSpPr>
              <p:nvPr/>
            </p:nvSpPr>
            <p:spPr bwMode="auto">
              <a:xfrm>
                <a:off x="2020" y="5151"/>
                <a:ext cx="37" cy="36"/>
              </a:xfrm>
              <a:custGeom>
                <a:avLst/>
                <a:gdLst>
                  <a:gd name="T0" fmla="*/ 0 w 75"/>
                  <a:gd name="T1" fmla="*/ 1 h 71"/>
                  <a:gd name="T2" fmla="*/ 0 w 75"/>
                  <a:gd name="T3" fmla="*/ 1 h 71"/>
                  <a:gd name="T4" fmla="*/ 0 w 75"/>
                  <a:gd name="T5" fmla="*/ 1 h 71"/>
                  <a:gd name="T6" fmla="*/ 0 w 75"/>
                  <a:gd name="T7" fmla="*/ 1 h 71"/>
                  <a:gd name="T8" fmla="*/ 0 w 75"/>
                  <a:gd name="T9" fmla="*/ 1 h 71"/>
                  <a:gd name="T10" fmla="*/ 0 w 75"/>
                  <a:gd name="T11" fmla="*/ 1 h 71"/>
                  <a:gd name="T12" fmla="*/ 0 w 75"/>
                  <a:gd name="T13" fmla="*/ 1 h 71"/>
                  <a:gd name="T14" fmla="*/ 0 w 75"/>
                  <a:gd name="T15" fmla="*/ 1 h 71"/>
                  <a:gd name="T16" fmla="*/ 0 w 75"/>
                  <a:gd name="T17" fmla="*/ 1 h 71"/>
                  <a:gd name="T18" fmla="*/ 0 w 75"/>
                  <a:gd name="T19" fmla="*/ 1 h 71"/>
                  <a:gd name="T20" fmla="*/ 0 w 75"/>
                  <a:gd name="T21" fmla="*/ 1 h 71"/>
                  <a:gd name="T22" fmla="*/ 0 w 75"/>
                  <a:gd name="T23" fmla="*/ 1 h 71"/>
                  <a:gd name="T24" fmla="*/ 0 w 75"/>
                  <a:gd name="T25" fmla="*/ 1 h 71"/>
                  <a:gd name="T26" fmla="*/ 0 w 75"/>
                  <a:gd name="T27" fmla="*/ 1 h 71"/>
                  <a:gd name="T28" fmla="*/ 0 w 75"/>
                  <a:gd name="T29" fmla="*/ 1 h 71"/>
                  <a:gd name="T30" fmla="*/ 0 w 75"/>
                  <a:gd name="T31" fmla="*/ 1 h 71"/>
                  <a:gd name="T32" fmla="*/ 0 w 75"/>
                  <a:gd name="T33" fmla="*/ 1 h 71"/>
                  <a:gd name="T34" fmla="*/ 0 w 75"/>
                  <a:gd name="T35" fmla="*/ 1 h 71"/>
                  <a:gd name="T36" fmla="*/ 0 w 75"/>
                  <a:gd name="T37" fmla="*/ 1 h 71"/>
                  <a:gd name="T38" fmla="*/ 0 w 75"/>
                  <a:gd name="T39" fmla="*/ 1 h 71"/>
                  <a:gd name="T40" fmla="*/ 0 w 75"/>
                  <a:gd name="T41" fmla="*/ 1 h 71"/>
                  <a:gd name="T42" fmla="*/ 0 w 75"/>
                  <a:gd name="T43" fmla="*/ 1 h 71"/>
                  <a:gd name="T44" fmla="*/ 0 w 75"/>
                  <a:gd name="T45" fmla="*/ 1 h 71"/>
                  <a:gd name="T46" fmla="*/ 0 w 75"/>
                  <a:gd name="T47" fmla="*/ 1 h 71"/>
                  <a:gd name="T48" fmla="*/ 0 w 75"/>
                  <a:gd name="T49" fmla="*/ 1 h 71"/>
                  <a:gd name="T50" fmla="*/ 0 w 75"/>
                  <a:gd name="T51" fmla="*/ 1 h 71"/>
                  <a:gd name="T52" fmla="*/ 0 w 75"/>
                  <a:gd name="T53" fmla="*/ 1 h 71"/>
                  <a:gd name="T54" fmla="*/ 0 w 75"/>
                  <a:gd name="T55" fmla="*/ 1 h 71"/>
                  <a:gd name="T56" fmla="*/ 0 w 75"/>
                  <a:gd name="T57" fmla="*/ 0 h 71"/>
                  <a:gd name="T58" fmla="*/ 0 w 75"/>
                  <a:gd name="T59" fmla="*/ 0 h 71"/>
                  <a:gd name="T60" fmla="*/ 0 w 75"/>
                  <a:gd name="T61" fmla="*/ 0 h 71"/>
                  <a:gd name="T62" fmla="*/ 0 w 75"/>
                  <a:gd name="T63" fmla="*/ 0 h 71"/>
                  <a:gd name="T64" fmla="*/ 0 w 75"/>
                  <a:gd name="T65" fmla="*/ 1 h 71"/>
                  <a:gd name="T66" fmla="*/ 0 w 75"/>
                  <a:gd name="T67" fmla="*/ 1 h 7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5" h="71">
                    <a:moveTo>
                      <a:pt x="65" y="1"/>
                    </a:moveTo>
                    <a:lnTo>
                      <a:pt x="68" y="15"/>
                    </a:lnTo>
                    <a:lnTo>
                      <a:pt x="68" y="35"/>
                    </a:lnTo>
                    <a:lnTo>
                      <a:pt x="64" y="51"/>
                    </a:lnTo>
                    <a:lnTo>
                      <a:pt x="53" y="58"/>
                    </a:lnTo>
                    <a:lnTo>
                      <a:pt x="47" y="58"/>
                    </a:lnTo>
                    <a:lnTo>
                      <a:pt x="41" y="58"/>
                    </a:lnTo>
                    <a:lnTo>
                      <a:pt x="34" y="58"/>
                    </a:lnTo>
                    <a:lnTo>
                      <a:pt x="29" y="55"/>
                    </a:lnTo>
                    <a:lnTo>
                      <a:pt x="22" y="54"/>
                    </a:lnTo>
                    <a:lnTo>
                      <a:pt x="16" y="52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4" y="43"/>
                    </a:lnTo>
                    <a:lnTo>
                      <a:pt x="2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54"/>
                    </a:lnTo>
                    <a:lnTo>
                      <a:pt x="10" y="60"/>
                    </a:lnTo>
                    <a:lnTo>
                      <a:pt x="17" y="64"/>
                    </a:lnTo>
                    <a:lnTo>
                      <a:pt x="25" y="68"/>
                    </a:lnTo>
                    <a:lnTo>
                      <a:pt x="33" y="70"/>
                    </a:lnTo>
                    <a:lnTo>
                      <a:pt x="41" y="71"/>
                    </a:lnTo>
                    <a:lnTo>
                      <a:pt x="49" y="70"/>
                    </a:lnTo>
                    <a:lnTo>
                      <a:pt x="56" y="68"/>
                    </a:lnTo>
                    <a:lnTo>
                      <a:pt x="70" y="54"/>
                    </a:lnTo>
                    <a:lnTo>
                      <a:pt x="75" y="37"/>
                    </a:lnTo>
                    <a:lnTo>
                      <a:pt x="72" y="20"/>
                    </a:lnTo>
                    <a:lnTo>
                      <a:pt x="67" y="0"/>
                    </a:lnTo>
                    <a:lnTo>
                      <a:pt x="65" y="0"/>
                    </a:lnTo>
                    <a:lnTo>
                      <a:pt x="6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5" name="Freeform 473"/>
              <p:cNvSpPr>
                <a:spLocks/>
              </p:cNvSpPr>
              <p:nvPr/>
            </p:nvSpPr>
            <p:spPr bwMode="auto">
              <a:xfrm>
                <a:off x="2302" y="5152"/>
                <a:ext cx="79" cy="26"/>
              </a:xfrm>
              <a:custGeom>
                <a:avLst/>
                <a:gdLst>
                  <a:gd name="T0" fmla="*/ 0 w 158"/>
                  <a:gd name="T1" fmla="*/ 1 h 52"/>
                  <a:gd name="T2" fmla="*/ 1 w 158"/>
                  <a:gd name="T3" fmla="*/ 1 h 52"/>
                  <a:gd name="T4" fmla="*/ 1 w 158"/>
                  <a:gd name="T5" fmla="*/ 1 h 52"/>
                  <a:gd name="T6" fmla="*/ 1 w 158"/>
                  <a:gd name="T7" fmla="*/ 1 h 52"/>
                  <a:gd name="T8" fmla="*/ 1 w 158"/>
                  <a:gd name="T9" fmla="*/ 1 h 52"/>
                  <a:gd name="T10" fmla="*/ 1 w 158"/>
                  <a:gd name="T11" fmla="*/ 1 h 52"/>
                  <a:gd name="T12" fmla="*/ 1 w 158"/>
                  <a:gd name="T13" fmla="*/ 1 h 52"/>
                  <a:gd name="T14" fmla="*/ 1 w 158"/>
                  <a:gd name="T15" fmla="*/ 1 h 52"/>
                  <a:gd name="T16" fmla="*/ 1 w 158"/>
                  <a:gd name="T17" fmla="*/ 1 h 52"/>
                  <a:gd name="T18" fmla="*/ 1 w 158"/>
                  <a:gd name="T19" fmla="*/ 1 h 52"/>
                  <a:gd name="T20" fmla="*/ 1 w 158"/>
                  <a:gd name="T21" fmla="*/ 1 h 52"/>
                  <a:gd name="T22" fmla="*/ 1 w 158"/>
                  <a:gd name="T23" fmla="*/ 1 h 52"/>
                  <a:gd name="T24" fmla="*/ 1 w 158"/>
                  <a:gd name="T25" fmla="*/ 1 h 52"/>
                  <a:gd name="T26" fmla="*/ 1 w 158"/>
                  <a:gd name="T27" fmla="*/ 1 h 52"/>
                  <a:gd name="T28" fmla="*/ 1 w 158"/>
                  <a:gd name="T29" fmla="*/ 1 h 52"/>
                  <a:gd name="T30" fmla="*/ 1 w 158"/>
                  <a:gd name="T31" fmla="*/ 1 h 52"/>
                  <a:gd name="T32" fmla="*/ 1 w 158"/>
                  <a:gd name="T33" fmla="*/ 1 h 52"/>
                  <a:gd name="T34" fmla="*/ 1 w 158"/>
                  <a:gd name="T35" fmla="*/ 1 h 52"/>
                  <a:gd name="T36" fmla="*/ 1 w 158"/>
                  <a:gd name="T37" fmla="*/ 1 h 52"/>
                  <a:gd name="T38" fmla="*/ 1 w 158"/>
                  <a:gd name="T39" fmla="*/ 1 h 52"/>
                  <a:gd name="T40" fmla="*/ 1 w 158"/>
                  <a:gd name="T41" fmla="*/ 1 h 52"/>
                  <a:gd name="T42" fmla="*/ 1 w 158"/>
                  <a:gd name="T43" fmla="*/ 1 h 52"/>
                  <a:gd name="T44" fmla="*/ 1 w 158"/>
                  <a:gd name="T45" fmla="*/ 1 h 52"/>
                  <a:gd name="T46" fmla="*/ 1 w 158"/>
                  <a:gd name="T47" fmla="*/ 0 h 52"/>
                  <a:gd name="T48" fmla="*/ 1 w 158"/>
                  <a:gd name="T49" fmla="*/ 0 h 52"/>
                  <a:gd name="T50" fmla="*/ 1 w 158"/>
                  <a:gd name="T51" fmla="*/ 1 h 52"/>
                  <a:gd name="T52" fmla="*/ 1 w 158"/>
                  <a:gd name="T53" fmla="*/ 1 h 52"/>
                  <a:gd name="T54" fmla="*/ 1 w 158"/>
                  <a:gd name="T55" fmla="*/ 1 h 52"/>
                  <a:gd name="T56" fmla="*/ 0 w 158"/>
                  <a:gd name="T57" fmla="*/ 1 h 52"/>
                  <a:gd name="T58" fmla="*/ 0 w 158"/>
                  <a:gd name="T59" fmla="*/ 1 h 52"/>
                  <a:gd name="T60" fmla="*/ 0 w 158"/>
                  <a:gd name="T61" fmla="*/ 1 h 52"/>
                  <a:gd name="T62" fmla="*/ 0 w 158"/>
                  <a:gd name="T63" fmla="*/ 1 h 52"/>
                  <a:gd name="T64" fmla="*/ 0 w 158"/>
                  <a:gd name="T65" fmla="*/ 1 h 52"/>
                  <a:gd name="T66" fmla="*/ 0 w 158"/>
                  <a:gd name="T67" fmla="*/ 1 h 5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8" h="52">
                    <a:moveTo>
                      <a:pt x="0" y="46"/>
                    </a:moveTo>
                    <a:lnTo>
                      <a:pt x="7" y="43"/>
                    </a:lnTo>
                    <a:lnTo>
                      <a:pt x="15" y="40"/>
                    </a:lnTo>
                    <a:lnTo>
                      <a:pt x="25" y="39"/>
                    </a:lnTo>
                    <a:lnTo>
                      <a:pt x="33" y="39"/>
                    </a:lnTo>
                    <a:lnTo>
                      <a:pt x="42" y="39"/>
                    </a:lnTo>
                    <a:lnTo>
                      <a:pt x="51" y="40"/>
                    </a:lnTo>
                    <a:lnTo>
                      <a:pt x="59" y="42"/>
                    </a:lnTo>
                    <a:lnTo>
                      <a:pt x="67" y="43"/>
                    </a:lnTo>
                    <a:lnTo>
                      <a:pt x="75" y="44"/>
                    </a:lnTo>
                    <a:lnTo>
                      <a:pt x="85" y="45"/>
                    </a:lnTo>
                    <a:lnTo>
                      <a:pt x="93" y="46"/>
                    </a:lnTo>
                    <a:lnTo>
                      <a:pt x="102" y="46"/>
                    </a:lnTo>
                    <a:lnTo>
                      <a:pt x="110" y="47"/>
                    </a:lnTo>
                    <a:lnTo>
                      <a:pt x="118" y="49"/>
                    </a:lnTo>
                    <a:lnTo>
                      <a:pt x="127" y="50"/>
                    </a:lnTo>
                    <a:lnTo>
                      <a:pt x="135" y="52"/>
                    </a:lnTo>
                    <a:lnTo>
                      <a:pt x="143" y="51"/>
                    </a:lnTo>
                    <a:lnTo>
                      <a:pt x="153" y="45"/>
                    </a:lnTo>
                    <a:lnTo>
                      <a:pt x="158" y="37"/>
                    </a:lnTo>
                    <a:lnTo>
                      <a:pt x="157" y="29"/>
                    </a:lnTo>
                    <a:lnTo>
                      <a:pt x="141" y="14"/>
                    </a:lnTo>
                    <a:lnTo>
                      <a:pt x="120" y="5"/>
                    </a:lnTo>
                    <a:lnTo>
                      <a:pt x="98" y="0"/>
                    </a:lnTo>
                    <a:lnTo>
                      <a:pt x="75" y="0"/>
                    </a:lnTo>
                    <a:lnTo>
                      <a:pt x="52" y="5"/>
                    </a:lnTo>
                    <a:lnTo>
                      <a:pt x="32" y="13"/>
                    </a:lnTo>
                    <a:lnTo>
                      <a:pt x="13" y="27"/>
                    </a:lnTo>
                    <a:lnTo>
                      <a:pt x="0" y="45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6" name="Freeform 474"/>
              <p:cNvSpPr>
                <a:spLocks/>
              </p:cNvSpPr>
              <p:nvPr/>
            </p:nvSpPr>
            <p:spPr bwMode="auto">
              <a:xfrm>
                <a:off x="1850" y="4688"/>
                <a:ext cx="43" cy="66"/>
              </a:xfrm>
              <a:custGeom>
                <a:avLst/>
                <a:gdLst>
                  <a:gd name="T0" fmla="*/ 0 w 85"/>
                  <a:gd name="T1" fmla="*/ 1 h 131"/>
                  <a:gd name="T2" fmla="*/ 1 w 85"/>
                  <a:gd name="T3" fmla="*/ 1 h 131"/>
                  <a:gd name="T4" fmla="*/ 1 w 85"/>
                  <a:gd name="T5" fmla="*/ 1 h 131"/>
                  <a:gd name="T6" fmla="*/ 1 w 85"/>
                  <a:gd name="T7" fmla="*/ 1 h 131"/>
                  <a:gd name="T8" fmla="*/ 1 w 85"/>
                  <a:gd name="T9" fmla="*/ 1 h 131"/>
                  <a:gd name="T10" fmla="*/ 1 w 85"/>
                  <a:gd name="T11" fmla="*/ 1 h 131"/>
                  <a:gd name="T12" fmla="*/ 1 w 85"/>
                  <a:gd name="T13" fmla="*/ 1 h 131"/>
                  <a:gd name="T14" fmla="*/ 1 w 85"/>
                  <a:gd name="T15" fmla="*/ 1 h 131"/>
                  <a:gd name="T16" fmla="*/ 1 w 85"/>
                  <a:gd name="T17" fmla="*/ 1 h 131"/>
                  <a:gd name="T18" fmla="*/ 1 w 85"/>
                  <a:gd name="T19" fmla="*/ 1 h 131"/>
                  <a:gd name="T20" fmla="*/ 1 w 85"/>
                  <a:gd name="T21" fmla="*/ 1 h 131"/>
                  <a:gd name="T22" fmla="*/ 1 w 85"/>
                  <a:gd name="T23" fmla="*/ 1 h 131"/>
                  <a:gd name="T24" fmla="*/ 1 w 85"/>
                  <a:gd name="T25" fmla="*/ 1 h 131"/>
                  <a:gd name="T26" fmla="*/ 1 w 85"/>
                  <a:gd name="T27" fmla="*/ 1 h 131"/>
                  <a:gd name="T28" fmla="*/ 1 w 85"/>
                  <a:gd name="T29" fmla="*/ 1 h 131"/>
                  <a:gd name="T30" fmla="*/ 1 w 85"/>
                  <a:gd name="T31" fmla="*/ 1 h 131"/>
                  <a:gd name="T32" fmla="*/ 1 w 85"/>
                  <a:gd name="T33" fmla="*/ 1 h 131"/>
                  <a:gd name="T34" fmla="*/ 1 w 85"/>
                  <a:gd name="T35" fmla="*/ 1 h 131"/>
                  <a:gd name="T36" fmla="*/ 1 w 85"/>
                  <a:gd name="T37" fmla="*/ 1 h 131"/>
                  <a:gd name="T38" fmla="*/ 1 w 85"/>
                  <a:gd name="T39" fmla="*/ 1 h 131"/>
                  <a:gd name="T40" fmla="*/ 1 w 85"/>
                  <a:gd name="T41" fmla="*/ 1 h 131"/>
                  <a:gd name="T42" fmla="*/ 1 w 85"/>
                  <a:gd name="T43" fmla="*/ 1 h 131"/>
                  <a:gd name="T44" fmla="*/ 1 w 85"/>
                  <a:gd name="T45" fmla="*/ 1 h 131"/>
                  <a:gd name="T46" fmla="*/ 1 w 85"/>
                  <a:gd name="T47" fmla="*/ 1 h 131"/>
                  <a:gd name="T48" fmla="*/ 1 w 85"/>
                  <a:gd name="T49" fmla="*/ 0 h 131"/>
                  <a:gd name="T50" fmla="*/ 0 w 85"/>
                  <a:gd name="T51" fmla="*/ 0 h 131"/>
                  <a:gd name="T52" fmla="*/ 0 w 85"/>
                  <a:gd name="T53" fmla="*/ 0 h 131"/>
                  <a:gd name="T54" fmla="*/ 0 w 85"/>
                  <a:gd name="T55" fmla="*/ 1 h 131"/>
                  <a:gd name="T56" fmla="*/ 0 w 85"/>
                  <a:gd name="T57" fmla="*/ 1 h 131"/>
                  <a:gd name="T58" fmla="*/ 0 w 85"/>
                  <a:gd name="T59" fmla="*/ 1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85" h="131">
                    <a:moveTo>
                      <a:pt x="0" y="1"/>
                    </a:moveTo>
                    <a:lnTo>
                      <a:pt x="3" y="18"/>
                    </a:lnTo>
                    <a:lnTo>
                      <a:pt x="8" y="38"/>
                    </a:lnTo>
                    <a:lnTo>
                      <a:pt x="15" y="58"/>
                    </a:lnTo>
                    <a:lnTo>
                      <a:pt x="23" y="77"/>
                    </a:lnTo>
                    <a:lnTo>
                      <a:pt x="33" y="94"/>
                    </a:lnTo>
                    <a:lnTo>
                      <a:pt x="45" y="111"/>
                    </a:lnTo>
                    <a:lnTo>
                      <a:pt x="60" y="123"/>
                    </a:lnTo>
                    <a:lnTo>
                      <a:pt x="77" y="131"/>
                    </a:lnTo>
                    <a:lnTo>
                      <a:pt x="81" y="131"/>
                    </a:lnTo>
                    <a:lnTo>
                      <a:pt x="83" y="128"/>
                    </a:lnTo>
                    <a:lnTo>
                      <a:pt x="85" y="126"/>
                    </a:lnTo>
                    <a:lnTo>
                      <a:pt x="84" y="122"/>
                    </a:lnTo>
                    <a:lnTo>
                      <a:pt x="76" y="116"/>
                    </a:lnTo>
                    <a:lnTo>
                      <a:pt x="69" y="109"/>
                    </a:lnTo>
                    <a:lnTo>
                      <a:pt x="61" y="104"/>
                    </a:lnTo>
                    <a:lnTo>
                      <a:pt x="54" y="98"/>
                    </a:lnTo>
                    <a:lnTo>
                      <a:pt x="47" y="91"/>
                    </a:lnTo>
                    <a:lnTo>
                      <a:pt x="40" y="85"/>
                    </a:lnTo>
                    <a:lnTo>
                      <a:pt x="35" y="77"/>
                    </a:lnTo>
                    <a:lnTo>
                      <a:pt x="29" y="69"/>
                    </a:lnTo>
                    <a:lnTo>
                      <a:pt x="20" y="53"/>
                    </a:lnTo>
                    <a:lnTo>
                      <a:pt x="11" y="36"/>
                    </a:lnTo>
                    <a:lnTo>
                      <a:pt x="6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7" name="Freeform 475"/>
              <p:cNvSpPr>
                <a:spLocks/>
              </p:cNvSpPr>
              <p:nvPr/>
            </p:nvSpPr>
            <p:spPr bwMode="auto">
              <a:xfrm>
                <a:off x="1893" y="4669"/>
                <a:ext cx="25" cy="79"/>
              </a:xfrm>
              <a:custGeom>
                <a:avLst/>
                <a:gdLst>
                  <a:gd name="T0" fmla="*/ 0 w 51"/>
                  <a:gd name="T1" fmla="*/ 0 h 159"/>
                  <a:gd name="T2" fmla="*/ 0 w 51"/>
                  <a:gd name="T3" fmla="*/ 0 h 159"/>
                  <a:gd name="T4" fmla="*/ 0 w 51"/>
                  <a:gd name="T5" fmla="*/ 0 h 159"/>
                  <a:gd name="T6" fmla="*/ 0 w 51"/>
                  <a:gd name="T7" fmla="*/ 0 h 159"/>
                  <a:gd name="T8" fmla="*/ 0 w 51"/>
                  <a:gd name="T9" fmla="*/ 0 h 159"/>
                  <a:gd name="T10" fmla="*/ 0 w 51"/>
                  <a:gd name="T11" fmla="*/ 0 h 159"/>
                  <a:gd name="T12" fmla="*/ 0 w 51"/>
                  <a:gd name="T13" fmla="*/ 0 h 159"/>
                  <a:gd name="T14" fmla="*/ 0 w 51"/>
                  <a:gd name="T15" fmla="*/ 0 h 159"/>
                  <a:gd name="T16" fmla="*/ 0 w 51"/>
                  <a:gd name="T17" fmla="*/ 0 h 159"/>
                  <a:gd name="T18" fmla="*/ 0 w 51"/>
                  <a:gd name="T19" fmla="*/ 0 h 159"/>
                  <a:gd name="T20" fmla="*/ 0 w 51"/>
                  <a:gd name="T21" fmla="*/ 0 h 159"/>
                  <a:gd name="T22" fmla="*/ 0 w 51"/>
                  <a:gd name="T23" fmla="*/ 0 h 159"/>
                  <a:gd name="T24" fmla="*/ 0 w 51"/>
                  <a:gd name="T25" fmla="*/ 0 h 159"/>
                  <a:gd name="T26" fmla="*/ 0 w 51"/>
                  <a:gd name="T27" fmla="*/ 0 h 159"/>
                  <a:gd name="T28" fmla="*/ 0 w 51"/>
                  <a:gd name="T29" fmla="*/ 0 h 159"/>
                  <a:gd name="T30" fmla="*/ 0 w 51"/>
                  <a:gd name="T31" fmla="*/ 0 h 159"/>
                  <a:gd name="T32" fmla="*/ 0 w 51"/>
                  <a:gd name="T33" fmla="*/ 0 h 159"/>
                  <a:gd name="T34" fmla="*/ 0 w 51"/>
                  <a:gd name="T35" fmla="*/ 0 h 159"/>
                  <a:gd name="T36" fmla="*/ 0 w 51"/>
                  <a:gd name="T37" fmla="*/ 0 h 159"/>
                  <a:gd name="T38" fmla="*/ 0 w 51"/>
                  <a:gd name="T39" fmla="*/ 0 h 159"/>
                  <a:gd name="T40" fmla="*/ 0 w 51"/>
                  <a:gd name="T41" fmla="*/ 0 h 159"/>
                  <a:gd name="T42" fmla="*/ 0 w 51"/>
                  <a:gd name="T43" fmla="*/ 0 h 159"/>
                  <a:gd name="T44" fmla="*/ 0 w 51"/>
                  <a:gd name="T45" fmla="*/ 0 h 159"/>
                  <a:gd name="T46" fmla="*/ 0 w 51"/>
                  <a:gd name="T47" fmla="*/ 0 h 159"/>
                  <a:gd name="T48" fmla="*/ 0 w 51"/>
                  <a:gd name="T49" fmla="*/ 0 h 159"/>
                  <a:gd name="T50" fmla="*/ 0 w 51"/>
                  <a:gd name="T51" fmla="*/ 0 h 15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1" h="159">
                    <a:moveTo>
                      <a:pt x="6" y="0"/>
                    </a:moveTo>
                    <a:lnTo>
                      <a:pt x="4" y="19"/>
                    </a:lnTo>
                    <a:lnTo>
                      <a:pt x="1" y="42"/>
                    </a:lnTo>
                    <a:lnTo>
                      <a:pt x="0" y="65"/>
                    </a:lnTo>
                    <a:lnTo>
                      <a:pt x="1" y="89"/>
                    </a:lnTo>
                    <a:lnTo>
                      <a:pt x="5" y="110"/>
                    </a:lnTo>
                    <a:lnTo>
                      <a:pt x="13" y="130"/>
                    </a:lnTo>
                    <a:lnTo>
                      <a:pt x="26" y="147"/>
                    </a:lnTo>
                    <a:lnTo>
                      <a:pt x="44" y="159"/>
                    </a:lnTo>
                    <a:lnTo>
                      <a:pt x="46" y="159"/>
                    </a:lnTo>
                    <a:lnTo>
                      <a:pt x="50" y="155"/>
                    </a:lnTo>
                    <a:lnTo>
                      <a:pt x="51" y="153"/>
                    </a:lnTo>
                    <a:lnTo>
                      <a:pt x="50" y="150"/>
                    </a:lnTo>
                    <a:lnTo>
                      <a:pt x="35" y="135"/>
                    </a:lnTo>
                    <a:lnTo>
                      <a:pt x="23" y="117"/>
                    </a:lnTo>
                    <a:lnTo>
                      <a:pt x="15" y="100"/>
                    </a:lnTo>
                    <a:lnTo>
                      <a:pt x="9" y="82"/>
                    </a:lnTo>
                    <a:lnTo>
                      <a:pt x="6" y="62"/>
                    </a:lnTo>
                    <a:lnTo>
                      <a:pt x="5" y="41"/>
                    </a:lnTo>
                    <a:lnTo>
                      <a:pt x="6" y="21"/>
                    </a:lnTo>
                    <a:lnTo>
                      <a:pt x="7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" name="Freeform 476"/>
              <p:cNvSpPr>
                <a:spLocks/>
              </p:cNvSpPr>
              <p:nvPr/>
            </p:nvSpPr>
            <p:spPr bwMode="auto">
              <a:xfrm>
                <a:off x="1825" y="4664"/>
                <a:ext cx="76" cy="42"/>
              </a:xfrm>
              <a:custGeom>
                <a:avLst/>
                <a:gdLst>
                  <a:gd name="T0" fmla="*/ 0 w 153"/>
                  <a:gd name="T1" fmla="*/ 1 h 84"/>
                  <a:gd name="T2" fmla="*/ 0 w 153"/>
                  <a:gd name="T3" fmla="*/ 1 h 84"/>
                  <a:gd name="T4" fmla="*/ 0 w 153"/>
                  <a:gd name="T5" fmla="*/ 1 h 84"/>
                  <a:gd name="T6" fmla="*/ 0 w 153"/>
                  <a:gd name="T7" fmla="*/ 1 h 84"/>
                  <a:gd name="T8" fmla="*/ 0 w 153"/>
                  <a:gd name="T9" fmla="*/ 1 h 84"/>
                  <a:gd name="T10" fmla="*/ 0 w 153"/>
                  <a:gd name="T11" fmla="*/ 1 h 84"/>
                  <a:gd name="T12" fmla="*/ 0 w 153"/>
                  <a:gd name="T13" fmla="*/ 1 h 84"/>
                  <a:gd name="T14" fmla="*/ 0 w 153"/>
                  <a:gd name="T15" fmla="*/ 1 h 84"/>
                  <a:gd name="T16" fmla="*/ 0 w 153"/>
                  <a:gd name="T17" fmla="*/ 1 h 84"/>
                  <a:gd name="T18" fmla="*/ 0 w 153"/>
                  <a:gd name="T19" fmla="*/ 1 h 84"/>
                  <a:gd name="T20" fmla="*/ 0 w 153"/>
                  <a:gd name="T21" fmla="*/ 1 h 84"/>
                  <a:gd name="T22" fmla="*/ 0 w 153"/>
                  <a:gd name="T23" fmla="*/ 1 h 84"/>
                  <a:gd name="T24" fmla="*/ 0 w 153"/>
                  <a:gd name="T25" fmla="*/ 0 h 84"/>
                  <a:gd name="T26" fmla="*/ 0 w 153"/>
                  <a:gd name="T27" fmla="*/ 1 h 84"/>
                  <a:gd name="T28" fmla="*/ 0 w 153"/>
                  <a:gd name="T29" fmla="*/ 1 h 84"/>
                  <a:gd name="T30" fmla="*/ 0 w 153"/>
                  <a:gd name="T31" fmla="*/ 1 h 84"/>
                  <a:gd name="T32" fmla="*/ 0 w 153"/>
                  <a:gd name="T33" fmla="*/ 1 h 84"/>
                  <a:gd name="T34" fmla="*/ 0 w 153"/>
                  <a:gd name="T35" fmla="*/ 1 h 84"/>
                  <a:gd name="T36" fmla="*/ 0 w 153"/>
                  <a:gd name="T37" fmla="*/ 1 h 84"/>
                  <a:gd name="T38" fmla="*/ 0 w 153"/>
                  <a:gd name="T39" fmla="*/ 1 h 84"/>
                  <a:gd name="T40" fmla="*/ 0 w 153"/>
                  <a:gd name="T41" fmla="*/ 1 h 84"/>
                  <a:gd name="T42" fmla="*/ 0 w 153"/>
                  <a:gd name="T43" fmla="*/ 1 h 84"/>
                  <a:gd name="T44" fmla="*/ 0 w 153"/>
                  <a:gd name="T45" fmla="*/ 1 h 84"/>
                  <a:gd name="T46" fmla="*/ 0 w 153"/>
                  <a:gd name="T47" fmla="*/ 1 h 84"/>
                  <a:gd name="T48" fmla="*/ 0 w 153"/>
                  <a:gd name="T49" fmla="*/ 1 h 84"/>
                  <a:gd name="T50" fmla="*/ 0 w 153"/>
                  <a:gd name="T51" fmla="*/ 1 h 8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3" h="84">
                    <a:moveTo>
                      <a:pt x="1" y="83"/>
                    </a:moveTo>
                    <a:lnTo>
                      <a:pt x="14" y="63"/>
                    </a:lnTo>
                    <a:lnTo>
                      <a:pt x="29" y="47"/>
                    </a:lnTo>
                    <a:lnTo>
                      <a:pt x="45" y="35"/>
                    </a:lnTo>
                    <a:lnTo>
                      <a:pt x="65" y="26"/>
                    </a:lnTo>
                    <a:lnTo>
                      <a:pt x="84" y="19"/>
                    </a:lnTo>
                    <a:lnTo>
                      <a:pt x="105" y="13"/>
                    </a:lnTo>
                    <a:lnTo>
                      <a:pt x="127" y="10"/>
                    </a:lnTo>
                    <a:lnTo>
                      <a:pt x="149" y="5"/>
                    </a:lnTo>
                    <a:lnTo>
                      <a:pt x="151" y="4"/>
                    </a:lnTo>
                    <a:lnTo>
                      <a:pt x="152" y="2"/>
                    </a:lnTo>
                    <a:lnTo>
                      <a:pt x="153" y="1"/>
                    </a:lnTo>
                    <a:lnTo>
                      <a:pt x="151" y="0"/>
                    </a:lnTo>
                    <a:lnTo>
                      <a:pt x="129" y="1"/>
                    </a:lnTo>
                    <a:lnTo>
                      <a:pt x="106" y="5"/>
                    </a:lnTo>
                    <a:lnTo>
                      <a:pt x="84" y="12"/>
                    </a:lnTo>
                    <a:lnTo>
                      <a:pt x="62" y="20"/>
                    </a:lnTo>
                    <a:lnTo>
                      <a:pt x="43" y="33"/>
                    </a:lnTo>
                    <a:lnTo>
                      <a:pt x="25" y="47"/>
                    </a:lnTo>
                    <a:lnTo>
                      <a:pt x="10" y="64"/>
                    </a:lnTo>
                    <a:lnTo>
                      <a:pt x="0" y="84"/>
                    </a:lnTo>
                    <a:lnTo>
                      <a:pt x="1" y="84"/>
                    </a:lnTo>
                    <a:lnTo>
                      <a:pt x="1" y="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9" name="Freeform 477"/>
              <p:cNvSpPr>
                <a:spLocks/>
              </p:cNvSpPr>
              <p:nvPr/>
            </p:nvSpPr>
            <p:spPr bwMode="auto">
              <a:xfrm>
                <a:off x="1874" y="4697"/>
                <a:ext cx="21" cy="29"/>
              </a:xfrm>
              <a:custGeom>
                <a:avLst/>
                <a:gdLst>
                  <a:gd name="T0" fmla="*/ 0 w 43"/>
                  <a:gd name="T1" fmla="*/ 0 h 59"/>
                  <a:gd name="T2" fmla="*/ 0 w 43"/>
                  <a:gd name="T3" fmla="*/ 0 h 59"/>
                  <a:gd name="T4" fmla="*/ 0 w 43"/>
                  <a:gd name="T5" fmla="*/ 0 h 59"/>
                  <a:gd name="T6" fmla="*/ 0 w 43"/>
                  <a:gd name="T7" fmla="*/ 0 h 59"/>
                  <a:gd name="T8" fmla="*/ 0 w 43"/>
                  <a:gd name="T9" fmla="*/ 0 h 59"/>
                  <a:gd name="T10" fmla="*/ 0 w 43"/>
                  <a:gd name="T11" fmla="*/ 0 h 59"/>
                  <a:gd name="T12" fmla="*/ 0 w 43"/>
                  <a:gd name="T13" fmla="*/ 0 h 59"/>
                  <a:gd name="T14" fmla="*/ 0 w 43"/>
                  <a:gd name="T15" fmla="*/ 0 h 59"/>
                  <a:gd name="T16" fmla="*/ 0 w 43"/>
                  <a:gd name="T17" fmla="*/ 0 h 59"/>
                  <a:gd name="T18" fmla="*/ 0 w 43"/>
                  <a:gd name="T19" fmla="*/ 0 h 59"/>
                  <a:gd name="T20" fmla="*/ 0 w 43"/>
                  <a:gd name="T21" fmla="*/ 0 h 59"/>
                  <a:gd name="T22" fmla="*/ 0 w 43"/>
                  <a:gd name="T23" fmla="*/ 0 h 59"/>
                  <a:gd name="T24" fmla="*/ 0 w 43"/>
                  <a:gd name="T25" fmla="*/ 0 h 59"/>
                  <a:gd name="T26" fmla="*/ 0 w 43"/>
                  <a:gd name="T27" fmla="*/ 0 h 59"/>
                  <a:gd name="T28" fmla="*/ 0 w 43"/>
                  <a:gd name="T29" fmla="*/ 0 h 59"/>
                  <a:gd name="T30" fmla="*/ 0 w 43"/>
                  <a:gd name="T31" fmla="*/ 0 h 59"/>
                  <a:gd name="T32" fmla="*/ 0 w 43"/>
                  <a:gd name="T33" fmla="*/ 0 h 59"/>
                  <a:gd name="T34" fmla="*/ 0 w 43"/>
                  <a:gd name="T35" fmla="*/ 0 h 59"/>
                  <a:gd name="T36" fmla="*/ 0 w 43"/>
                  <a:gd name="T37" fmla="*/ 0 h 59"/>
                  <a:gd name="T38" fmla="*/ 0 w 43"/>
                  <a:gd name="T39" fmla="*/ 0 h 59"/>
                  <a:gd name="T40" fmla="*/ 0 w 43"/>
                  <a:gd name="T41" fmla="*/ 0 h 59"/>
                  <a:gd name="T42" fmla="*/ 0 w 43"/>
                  <a:gd name="T43" fmla="*/ 0 h 59"/>
                  <a:gd name="T44" fmla="*/ 0 w 43"/>
                  <a:gd name="T45" fmla="*/ 0 h 59"/>
                  <a:gd name="T46" fmla="*/ 0 w 43"/>
                  <a:gd name="T47" fmla="*/ 0 h 59"/>
                  <a:gd name="T48" fmla="*/ 0 w 43"/>
                  <a:gd name="T49" fmla="*/ 0 h 59"/>
                  <a:gd name="T50" fmla="*/ 0 w 43"/>
                  <a:gd name="T51" fmla="*/ 0 h 5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3" h="59">
                    <a:moveTo>
                      <a:pt x="17" y="0"/>
                    </a:moveTo>
                    <a:lnTo>
                      <a:pt x="6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4" y="36"/>
                    </a:lnTo>
                    <a:lnTo>
                      <a:pt x="10" y="47"/>
                    </a:lnTo>
                    <a:lnTo>
                      <a:pt x="19" y="56"/>
                    </a:lnTo>
                    <a:lnTo>
                      <a:pt x="29" y="59"/>
                    </a:lnTo>
                    <a:lnTo>
                      <a:pt x="40" y="54"/>
                    </a:lnTo>
                    <a:lnTo>
                      <a:pt x="43" y="52"/>
                    </a:lnTo>
                    <a:lnTo>
                      <a:pt x="43" y="51"/>
                    </a:lnTo>
                    <a:lnTo>
                      <a:pt x="42" y="50"/>
                    </a:lnTo>
                    <a:lnTo>
                      <a:pt x="39" y="51"/>
                    </a:lnTo>
                    <a:lnTo>
                      <a:pt x="29" y="52"/>
                    </a:lnTo>
                    <a:lnTo>
                      <a:pt x="20" y="47"/>
                    </a:lnTo>
                    <a:lnTo>
                      <a:pt x="12" y="41"/>
                    </a:lnTo>
                    <a:lnTo>
                      <a:pt x="6" y="31"/>
                    </a:lnTo>
                    <a:lnTo>
                      <a:pt x="4" y="21"/>
                    </a:lnTo>
                    <a:lnTo>
                      <a:pt x="4" y="12"/>
                    </a:lnTo>
                    <a:lnTo>
                      <a:pt x="8" y="5"/>
                    </a:lnTo>
                    <a:lnTo>
                      <a:pt x="17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0" name="Freeform 478"/>
              <p:cNvSpPr>
                <a:spLocks/>
              </p:cNvSpPr>
              <p:nvPr/>
            </p:nvSpPr>
            <p:spPr bwMode="auto">
              <a:xfrm>
                <a:off x="2119" y="4923"/>
                <a:ext cx="67" cy="90"/>
              </a:xfrm>
              <a:custGeom>
                <a:avLst/>
                <a:gdLst>
                  <a:gd name="T0" fmla="*/ 0 w 134"/>
                  <a:gd name="T1" fmla="*/ 0 h 180"/>
                  <a:gd name="T2" fmla="*/ 1 w 134"/>
                  <a:gd name="T3" fmla="*/ 1 h 180"/>
                  <a:gd name="T4" fmla="*/ 1 w 134"/>
                  <a:gd name="T5" fmla="*/ 1 h 180"/>
                  <a:gd name="T6" fmla="*/ 1 w 134"/>
                  <a:gd name="T7" fmla="*/ 1 h 180"/>
                  <a:gd name="T8" fmla="*/ 1 w 134"/>
                  <a:gd name="T9" fmla="*/ 1 h 180"/>
                  <a:gd name="T10" fmla="*/ 1 w 134"/>
                  <a:gd name="T11" fmla="*/ 1 h 180"/>
                  <a:gd name="T12" fmla="*/ 1 w 134"/>
                  <a:gd name="T13" fmla="*/ 1 h 180"/>
                  <a:gd name="T14" fmla="*/ 1 w 134"/>
                  <a:gd name="T15" fmla="*/ 1 h 180"/>
                  <a:gd name="T16" fmla="*/ 1 w 134"/>
                  <a:gd name="T17" fmla="*/ 1 h 180"/>
                  <a:gd name="T18" fmla="*/ 1 w 134"/>
                  <a:gd name="T19" fmla="*/ 1 h 180"/>
                  <a:gd name="T20" fmla="*/ 1 w 134"/>
                  <a:gd name="T21" fmla="*/ 1 h 180"/>
                  <a:gd name="T22" fmla="*/ 1 w 134"/>
                  <a:gd name="T23" fmla="*/ 1 h 180"/>
                  <a:gd name="T24" fmla="*/ 1 w 134"/>
                  <a:gd name="T25" fmla="*/ 1 h 180"/>
                  <a:gd name="T26" fmla="*/ 1 w 134"/>
                  <a:gd name="T27" fmla="*/ 1 h 180"/>
                  <a:gd name="T28" fmla="*/ 1 w 134"/>
                  <a:gd name="T29" fmla="*/ 1 h 180"/>
                  <a:gd name="T30" fmla="*/ 1 w 134"/>
                  <a:gd name="T31" fmla="*/ 1 h 180"/>
                  <a:gd name="T32" fmla="*/ 1 w 134"/>
                  <a:gd name="T33" fmla="*/ 1 h 180"/>
                  <a:gd name="T34" fmla="*/ 1 w 134"/>
                  <a:gd name="T35" fmla="*/ 1 h 180"/>
                  <a:gd name="T36" fmla="*/ 1 w 134"/>
                  <a:gd name="T37" fmla="*/ 1 h 180"/>
                  <a:gd name="T38" fmla="*/ 1 w 134"/>
                  <a:gd name="T39" fmla="*/ 1 h 180"/>
                  <a:gd name="T40" fmla="*/ 1 w 134"/>
                  <a:gd name="T41" fmla="*/ 1 h 180"/>
                  <a:gd name="T42" fmla="*/ 1 w 134"/>
                  <a:gd name="T43" fmla="*/ 1 h 180"/>
                  <a:gd name="T44" fmla="*/ 1 w 134"/>
                  <a:gd name="T45" fmla="*/ 1 h 180"/>
                  <a:gd name="T46" fmla="*/ 1 w 134"/>
                  <a:gd name="T47" fmla="*/ 1 h 180"/>
                  <a:gd name="T48" fmla="*/ 1 w 134"/>
                  <a:gd name="T49" fmla="*/ 1 h 180"/>
                  <a:gd name="T50" fmla="*/ 1 w 134"/>
                  <a:gd name="T51" fmla="*/ 1 h 180"/>
                  <a:gd name="T52" fmla="*/ 1 w 134"/>
                  <a:gd name="T53" fmla="*/ 1 h 180"/>
                  <a:gd name="T54" fmla="*/ 1 w 134"/>
                  <a:gd name="T55" fmla="*/ 1 h 180"/>
                  <a:gd name="T56" fmla="*/ 1 w 134"/>
                  <a:gd name="T57" fmla="*/ 1 h 180"/>
                  <a:gd name="T58" fmla="*/ 1 w 134"/>
                  <a:gd name="T59" fmla="*/ 1 h 180"/>
                  <a:gd name="T60" fmla="*/ 1 w 134"/>
                  <a:gd name="T61" fmla="*/ 1 h 180"/>
                  <a:gd name="T62" fmla="*/ 1 w 134"/>
                  <a:gd name="T63" fmla="*/ 1 h 180"/>
                  <a:gd name="T64" fmla="*/ 0 w 134"/>
                  <a:gd name="T65" fmla="*/ 0 h 180"/>
                  <a:gd name="T66" fmla="*/ 0 w 134"/>
                  <a:gd name="T67" fmla="*/ 0 h 180"/>
                  <a:gd name="T68" fmla="*/ 0 w 134"/>
                  <a:gd name="T69" fmla="*/ 0 h 180"/>
                  <a:gd name="T70" fmla="*/ 0 w 134"/>
                  <a:gd name="T71" fmla="*/ 0 h 180"/>
                  <a:gd name="T72" fmla="*/ 0 w 134"/>
                  <a:gd name="T73" fmla="*/ 0 h 180"/>
                  <a:gd name="T74" fmla="*/ 0 w 134"/>
                  <a:gd name="T75" fmla="*/ 0 h 1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34" h="180">
                    <a:moveTo>
                      <a:pt x="0" y="0"/>
                    </a:moveTo>
                    <a:lnTo>
                      <a:pt x="12" y="8"/>
                    </a:lnTo>
                    <a:lnTo>
                      <a:pt x="22" y="16"/>
                    </a:lnTo>
                    <a:lnTo>
                      <a:pt x="32" y="25"/>
                    </a:lnTo>
                    <a:lnTo>
                      <a:pt x="43" y="33"/>
                    </a:lnTo>
                    <a:lnTo>
                      <a:pt x="53" y="43"/>
                    </a:lnTo>
                    <a:lnTo>
                      <a:pt x="63" y="52"/>
                    </a:lnTo>
                    <a:lnTo>
                      <a:pt x="73" y="61"/>
                    </a:lnTo>
                    <a:lnTo>
                      <a:pt x="82" y="71"/>
                    </a:lnTo>
                    <a:lnTo>
                      <a:pt x="96" y="93"/>
                    </a:lnTo>
                    <a:lnTo>
                      <a:pt x="104" y="120"/>
                    </a:lnTo>
                    <a:lnTo>
                      <a:pt x="107" y="146"/>
                    </a:lnTo>
                    <a:lnTo>
                      <a:pt x="107" y="172"/>
                    </a:lnTo>
                    <a:lnTo>
                      <a:pt x="112" y="180"/>
                    </a:lnTo>
                    <a:lnTo>
                      <a:pt x="120" y="178"/>
                    </a:lnTo>
                    <a:lnTo>
                      <a:pt x="128" y="172"/>
                    </a:lnTo>
                    <a:lnTo>
                      <a:pt x="133" y="163"/>
                    </a:lnTo>
                    <a:lnTo>
                      <a:pt x="134" y="152"/>
                    </a:lnTo>
                    <a:lnTo>
                      <a:pt x="133" y="142"/>
                    </a:lnTo>
                    <a:lnTo>
                      <a:pt x="129" y="131"/>
                    </a:lnTo>
                    <a:lnTo>
                      <a:pt x="126" y="121"/>
                    </a:lnTo>
                    <a:lnTo>
                      <a:pt x="120" y="110"/>
                    </a:lnTo>
                    <a:lnTo>
                      <a:pt x="114" y="100"/>
                    </a:lnTo>
                    <a:lnTo>
                      <a:pt x="107" y="91"/>
                    </a:lnTo>
                    <a:lnTo>
                      <a:pt x="101" y="82"/>
                    </a:lnTo>
                    <a:lnTo>
                      <a:pt x="92" y="69"/>
                    </a:lnTo>
                    <a:lnTo>
                      <a:pt x="81" y="57"/>
                    </a:lnTo>
                    <a:lnTo>
                      <a:pt x="68" y="46"/>
                    </a:lnTo>
                    <a:lnTo>
                      <a:pt x="55" y="36"/>
                    </a:lnTo>
                    <a:lnTo>
                      <a:pt x="42" y="26"/>
                    </a:lnTo>
                    <a:lnTo>
                      <a:pt x="28" y="17"/>
                    </a:lnTo>
                    <a:lnTo>
                      <a:pt x="14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1" name="Freeform 479"/>
              <p:cNvSpPr>
                <a:spLocks/>
              </p:cNvSpPr>
              <p:nvPr/>
            </p:nvSpPr>
            <p:spPr bwMode="auto">
              <a:xfrm>
                <a:off x="2170" y="4903"/>
                <a:ext cx="64" cy="112"/>
              </a:xfrm>
              <a:custGeom>
                <a:avLst/>
                <a:gdLst>
                  <a:gd name="T0" fmla="*/ 0 w 126"/>
                  <a:gd name="T1" fmla="*/ 1 h 223"/>
                  <a:gd name="T2" fmla="*/ 1 w 126"/>
                  <a:gd name="T3" fmla="*/ 1 h 223"/>
                  <a:gd name="T4" fmla="*/ 1 w 126"/>
                  <a:gd name="T5" fmla="*/ 1 h 223"/>
                  <a:gd name="T6" fmla="*/ 1 w 126"/>
                  <a:gd name="T7" fmla="*/ 1 h 223"/>
                  <a:gd name="T8" fmla="*/ 1 w 126"/>
                  <a:gd name="T9" fmla="*/ 1 h 223"/>
                  <a:gd name="T10" fmla="*/ 1 w 126"/>
                  <a:gd name="T11" fmla="*/ 1 h 223"/>
                  <a:gd name="T12" fmla="*/ 1 w 126"/>
                  <a:gd name="T13" fmla="*/ 1 h 223"/>
                  <a:gd name="T14" fmla="*/ 1 w 126"/>
                  <a:gd name="T15" fmla="*/ 1 h 223"/>
                  <a:gd name="T16" fmla="*/ 1 w 126"/>
                  <a:gd name="T17" fmla="*/ 1 h 223"/>
                  <a:gd name="T18" fmla="*/ 1 w 126"/>
                  <a:gd name="T19" fmla="*/ 1 h 223"/>
                  <a:gd name="T20" fmla="*/ 1 w 126"/>
                  <a:gd name="T21" fmla="*/ 1 h 223"/>
                  <a:gd name="T22" fmla="*/ 1 w 126"/>
                  <a:gd name="T23" fmla="*/ 1 h 223"/>
                  <a:gd name="T24" fmla="*/ 1 w 126"/>
                  <a:gd name="T25" fmla="*/ 1 h 223"/>
                  <a:gd name="T26" fmla="*/ 1 w 126"/>
                  <a:gd name="T27" fmla="*/ 1 h 223"/>
                  <a:gd name="T28" fmla="*/ 1 w 126"/>
                  <a:gd name="T29" fmla="*/ 1 h 223"/>
                  <a:gd name="T30" fmla="*/ 1 w 126"/>
                  <a:gd name="T31" fmla="*/ 1 h 223"/>
                  <a:gd name="T32" fmla="*/ 1 w 126"/>
                  <a:gd name="T33" fmla="*/ 1 h 223"/>
                  <a:gd name="T34" fmla="*/ 1 w 126"/>
                  <a:gd name="T35" fmla="*/ 1 h 223"/>
                  <a:gd name="T36" fmla="*/ 1 w 126"/>
                  <a:gd name="T37" fmla="*/ 1 h 223"/>
                  <a:gd name="T38" fmla="*/ 1 w 126"/>
                  <a:gd name="T39" fmla="*/ 1 h 223"/>
                  <a:gd name="T40" fmla="*/ 1 w 126"/>
                  <a:gd name="T41" fmla="*/ 0 h 223"/>
                  <a:gd name="T42" fmla="*/ 0 w 126"/>
                  <a:gd name="T43" fmla="*/ 0 h 223"/>
                  <a:gd name="T44" fmla="*/ 0 w 126"/>
                  <a:gd name="T45" fmla="*/ 0 h 223"/>
                  <a:gd name="T46" fmla="*/ 0 w 126"/>
                  <a:gd name="T47" fmla="*/ 0 h 223"/>
                  <a:gd name="T48" fmla="*/ 0 w 126"/>
                  <a:gd name="T49" fmla="*/ 1 h 223"/>
                  <a:gd name="T50" fmla="*/ 0 w 126"/>
                  <a:gd name="T51" fmla="*/ 1 h 2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6" h="223">
                    <a:moveTo>
                      <a:pt x="0" y="1"/>
                    </a:moveTo>
                    <a:lnTo>
                      <a:pt x="23" y="23"/>
                    </a:lnTo>
                    <a:lnTo>
                      <a:pt x="46" y="46"/>
                    </a:lnTo>
                    <a:lnTo>
                      <a:pt x="66" y="70"/>
                    </a:lnTo>
                    <a:lnTo>
                      <a:pt x="85" y="96"/>
                    </a:lnTo>
                    <a:lnTo>
                      <a:pt x="99" y="124"/>
                    </a:lnTo>
                    <a:lnTo>
                      <a:pt x="109" y="154"/>
                    </a:lnTo>
                    <a:lnTo>
                      <a:pt x="113" y="185"/>
                    </a:lnTo>
                    <a:lnTo>
                      <a:pt x="110" y="218"/>
                    </a:lnTo>
                    <a:lnTo>
                      <a:pt x="111" y="223"/>
                    </a:lnTo>
                    <a:lnTo>
                      <a:pt x="114" y="223"/>
                    </a:lnTo>
                    <a:lnTo>
                      <a:pt x="116" y="222"/>
                    </a:lnTo>
                    <a:lnTo>
                      <a:pt x="118" y="218"/>
                    </a:lnTo>
                    <a:lnTo>
                      <a:pt x="126" y="185"/>
                    </a:lnTo>
                    <a:lnTo>
                      <a:pt x="124" y="153"/>
                    </a:lnTo>
                    <a:lnTo>
                      <a:pt x="114" y="122"/>
                    </a:lnTo>
                    <a:lnTo>
                      <a:pt x="96" y="93"/>
                    </a:lnTo>
                    <a:lnTo>
                      <a:pt x="74" y="66"/>
                    </a:lnTo>
                    <a:lnTo>
                      <a:pt x="50" y="41"/>
                    </a:lnTo>
                    <a:lnTo>
                      <a:pt x="25" y="19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2" name="Freeform 480"/>
              <p:cNvSpPr>
                <a:spLocks/>
              </p:cNvSpPr>
              <p:nvPr/>
            </p:nvSpPr>
            <p:spPr bwMode="auto">
              <a:xfrm>
                <a:off x="2165" y="5001"/>
                <a:ext cx="65" cy="20"/>
              </a:xfrm>
              <a:custGeom>
                <a:avLst/>
                <a:gdLst>
                  <a:gd name="T0" fmla="*/ 0 w 131"/>
                  <a:gd name="T1" fmla="*/ 1 h 40"/>
                  <a:gd name="T2" fmla="*/ 0 w 131"/>
                  <a:gd name="T3" fmla="*/ 1 h 40"/>
                  <a:gd name="T4" fmla="*/ 0 w 131"/>
                  <a:gd name="T5" fmla="*/ 1 h 40"/>
                  <a:gd name="T6" fmla="*/ 0 w 131"/>
                  <a:gd name="T7" fmla="*/ 1 h 40"/>
                  <a:gd name="T8" fmla="*/ 0 w 131"/>
                  <a:gd name="T9" fmla="*/ 1 h 40"/>
                  <a:gd name="T10" fmla="*/ 0 w 131"/>
                  <a:gd name="T11" fmla="*/ 1 h 40"/>
                  <a:gd name="T12" fmla="*/ 0 w 131"/>
                  <a:gd name="T13" fmla="*/ 1 h 40"/>
                  <a:gd name="T14" fmla="*/ 0 w 131"/>
                  <a:gd name="T15" fmla="*/ 1 h 40"/>
                  <a:gd name="T16" fmla="*/ 0 w 131"/>
                  <a:gd name="T17" fmla="*/ 1 h 40"/>
                  <a:gd name="T18" fmla="*/ 0 w 131"/>
                  <a:gd name="T19" fmla="*/ 1 h 40"/>
                  <a:gd name="T20" fmla="*/ 0 w 131"/>
                  <a:gd name="T21" fmla="*/ 1 h 40"/>
                  <a:gd name="T22" fmla="*/ 0 w 131"/>
                  <a:gd name="T23" fmla="*/ 1 h 40"/>
                  <a:gd name="T24" fmla="*/ 0 w 131"/>
                  <a:gd name="T25" fmla="*/ 1 h 40"/>
                  <a:gd name="T26" fmla="*/ 0 w 131"/>
                  <a:gd name="T27" fmla="*/ 1 h 40"/>
                  <a:gd name="T28" fmla="*/ 0 w 131"/>
                  <a:gd name="T29" fmla="*/ 0 h 40"/>
                  <a:gd name="T30" fmla="*/ 0 w 131"/>
                  <a:gd name="T31" fmla="*/ 1 h 40"/>
                  <a:gd name="T32" fmla="*/ 0 w 131"/>
                  <a:gd name="T33" fmla="*/ 1 h 40"/>
                  <a:gd name="T34" fmla="*/ 0 w 131"/>
                  <a:gd name="T35" fmla="*/ 1 h 40"/>
                  <a:gd name="T36" fmla="*/ 0 w 131"/>
                  <a:gd name="T37" fmla="*/ 1 h 40"/>
                  <a:gd name="T38" fmla="*/ 0 w 131"/>
                  <a:gd name="T39" fmla="*/ 1 h 40"/>
                  <a:gd name="T40" fmla="*/ 0 w 131"/>
                  <a:gd name="T41" fmla="*/ 1 h 40"/>
                  <a:gd name="T42" fmla="*/ 0 w 131"/>
                  <a:gd name="T43" fmla="*/ 1 h 40"/>
                  <a:gd name="T44" fmla="*/ 0 w 131"/>
                  <a:gd name="T45" fmla="*/ 1 h 40"/>
                  <a:gd name="T46" fmla="*/ 0 w 131"/>
                  <a:gd name="T47" fmla="*/ 1 h 40"/>
                  <a:gd name="T48" fmla="*/ 0 w 131"/>
                  <a:gd name="T49" fmla="*/ 1 h 40"/>
                  <a:gd name="T50" fmla="*/ 0 w 131"/>
                  <a:gd name="T51" fmla="*/ 1 h 4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1" h="40">
                    <a:moveTo>
                      <a:pt x="0" y="40"/>
                    </a:moveTo>
                    <a:lnTo>
                      <a:pt x="15" y="31"/>
                    </a:lnTo>
                    <a:lnTo>
                      <a:pt x="30" y="26"/>
                    </a:lnTo>
                    <a:lnTo>
                      <a:pt x="45" y="22"/>
                    </a:lnTo>
                    <a:lnTo>
                      <a:pt x="60" y="19"/>
                    </a:lnTo>
                    <a:lnTo>
                      <a:pt x="75" y="18"/>
                    </a:lnTo>
                    <a:lnTo>
                      <a:pt x="91" y="19"/>
                    </a:lnTo>
                    <a:lnTo>
                      <a:pt x="107" y="20"/>
                    </a:lnTo>
                    <a:lnTo>
                      <a:pt x="123" y="22"/>
                    </a:lnTo>
                    <a:lnTo>
                      <a:pt x="127" y="21"/>
                    </a:lnTo>
                    <a:lnTo>
                      <a:pt x="130" y="18"/>
                    </a:lnTo>
                    <a:lnTo>
                      <a:pt x="131" y="14"/>
                    </a:lnTo>
                    <a:lnTo>
                      <a:pt x="130" y="11"/>
                    </a:lnTo>
                    <a:lnTo>
                      <a:pt x="113" y="4"/>
                    </a:lnTo>
                    <a:lnTo>
                      <a:pt x="96" y="0"/>
                    </a:lnTo>
                    <a:lnTo>
                      <a:pt x="78" y="2"/>
                    </a:lnTo>
                    <a:lnTo>
                      <a:pt x="62" y="5"/>
                    </a:lnTo>
                    <a:lnTo>
                      <a:pt x="46" y="11"/>
                    </a:lnTo>
                    <a:lnTo>
                      <a:pt x="30" y="19"/>
                    </a:lnTo>
                    <a:lnTo>
                      <a:pt x="15" y="29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3" name="Freeform 481"/>
              <p:cNvSpPr>
                <a:spLocks/>
              </p:cNvSpPr>
              <p:nvPr/>
            </p:nvSpPr>
            <p:spPr bwMode="auto">
              <a:xfrm>
                <a:off x="2128" y="5035"/>
                <a:ext cx="72" cy="81"/>
              </a:xfrm>
              <a:custGeom>
                <a:avLst/>
                <a:gdLst>
                  <a:gd name="T0" fmla="*/ 0 w 144"/>
                  <a:gd name="T1" fmla="*/ 0 h 163"/>
                  <a:gd name="T2" fmla="*/ 1 w 144"/>
                  <a:gd name="T3" fmla="*/ 0 h 163"/>
                  <a:gd name="T4" fmla="*/ 1 w 144"/>
                  <a:gd name="T5" fmla="*/ 0 h 163"/>
                  <a:gd name="T6" fmla="*/ 1 w 144"/>
                  <a:gd name="T7" fmla="*/ 0 h 163"/>
                  <a:gd name="T8" fmla="*/ 1 w 144"/>
                  <a:gd name="T9" fmla="*/ 0 h 163"/>
                  <a:gd name="T10" fmla="*/ 1 w 144"/>
                  <a:gd name="T11" fmla="*/ 0 h 163"/>
                  <a:gd name="T12" fmla="*/ 1 w 144"/>
                  <a:gd name="T13" fmla="*/ 0 h 163"/>
                  <a:gd name="T14" fmla="*/ 1 w 144"/>
                  <a:gd name="T15" fmla="*/ 0 h 163"/>
                  <a:gd name="T16" fmla="*/ 1 w 144"/>
                  <a:gd name="T17" fmla="*/ 0 h 163"/>
                  <a:gd name="T18" fmla="*/ 1 w 144"/>
                  <a:gd name="T19" fmla="*/ 0 h 163"/>
                  <a:gd name="T20" fmla="*/ 1 w 144"/>
                  <a:gd name="T21" fmla="*/ 0 h 163"/>
                  <a:gd name="T22" fmla="*/ 1 w 144"/>
                  <a:gd name="T23" fmla="*/ 0 h 163"/>
                  <a:gd name="T24" fmla="*/ 1 w 144"/>
                  <a:gd name="T25" fmla="*/ 0 h 163"/>
                  <a:gd name="T26" fmla="*/ 1 w 144"/>
                  <a:gd name="T27" fmla="*/ 0 h 163"/>
                  <a:gd name="T28" fmla="*/ 1 w 144"/>
                  <a:gd name="T29" fmla="*/ 0 h 163"/>
                  <a:gd name="T30" fmla="*/ 1 w 144"/>
                  <a:gd name="T31" fmla="*/ 0 h 163"/>
                  <a:gd name="T32" fmla="*/ 1 w 144"/>
                  <a:gd name="T33" fmla="*/ 0 h 163"/>
                  <a:gd name="T34" fmla="*/ 1 w 144"/>
                  <a:gd name="T35" fmla="*/ 0 h 163"/>
                  <a:gd name="T36" fmla="*/ 1 w 144"/>
                  <a:gd name="T37" fmla="*/ 0 h 163"/>
                  <a:gd name="T38" fmla="*/ 1 w 144"/>
                  <a:gd name="T39" fmla="*/ 0 h 163"/>
                  <a:gd name="T40" fmla="*/ 1 w 144"/>
                  <a:gd name="T41" fmla="*/ 0 h 163"/>
                  <a:gd name="T42" fmla="*/ 1 w 144"/>
                  <a:gd name="T43" fmla="*/ 0 h 163"/>
                  <a:gd name="T44" fmla="*/ 1 w 144"/>
                  <a:gd name="T45" fmla="*/ 0 h 163"/>
                  <a:gd name="T46" fmla="*/ 1 w 144"/>
                  <a:gd name="T47" fmla="*/ 0 h 163"/>
                  <a:gd name="T48" fmla="*/ 1 w 144"/>
                  <a:gd name="T49" fmla="*/ 0 h 163"/>
                  <a:gd name="T50" fmla="*/ 1 w 144"/>
                  <a:gd name="T51" fmla="*/ 0 h 163"/>
                  <a:gd name="T52" fmla="*/ 1 w 144"/>
                  <a:gd name="T53" fmla="*/ 0 h 163"/>
                  <a:gd name="T54" fmla="*/ 1 w 144"/>
                  <a:gd name="T55" fmla="*/ 0 h 163"/>
                  <a:gd name="T56" fmla="*/ 1 w 144"/>
                  <a:gd name="T57" fmla="*/ 0 h 163"/>
                  <a:gd name="T58" fmla="*/ 1 w 144"/>
                  <a:gd name="T59" fmla="*/ 0 h 163"/>
                  <a:gd name="T60" fmla="*/ 1 w 144"/>
                  <a:gd name="T61" fmla="*/ 0 h 163"/>
                  <a:gd name="T62" fmla="*/ 1 w 144"/>
                  <a:gd name="T63" fmla="*/ 0 h 163"/>
                  <a:gd name="T64" fmla="*/ 1 w 144"/>
                  <a:gd name="T65" fmla="*/ 0 h 163"/>
                  <a:gd name="T66" fmla="*/ 1 w 144"/>
                  <a:gd name="T67" fmla="*/ 0 h 163"/>
                  <a:gd name="T68" fmla="*/ 1 w 144"/>
                  <a:gd name="T69" fmla="*/ 0 h 163"/>
                  <a:gd name="T70" fmla="*/ 1 w 144"/>
                  <a:gd name="T71" fmla="*/ 0 h 163"/>
                  <a:gd name="T72" fmla="*/ 1 w 144"/>
                  <a:gd name="T73" fmla="*/ 0 h 163"/>
                  <a:gd name="T74" fmla="*/ 1 w 144"/>
                  <a:gd name="T75" fmla="*/ 0 h 163"/>
                  <a:gd name="T76" fmla="*/ 1 w 144"/>
                  <a:gd name="T77" fmla="*/ 0 h 163"/>
                  <a:gd name="T78" fmla="*/ 1 w 144"/>
                  <a:gd name="T79" fmla="*/ 0 h 163"/>
                  <a:gd name="T80" fmla="*/ 0 w 144"/>
                  <a:gd name="T81" fmla="*/ 0 h 163"/>
                  <a:gd name="T82" fmla="*/ 0 w 144"/>
                  <a:gd name="T83" fmla="*/ 0 h 163"/>
                  <a:gd name="T84" fmla="*/ 0 w 144"/>
                  <a:gd name="T85" fmla="*/ 0 h 163"/>
                  <a:gd name="T86" fmla="*/ 0 w 144"/>
                  <a:gd name="T87" fmla="*/ 0 h 163"/>
                  <a:gd name="T88" fmla="*/ 0 w 144"/>
                  <a:gd name="T89" fmla="*/ 0 h 163"/>
                  <a:gd name="T90" fmla="*/ 0 w 144"/>
                  <a:gd name="T91" fmla="*/ 0 h 16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44" h="163">
                    <a:moveTo>
                      <a:pt x="0" y="1"/>
                    </a:moveTo>
                    <a:lnTo>
                      <a:pt x="5" y="14"/>
                    </a:lnTo>
                    <a:lnTo>
                      <a:pt x="10" y="27"/>
                    </a:lnTo>
                    <a:lnTo>
                      <a:pt x="14" y="39"/>
                    </a:lnTo>
                    <a:lnTo>
                      <a:pt x="20" y="51"/>
                    </a:lnTo>
                    <a:lnTo>
                      <a:pt x="26" y="64"/>
                    </a:lnTo>
                    <a:lnTo>
                      <a:pt x="31" y="75"/>
                    </a:lnTo>
                    <a:lnTo>
                      <a:pt x="38" y="88"/>
                    </a:lnTo>
                    <a:lnTo>
                      <a:pt x="45" y="99"/>
                    </a:lnTo>
                    <a:lnTo>
                      <a:pt x="52" y="111"/>
                    </a:lnTo>
                    <a:lnTo>
                      <a:pt x="60" y="122"/>
                    </a:lnTo>
                    <a:lnTo>
                      <a:pt x="69" y="134"/>
                    </a:lnTo>
                    <a:lnTo>
                      <a:pt x="79" y="144"/>
                    </a:lnTo>
                    <a:lnTo>
                      <a:pt x="89" y="152"/>
                    </a:lnTo>
                    <a:lnTo>
                      <a:pt x="101" y="159"/>
                    </a:lnTo>
                    <a:lnTo>
                      <a:pt x="114" y="163"/>
                    </a:lnTo>
                    <a:lnTo>
                      <a:pt x="128" y="163"/>
                    </a:lnTo>
                    <a:lnTo>
                      <a:pt x="134" y="160"/>
                    </a:lnTo>
                    <a:lnTo>
                      <a:pt x="140" y="155"/>
                    </a:lnTo>
                    <a:lnTo>
                      <a:pt x="144" y="149"/>
                    </a:lnTo>
                    <a:lnTo>
                      <a:pt x="144" y="142"/>
                    </a:lnTo>
                    <a:lnTo>
                      <a:pt x="140" y="130"/>
                    </a:lnTo>
                    <a:lnTo>
                      <a:pt x="134" y="121"/>
                    </a:lnTo>
                    <a:lnTo>
                      <a:pt x="126" y="112"/>
                    </a:lnTo>
                    <a:lnTo>
                      <a:pt x="117" y="104"/>
                    </a:lnTo>
                    <a:lnTo>
                      <a:pt x="106" y="97"/>
                    </a:lnTo>
                    <a:lnTo>
                      <a:pt x="96" y="90"/>
                    </a:lnTo>
                    <a:lnTo>
                      <a:pt x="87" y="84"/>
                    </a:lnTo>
                    <a:lnTo>
                      <a:pt x="76" y="78"/>
                    </a:lnTo>
                    <a:lnTo>
                      <a:pt x="71" y="75"/>
                    </a:lnTo>
                    <a:lnTo>
                      <a:pt x="65" y="70"/>
                    </a:lnTo>
                    <a:lnTo>
                      <a:pt x="59" y="67"/>
                    </a:lnTo>
                    <a:lnTo>
                      <a:pt x="53" y="64"/>
                    </a:lnTo>
                    <a:lnTo>
                      <a:pt x="48" y="60"/>
                    </a:lnTo>
                    <a:lnTo>
                      <a:pt x="42" y="55"/>
                    </a:lnTo>
                    <a:lnTo>
                      <a:pt x="36" y="52"/>
                    </a:lnTo>
                    <a:lnTo>
                      <a:pt x="30" y="47"/>
                    </a:lnTo>
                    <a:lnTo>
                      <a:pt x="20" y="37"/>
                    </a:lnTo>
                    <a:lnTo>
                      <a:pt x="13" y="26"/>
                    </a:lnTo>
                    <a:lnTo>
                      <a:pt x="6" y="1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4" name="Freeform 482"/>
              <p:cNvSpPr>
                <a:spLocks/>
              </p:cNvSpPr>
              <p:nvPr/>
            </p:nvSpPr>
            <p:spPr bwMode="auto">
              <a:xfrm>
                <a:off x="2096" y="4908"/>
                <a:ext cx="81" cy="36"/>
              </a:xfrm>
              <a:custGeom>
                <a:avLst/>
                <a:gdLst>
                  <a:gd name="T0" fmla="*/ 0 w 161"/>
                  <a:gd name="T1" fmla="*/ 1 h 71"/>
                  <a:gd name="T2" fmla="*/ 1 w 161"/>
                  <a:gd name="T3" fmla="*/ 1 h 71"/>
                  <a:gd name="T4" fmla="*/ 1 w 161"/>
                  <a:gd name="T5" fmla="*/ 1 h 71"/>
                  <a:gd name="T6" fmla="*/ 1 w 161"/>
                  <a:gd name="T7" fmla="*/ 1 h 71"/>
                  <a:gd name="T8" fmla="*/ 1 w 161"/>
                  <a:gd name="T9" fmla="*/ 1 h 71"/>
                  <a:gd name="T10" fmla="*/ 1 w 161"/>
                  <a:gd name="T11" fmla="*/ 1 h 71"/>
                  <a:gd name="T12" fmla="*/ 1 w 161"/>
                  <a:gd name="T13" fmla="*/ 1 h 71"/>
                  <a:gd name="T14" fmla="*/ 1 w 161"/>
                  <a:gd name="T15" fmla="*/ 1 h 71"/>
                  <a:gd name="T16" fmla="*/ 1 w 161"/>
                  <a:gd name="T17" fmla="*/ 1 h 71"/>
                  <a:gd name="T18" fmla="*/ 1 w 161"/>
                  <a:gd name="T19" fmla="*/ 1 h 71"/>
                  <a:gd name="T20" fmla="*/ 1 w 161"/>
                  <a:gd name="T21" fmla="*/ 1 h 71"/>
                  <a:gd name="T22" fmla="*/ 1 w 161"/>
                  <a:gd name="T23" fmla="*/ 1 h 71"/>
                  <a:gd name="T24" fmla="*/ 1 w 161"/>
                  <a:gd name="T25" fmla="*/ 1 h 71"/>
                  <a:gd name="T26" fmla="*/ 1 w 161"/>
                  <a:gd name="T27" fmla="*/ 1 h 71"/>
                  <a:gd name="T28" fmla="*/ 1 w 161"/>
                  <a:gd name="T29" fmla="*/ 1 h 71"/>
                  <a:gd name="T30" fmla="*/ 1 w 161"/>
                  <a:gd name="T31" fmla="*/ 1 h 71"/>
                  <a:gd name="T32" fmla="*/ 1 w 161"/>
                  <a:gd name="T33" fmla="*/ 1 h 71"/>
                  <a:gd name="T34" fmla="*/ 1 w 161"/>
                  <a:gd name="T35" fmla="*/ 1 h 71"/>
                  <a:gd name="T36" fmla="*/ 1 w 161"/>
                  <a:gd name="T37" fmla="*/ 1 h 71"/>
                  <a:gd name="T38" fmla="*/ 1 w 161"/>
                  <a:gd name="T39" fmla="*/ 1 h 71"/>
                  <a:gd name="T40" fmla="*/ 1 w 161"/>
                  <a:gd name="T41" fmla="*/ 0 h 71"/>
                  <a:gd name="T42" fmla="*/ 1 w 161"/>
                  <a:gd name="T43" fmla="*/ 1 h 71"/>
                  <a:gd name="T44" fmla="*/ 1 w 161"/>
                  <a:gd name="T45" fmla="*/ 1 h 71"/>
                  <a:gd name="T46" fmla="*/ 1 w 161"/>
                  <a:gd name="T47" fmla="*/ 1 h 71"/>
                  <a:gd name="T48" fmla="*/ 1 w 161"/>
                  <a:gd name="T49" fmla="*/ 1 h 71"/>
                  <a:gd name="T50" fmla="*/ 1 w 161"/>
                  <a:gd name="T51" fmla="*/ 1 h 71"/>
                  <a:gd name="T52" fmla="*/ 1 w 161"/>
                  <a:gd name="T53" fmla="*/ 1 h 71"/>
                  <a:gd name="T54" fmla="*/ 1 w 161"/>
                  <a:gd name="T55" fmla="*/ 1 h 71"/>
                  <a:gd name="T56" fmla="*/ 1 w 161"/>
                  <a:gd name="T57" fmla="*/ 1 h 71"/>
                  <a:gd name="T58" fmla="*/ 1 w 161"/>
                  <a:gd name="T59" fmla="*/ 1 h 71"/>
                  <a:gd name="T60" fmla="*/ 1 w 161"/>
                  <a:gd name="T61" fmla="*/ 1 h 71"/>
                  <a:gd name="T62" fmla="*/ 1 w 161"/>
                  <a:gd name="T63" fmla="*/ 1 h 71"/>
                  <a:gd name="T64" fmla="*/ 1 w 161"/>
                  <a:gd name="T65" fmla="*/ 1 h 71"/>
                  <a:gd name="T66" fmla="*/ 1 w 161"/>
                  <a:gd name="T67" fmla="*/ 1 h 71"/>
                  <a:gd name="T68" fmla="*/ 1 w 161"/>
                  <a:gd name="T69" fmla="*/ 1 h 71"/>
                  <a:gd name="T70" fmla="*/ 1 w 161"/>
                  <a:gd name="T71" fmla="*/ 1 h 71"/>
                  <a:gd name="T72" fmla="*/ 0 w 161"/>
                  <a:gd name="T73" fmla="*/ 1 h 71"/>
                  <a:gd name="T74" fmla="*/ 0 w 161"/>
                  <a:gd name="T75" fmla="*/ 1 h 71"/>
                  <a:gd name="T76" fmla="*/ 0 w 161"/>
                  <a:gd name="T77" fmla="*/ 1 h 71"/>
                  <a:gd name="T78" fmla="*/ 0 w 161"/>
                  <a:gd name="T79" fmla="*/ 1 h 71"/>
                  <a:gd name="T80" fmla="*/ 0 w 161"/>
                  <a:gd name="T81" fmla="*/ 1 h 71"/>
                  <a:gd name="T82" fmla="*/ 0 w 161"/>
                  <a:gd name="T83" fmla="*/ 1 h 7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1" h="71">
                    <a:moveTo>
                      <a:pt x="0" y="71"/>
                    </a:moveTo>
                    <a:lnTo>
                      <a:pt x="9" y="62"/>
                    </a:lnTo>
                    <a:lnTo>
                      <a:pt x="18" y="53"/>
                    </a:lnTo>
                    <a:lnTo>
                      <a:pt x="28" y="46"/>
                    </a:lnTo>
                    <a:lnTo>
                      <a:pt x="37" y="40"/>
                    </a:lnTo>
                    <a:lnTo>
                      <a:pt x="47" y="36"/>
                    </a:lnTo>
                    <a:lnTo>
                      <a:pt x="58" y="32"/>
                    </a:lnTo>
                    <a:lnTo>
                      <a:pt x="70" y="30"/>
                    </a:lnTo>
                    <a:lnTo>
                      <a:pt x="83" y="27"/>
                    </a:lnTo>
                    <a:lnTo>
                      <a:pt x="92" y="26"/>
                    </a:lnTo>
                    <a:lnTo>
                      <a:pt x="100" y="25"/>
                    </a:lnTo>
                    <a:lnTo>
                      <a:pt x="109" y="25"/>
                    </a:lnTo>
                    <a:lnTo>
                      <a:pt x="119" y="23"/>
                    </a:lnTo>
                    <a:lnTo>
                      <a:pt x="127" y="22"/>
                    </a:lnTo>
                    <a:lnTo>
                      <a:pt x="136" y="21"/>
                    </a:lnTo>
                    <a:lnTo>
                      <a:pt x="144" y="18"/>
                    </a:lnTo>
                    <a:lnTo>
                      <a:pt x="153" y="16"/>
                    </a:lnTo>
                    <a:lnTo>
                      <a:pt x="158" y="12"/>
                    </a:lnTo>
                    <a:lnTo>
                      <a:pt x="161" y="7"/>
                    </a:lnTo>
                    <a:lnTo>
                      <a:pt x="161" y="2"/>
                    </a:lnTo>
                    <a:lnTo>
                      <a:pt x="158" y="0"/>
                    </a:lnTo>
                    <a:lnTo>
                      <a:pt x="144" y="1"/>
                    </a:lnTo>
                    <a:lnTo>
                      <a:pt x="131" y="1"/>
                    </a:lnTo>
                    <a:lnTo>
                      <a:pt x="117" y="3"/>
                    </a:lnTo>
                    <a:lnTo>
                      <a:pt x="105" y="4"/>
                    </a:lnTo>
                    <a:lnTo>
                      <a:pt x="92" y="7"/>
                    </a:lnTo>
                    <a:lnTo>
                      <a:pt x="79" y="10"/>
                    </a:lnTo>
                    <a:lnTo>
                      <a:pt x="66" y="14"/>
                    </a:lnTo>
                    <a:lnTo>
                      <a:pt x="53" y="18"/>
                    </a:lnTo>
                    <a:lnTo>
                      <a:pt x="45" y="23"/>
                    </a:lnTo>
                    <a:lnTo>
                      <a:pt x="37" y="27"/>
                    </a:lnTo>
                    <a:lnTo>
                      <a:pt x="30" y="34"/>
                    </a:lnTo>
                    <a:lnTo>
                      <a:pt x="23" y="41"/>
                    </a:lnTo>
                    <a:lnTo>
                      <a:pt x="16" y="48"/>
                    </a:lnTo>
                    <a:lnTo>
                      <a:pt x="10" y="56"/>
                    </a:lnTo>
                    <a:lnTo>
                      <a:pt x="5" y="63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5" name="Freeform 483"/>
              <p:cNvSpPr>
                <a:spLocks/>
              </p:cNvSpPr>
              <p:nvPr/>
            </p:nvSpPr>
            <p:spPr bwMode="auto">
              <a:xfrm>
                <a:off x="2174" y="4932"/>
                <a:ext cx="34" cy="40"/>
              </a:xfrm>
              <a:custGeom>
                <a:avLst/>
                <a:gdLst>
                  <a:gd name="T0" fmla="*/ 1 w 68"/>
                  <a:gd name="T1" fmla="*/ 0 h 80"/>
                  <a:gd name="T2" fmla="*/ 1 w 68"/>
                  <a:gd name="T3" fmla="*/ 1 h 80"/>
                  <a:gd name="T4" fmla="*/ 1 w 68"/>
                  <a:gd name="T5" fmla="*/ 1 h 80"/>
                  <a:gd name="T6" fmla="*/ 1 w 68"/>
                  <a:gd name="T7" fmla="*/ 1 h 80"/>
                  <a:gd name="T8" fmla="*/ 0 w 68"/>
                  <a:gd name="T9" fmla="*/ 1 h 80"/>
                  <a:gd name="T10" fmla="*/ 1 w 68"/>
                  <a:gd name="T11" fmla="*/ 1 h 80"/>
                  <a:gd name="T12" fmla="*/ 1 w 68"/>
                  <a:gd name="T13" fmla="*/ 1 h 80"/>
                  <a:gd name="T14" fmla="*/ 1 w 68"/>
                  <a:gd name="T15" fmla="*/ 1 h 80"/>
                  <a:gd name="T16" fmla="*/ 1 w 68"/>
                  <a:gd name="T17" fmla="*/ 1 h 80"/>
                  <a:gd name="T18" fmla="*/ 1 w 68"/>
                  <a:gd name="T19" fmla="*/ 1 h 80"/>
                  <a:gd name="T20" fmla="*/ 1 w 68"/>
                  <a:gd name="T21" fmla="*/ 1 h 80"/>
                  <a:gd name="T22" fmla="*/ 1 w 68"/>
                  <a:gd name="T23" fmla="*/ 1 h 80"/>
                  <a:gd name="T24" fmla="*/ 1 w 68"/>
                  <a:gd name="T25" fmla="*/ 1 h 80"/>
                  <a:gd name="T26" fmla="*/ 1 w 68"/>
                  <a:gd name="T27" fmla="*/ 1 h 80"/>
                  <a:gd name="T28" fmla="*/ 1 w 68"/>
                  <a:gd name="T29" fmla="*/ 1 h 80"/>
                  <a:gd name="T30" fmla="*/ 1 w 68"/>
                  <a:gd name="T31" fmla="*/ 1 h 80"/>
                  <a:gd name="T32" fmla="*/ 1 w 68"/>
                  <a:gd name="T33" fmla="*/ 1 h 80"/>
                  <a:gd name="T34" fmla="*/ 1 w 68"/>
                  <a:gd name="T35" fmla="*/ 1 h 80"/>
                  <a:gd name="T36" fmla="*/ 1 w 68"/>
                  <a:gd name="T37" fmla="*/ 1 h 80"/>
                  <a:gd name="T38" fmla="*/ 1 w 68"/>
                  <a:gd name="T39" fmla="*/ 1 h 80"/>
                  <a:gd name="T40" fmla="*/ 1 w 68"/>
                  <a:gd name="T41" fmla="*/ 1 h 80"/>
                  <a:gd name="T42" fmla="*/ 1 w 68"/>
                  <a:gd name="T43" fmla="*/ 1 h 80"/>
                  <a:gd name="T44" fmla="*/ 1 w 68"/>
                  <a:gd name="T45" fmla="*/ 1 h 80"/>
                  <a:gd name="T46" fmla="*/ 1 w 68"/>
                  <a:gd name="T47" fmla="*/ 1 h 80"/>
                  <a:gd name="T48" fmla="*/ 1 w 68"/>
                  <a:gd name="T49" fmla="*/ 1 h 80"/>
                  <a:gd name="T50" fmla="*/ 1 w 68"/>
                  <a:gd name="T51" fmla="*/ 1 h 80"/>
                  <a:gd name="T52" fmla="*/ 1 w 68"/>
                  <a:gd name="T53" fmla="*/ 1 h 80"/>
                  <a:gd name="T54" fmla="*/ 1 w 68"/>
                  <a:gd name="T55" fmla="*/ 1 h 80"/>
                  <a:gd name="T56" fmla="*/ 1 w 68"/>
                  <a:gd name="T57" fmla="*/ 0 h 80"/>
                  <a:gd name="T58" fmla="*/ 1 w 68"/>
                  <a:gd name="T59" fmla="*/ 0 h 80"/>
                  <a:gd name="T60" fmla="*/ 1 w 68"/>
                  <a:gd name="T61" fmla="*/ 0 h 80"/>
                  <a:gd name="T62" fmla="*/ 1 w 68"/>
                  <a:gd name="T63" fmla="*/ 0 h 80"/>
                  <a:gd name="T64" fmla="*/ 1 w 68"/>
                  <a:gd name="T65" fmla="*/ 0 h 80"/>
                  <a:gd name="T66" fmla="*/ 1 w 68"/>
                  <a:gd name="T67" fmla="*/ 0 h 8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8" h="80">
                    <a:moveTo>
                      <a:pt x="28" y="0"/>
                    </a:moveTo>
                    <a:lnTo>
                      <a:pt x="17" y="11"/>
                    </a:lnTo>
                    <a:lnTo>
                      <a:pt x="7" y="21"/>
                    </a:lnTo>
                    <a:lnTo>
                      <a:pt x="2" y="34"/>
                    </a:lnTo>
                    <a:lnTo>
                      <a:pt x="0" y="49"/>
                    </a:lnTo>
                    <a:lnTo>
                      <a:pt x="3" y="57"/>
                    </a:lnTo>
                    <a:lnTo>
                      <a:pt x="9" y="64"/>
                    </a:lnTo>
                    <a:lnTo>
                      <a:pt x="17" y="68"/>
                    </a:lnTo>
                    <a:lnTo>
                      <a:pt x="25" y="73"/>
                    </a:lnTo>
                    <a:lnTo>
                      <a:pt x="35" y="75"/>
                    </a:lnTo>
                    <a:lnTo>
                      <a:pt x="44" y="77"/>
                    </a:lnTo>
                    <a:lnTo>
                      <a:pt x="52" y="78"/>
                    </a:lnTo>
                    <a:lnTo>
                      <a:pt x="59" y="80"/>
                    </a:lnTo>
                    <a:lnTo>
                      <a:pt x="63" y="78"/>
                    </a:lnTo>
                    <a:lnTo>
                      <a:pt x="67" y="76"/>
                    </a:lnTo>
                    <a:lnTo>
                      <a:pt x="68" y="72"/>
                    </a:lnTo>
                    <a:lnTo>
                      <a:pt x="67" y="69"/>
                    </a:lnTo>
                    <a:lnTo>
                      <a:pt x="62" y="67"/>
                    </a:lnTo>
                    <a:lnTo>
                      <a:pt x="55" y="65"/>
                    </a:lnTo>
                    <a:lnTo>
                      <a:pt x="48" y="64"/>
                    </a:lnTo>
                    <a:lnTo>
                      <a:pt x="41" y="61"/>
                    </a:lnTo>
                    <a:lnTo>
                      <a:pt x="34" y="59"/>
                    </a:lnTo>
                    <a:lnTo>
                      <a:pt x="27" y="57"/>
                    </a:lnTo>
                    <a:lnTo>
                      <a:pt x="21" y="53"/>
                    </a:lnTo>
                    <a:lnTo>
                      <a:pt x="15" y="50"/>
                    </a:lnTo>
                    <a:lnTo>
                      <a:pt x="7" y="37"/>
                    </a:lnTo>
                    <a:lnTo>
                      <a:pt x="11" y="23"/>
                    </a:lnTo>
                    <a:lnTo>
                      <a:pt x="20" y="11"/>
                    </a:lnTo>
                    <a:lnTo>
                      <a:pt x="29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6" name="Freeform 484"/>
              <p:cNvSpPr>
                <a:spLocks/>
              </p:cNvSpPr>
              <p:nvPr/>
            </p:nvSpPr>
            <p:spPr bwMode="auto">
              <a:xfrm>
                <a:off x="2000" y="4921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0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1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1 w 60"/>
                  <a:gd name="T59" fmla="*/ 0 h 59"/>
                  <a:gd name="T60" fmla="*/ 1 w 60"/>
                  <a:gd name="T61" fmla="*/ 0 h 59"/>
                  <a:gd name="T62" fmla="*/ 1 w 60"/>
                  <a:gd name="T63" fmla="*/ 0 h 59"/>
                  <a:gd name="T64" fmla="*/ 1 w 60"/>
                  <a:gd name="T65" fmla="*/ 0 h 59"/>
                  <a:gd name="T66" fmla="*/ 1 w 60"/>
                  <a:gd name="T67" fmla="*/ 0 h 59"/>
                  <a:gd name="T68" fmla="*/ 1 w 60"/>
                  <a:gd name="T69" fmla="*/ 0 h 59"/>
                  <a:gd name="T70" fmla="*/ 1 w 60"/>
                  <a:gd name="T71" fmla="*/ 0 h 59"/>
                  <a:gd name="T72" fmla="*/ 1 w 60"/>
                  <a:gd name="T73" fmla="*/ 0 h 59"/>
                  <a:gd name="T74" fmla="*/ 1 w 60"/>
                  <a:gd name="T75" fmla="*/ 0 h 5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0" h="59">
                    <a:moveTo>
                      <a:pt x="22" y="0"/>
                    </a:moveTo>
                    <a:lnTo>
                      <a:pt x="11" y="6"/>
                    </a:lnTo>
                    <a:lnTo>
                      <a:pt x="4" y="14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7" y="43"/>
                    </a:lnTo>
                    <a:lnTo>
                      <a:pt x="13" y="49"/>
                    </a:lnTo>
                    <a:lnTo>
                      <a:pt x="19" y="53"/>
                    </a:lnTo>
                    <a:lnTo>
                      <a:pt x="26" y="57"/>
                    </a:lnTo>
                    <a:lnTo>
                      <a:pt x="33" y="58"/>
                    </a:lnTo>
                    <a:lnTo>
                      <a:pt x="41" y="59"/>
                    </a:lnTo>
                    <a:lnTo>
                      <a:pt x="49" y="58"/>
                    </a:lnTo>
                    <a:lnTo>
                      <a:pt x="56" y="55"/>
                    </a:lnTo>
                    <a:lnTo>
                      <a:pt x="58" y="53"/>
                    </a:lnTo>
                    <a:lnTo>
                      <a:pt x="60" y="51"/>
                    </a:lnTo>
                    <a:lnTo>
                      <a:pt x="59" y="49"/>
                    </a:lnTo>
                    <a:lnTo>
                      <a:pt x="57" y="49"/>
                    </a:lnTo>
                    <a:lnTo>
                      <a:pt x="52" y="49"/>
                    </a:lnTo>
                    <a:lnTo>
                      <a:pt x="47" y="49"/>
                    </a:lnTo>
                    <a:lnTo>
                      <a:pt x="42" y="49"/>
                    </a:lnTo>
                    <a:lnTo>
                      <a:pt x="36" y="46"/>
                    </a:lnTo>
                    <a:lnTo>
                      <a:pt x="32" y="45"/>
                    </a:lnTo>
                    <a:lnTo>
                      <a:pt x="27" y="43"/>
                    </a:lnTo>
                    <a:lnTo>
                      <a:pt x="22" y="40"/>
                    </a:lnTo>
                    <a:lnTo>
                      <a:pt x="19" y="37"/>
                    </a:lnTo>
                    <a:lnTo>
                      <a:pt x="14" y="35"/>
                    </a:lnTo>
                    <a:lnTo>
                      <a:pt x="12" y="31"/>
                    </a:lnTo>
                    <a:lnTo>
                      <a:pt x="9" y="27"/>
                    </a:lnTo>
                    <a:lnTo>
                      <a:pt x="7" y="22"/>
                    </a:lnTo>
                    <a:lnTo>
                      <a:pt x="7" y="15"/>
                    </a:lnTo>
                    <a:lnTo>
                      <a:pt x="11" y="9"/>
                    </a:lnTo>
                    <a:lnTo>
                      <a:pt x="17" y="4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7" name="Freeform 485"/>
              <p:cNvSpPr>
                <a:spLocks/>
              </p:cNvSpPr>
              <p:nvPr/>
            </p:nvSpPr>
            <p:spPr bwMode="auto">
              <a:xfrm>
                <a:off x="1976" y="4846"/>
                <a:ext cx="88" cy="72"/>
              </a:xfrm>
              <a:custGeom>
                <a:avLst/>
                <a:gdLst>
                  <a:gd name="T0" fmla="*/ 0 w 177"/>
                  <a:gd name="T1" fmla="*/ 1 h 144"/>
                  <a:gd name="T2" fmla="*/ 0 w 177"/>
                  <a:gd name="T3" fmla="*/ 1 h 144"/>
                  <a:gd name="T4" fmla="*/ 0 w 177"/>
                  <a:gd name="T5" fmla="*/ 1 h 144"/>
                  <a:gd name="T6" fmla="*/ 0 w 177"/>
                  <a:gd name="T7" fmla="*/ 1 h 144"/>
                  <a:gd name="T8" fmla="*/ 0 w 177"/>
                  <a:gd name="T9" fmla="*/ 1 h 144"/>
                  <a:gd name="T10" fmla="*/ 0 w 177"/>
                  <a:gd name="T11" fmla="*/ 1 h 144"/>
                  <a:gd name="T12" fmla="*/ 0 w 177"/>
                  <a:gd name="T13" fmla="*/ 1 h 144"/>
                  <a:gd name="T14" fmla="*/ 0 w 177"/>
                  <a:gd name="T15" fmla="*/ 1 h 144"/>
                  <a:gd name="T16" fmla="*/ 0 w 177"/>
                  <a:gd name="T17" fmla="*/ 1 h 144"/>
                  <a:gd name="T18" fmla="*/ 0 w 177"/>
                  <a:gd name="T19" fmla="*/ 1 h 144"/>
                  <a:gd name="T20" fmla="*/ 0 w 177"/>
                  <a:gd name="T21" fmla="*/ 1 h 144"/>
                  <a:gd name="T22" fmla="*/ 0 w 177"/>
                  <a:gd name="T23" fmla="*/ 1 h 144"/>
                  <a:gd name="T24" fmla="*/ 0 w 177"/>
                  <a:gd name="T25" fmla="*/ 1 h 144"/>
                  <a:gd name="T26" fmla="*/ 0 w 177"/>
                  <a:gd name="T27" fmla="*/ 1 h 144"/>
                  <a:gd name="T28" fmla="*/ 0 w 177"/>
                  <a:gd name="T29" fmla="*/ 1 h 144"/>
                  <a:gd name="T30" fmla="*/ 0 w 177"/>
                  <a:gd name="T31" fmla="*/ 1 h 144"/>
                  <a:gd name="T32" fmla="*/ 0 w 177"/>
                  <a:gd name="T33" fmla="*/ 1 h 144"/>
                  <a:gd name="T34" fmla="*/ 0 w 177"/>
                  <a:gd name="T35" fmla="*/ 1 h 144"/>
                  <a:gd name="T36" fmla="*/ 0 w 177"/>
                  <a:gd name="T37" fmla="*/ 1 h 144"/>
                  <a:gd name="T38" fmla="*/ 0 w 177"/>
                  <a:gd name="T39" fmla="*/ 1 h 144"/>
                  <a:gd name="T40" fmla="*/ 0 w 177"/>
                  <a:gd name="T41" fmla="*/ 1 h 144"/>
                  <a:gd name="T42" fmla="*/ 0 w 177"/>
                  <a:gd name="T43" fmla="*/ 1 h 144"/>
                  <a:gd name="T44" fmla="*/ 0 w 177"/>
                  <a:gd name="T45" fmla="*/ 1 h 144"/>
                  <a:gd name="T46" fmla="*/ 0 w 177"/>
                  <a:gd name="T47" fmla="*/ 1 h 144"/>
                  <a:gd name="T48" fmla="*/ 0 w 177"/>
                  <a:gd name="T49" fmla="*/ 1 h 144"/>
                  <a:gd name="T50" fmla="*/ 0 w 177"/>
                  <a:gd name="T51" fmla="*/ 1 h 144"/>
                  <a:gd name="T52" fmla="*/ 0 w 177"/>
                  <a:gd name="T53" fmla="*/ 1 h 144"/>
                  <a:gd name="T54" fmla="*/ 0 w 177"/>
                  <a:gd name="T55" fmla="*/ 1 h 144"/>
                  <a:gd name="T56" fmla="*/ 0 w 177"/>
                  <a:gd name="T57" fmla="*/ 0 h 144"/>
                  <a:gd name="T58" fmla="*/ 0 w 177"/>
                  <a:gd name="T59" fmla="*/ 0 h 144"/>
                  <a:gd name="T60" fmla="*/ 0 w 177"/>
                  <a:gd name="T61" fmla="*/ 0 h 144"/>
                  <a:gd name="T62" fmla="*/ 0 w 177"/>
                  <a:gd name="T63" fmla="*/ 1 h 144"/>
                  <a:gd name="T64" fmla="*/ 0 w 177"/>
                  <a:gd name="T65" fmla="*/ 1 h 144"/>
                  <a:gd name="T66" fmla="*/ 0 w 177"/>
                  <a:gd name="T67" fmla="*/ 1 h 14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7" h="144">
                    <a:moveTo>
                      <a:pt x="0" y="2"/>
                    </a:moveTo>
                    <a:lnTo>
                      <a:pt x="14" y="6"/>
                    </a:lnTo>
                    <a:lnTo>
                      <a:pt x="28" y="10"/>
                    </a:lnTo>
                    <a:lnTo>
                      <a:pt x="41" y="15"/>
                    </a:lnTo>
                    <a:lnTo>
                      <a:pt x="53" y="20"/>
                    </a:lnTo>
                    <a:lnTo>
                      <a:pt x="66" y="26"/>
                    </a:lnTo>
                    <a:lnTo>
                      <a:pt x="79" y="33"/>
                    </a:lnTo>
                    <a:lnTo>
                      <a:pt x="90" y="40"/>
                    </a:lnTo>
                    <a:lnTo>
                      <a:pt x="102" y="48"/>
                    </a:lnTo>
                    <a:lnTo>
                      <a:pt x="114" y="57"/>
                    </a:lnTo>
                    <a:lnTo>
                      <a:pt x="125" y="67"/>
                    </a:lnTo>
                    <a:lnTo>
                      <a:pt x="134" y="79"/>
                    </a:lnTo>
                    <a:lnTo>
                      <a:pt x="142" y="90"/>
                    </a:lnTo>
                    <a:lnTo>
                      <a:pt x="149" y="103"/>
                    </a:lnTo>
                    <a:lnTo>
                      <a:pt x="156" y="116"/>
                    </a:lnTo>
                    <a:lnTo>
                      <a:pt x="162" y="129"/>
                    </a:lnTo>
                    <a:lnTo>
                      <a:pt x="167" y="143"/>
                    </a:lnTo>
                    <a:lnTo>
                      <a:pt x="170" y="144"/>
                    </a:lnTo>
                    <a:lnTo>
                      <a:pt x="173" y="143"/>
                    </a:lnTo>
                    <a:lnTo>
                      <a:pt x="175" y="139"/>
                    </a:lnTo>
                    <a:lnTo>
                      <a:pt x="177" y="136"/>
                    </a:lnTo>
                    <a:lnTo>
                      <a:pt x="170" y="108"/>
                    </a:lnTo>
                    <a:lnTo>
                      <a:pt x="156" y="82"/>
                    </a:lnTo>
                    <a:lnTo>
                      <a:pt x="136" y="61"/>
                    </a:lnTo>
                    <a:lnTo>
                      <a:pt x="112" y="43"/>
                    </a:lnTo>
                    <a:lnTo>
                      <a:pt x="85" y="28"/>
                    </a:lnTo>
                    <a:lnTo>
                      <a:pt x="57" y="17"/>
                    </a:lnTo>
                    <a:lnTo>
                      <a:pt x="28" y="7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8" name="Freeform 486"/>
              <p:cNvSpPr>
                <a:spLocks/>
              </p:cNvSpPr>
              <p:nvPr/>
            </p:nvSpPr>
            <p:spPr bwMode="auto">
              <a:xfrm>
                <a:off x="2038" y="4811"/>
                <a:ext cx="65" cy="98"/>
              </a:xfrm>
              <a:custGeom>
                <a:avLst/>
                <a:gdLst>
                  <a:gd name="T0" fmla="*/ 0 w 129"/>
                  <a:gd name="T1" fmla="*/ 1 h 196"/>
                  <a:gd name="T2" fmla="*/ 1 w 129"/>
                  <a:gd name="T3" fmla="*/ 1 h 196"/>
                  <a:gd name="T4" fmla="*/ 1 w 129"/>
                  <a:gd name="T5" fmla="*/ 1 h 196"/>
                  <a:gd name="T6" fmla="*/ 1 w 129"/>
                  <a:gd name="T7" fmla="*/ 1 h 196"/>
                  <a:gd name="T8" fmla="*/ 1 w 129"/>
                  <a:gd name="T9" fmla="*/ 1 h 196"/>
                  <a:gd name="T10" fmla="*/ 1 w 129"/>
                  <a:gd name="T11" fmla="*/ 1 h 196"/>
                  <a:gd name="T12" fmla="*/ 1 w 129"/>
                  <a:gd name="T13" fmla="*/ 1 h 196"/>
                  <a:gd name="T14" fmla="*/ 1 w 129"/>
                  <a:gd name="T15" fmla="*/ 1 h 196"/>
                  <a:gd name="T16" fmla="*/ 1 w 129"/>
                  <a:gd name="T17" fmla="*/ 1 h 196"/>
                  <a:gd name="T18" fmla="*/ 1 w 129"/>
                  <a:gd name="T19" fmla="*/ 1 h 196"/>
                  <a:gd name="T20" fmla="*/ 1 w 129"/>
                  <a:gd name="T21" fmla="*/ 1 h 196"/>
                  <a:gd name="T22" fmla="*/ 1 w 129"/>
                  <a:gd name="T23" fmla="*/ 1 h 196"/>
                  <a:gd name="T24" fmla="*/ 1 w 129"/>
                  <a:gd name="T25" fmla="*/ 1 h 196"/>
                  <a:gd name="T26" fmla="*/ 1 w 129"/>
                  <a:gd name="T27" fmla="*/ 1 h 196"/>
                  <a:gd name="T28" fmla="*/ 1 w 129"/>
                  <a:gd name="T29" fmla="*/ 1 h 196"/>
                  <a:gd name="T30" fmla="*/ 1 w 129"/>
                  <a:gd name="T31" fmla="*/ 1 h 196"/>
                  <a:gd name="T32" fmla="*/ 1 w 129"/>
                  <a:gd name="T33" fmla="*/ 1 h 196"/>
                  <a:gd name="T34" fmla="*/ 1 w 129"/>
                  <a:gd name="T35" fmla="*/ 1 h 196"/>
                  <a:gd name="T36" fmla="*/ 1 w 129"/>
                  <a:gd name="T37" fmla="*/ 1 h 196"/>
                  <a:gd name="T38" fmla="*/ 1 w 129"/>
                  <a:gd name="T39" fmla="*/ 1 h 196"/>
                  <a:gd name="T40" fmla="*/ 1 w 129"/>
                  <a:gd name="T41" fmla="*/ 1 h 196"/>
                  <a:gd name="T42" fmla="*/ 1 w 129"/>
                  <a:gd name="T43" fmla="*/ 1 h 196"/>
                  <a:gd name="T44" fmla="*/ 1 w 129"/>
                  <a:gd name="T45" fmla="*/ 1 h 196"/>
                  <a:gd name="T46" fmla="*/ 1 w 129"/>
                  <a:gd name="T47" fmla="*/ 1 h 196"/>
                  <a:gd name="T48" fmla="*/ 1 w 129"/>
                  <a:gd name="T49" fmla="*/ 0 h 196"/>
                  <a:gd name="T50" fmla="*/ 1 w 129"/>
                  <a:gd name="T51" fmla="*/ 0 h 196"/>
                  <a:gd name="T52" fmla="*/ 0 w 129"/>
                  <a:gd name="T53" fmla="*/ 0 h 196"/>
                  <a:gd name="T54" fmla="*/ 0 w 129"/>
                  <a:gd name="T55" fmla="*/ 1 h 196"/>
                  <a:gd name="T56" fmla="*/ 0 w 129"/>
                  <a:gd name="T57" fmla="*/ 1 h 196"/>
                  <a:gd name="T58" fmla="*/ 0 w 129"/>
                  <a:gd name="T59" fmla="*/ 1 h 19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9" h="196">
                    <a:moveTo>
                      <a:pt x="0" y="3"/>
                    </a:moveTo>
                    <a:lnTo>
                      <a:pt x="20" y="22"/>
                    </a:lnTo>
                    <a:lnTo>
                      <a:pt x="41" y="43"/>
                    </a:lnTo>
                    <a:lnTo>
                      <a:pt x="60" y="65"/>
                    </a:lnTo>
                    <a:lnTo>
                      <a:pt x="77" y="88"/>
                    </a:lnTo>
                    <a:lnTo>
                      <a:pt x="92" y="112"/>
                    </a:lnTo>
                    <a:lnTo>
                      <a:pt x="103" y="137"/>
                    </a:lnTo>
                    <a:lnTo>
                      <a:pt x="111" y="165"/>
                    </a:lnTo>
                    <a:lnTo>
                      <a:pt x="115" y="194"/>
                    </a:lnTo>
                    <a:lnTo>
                      <a:pt x="117" y="196"/>
                    </a:lnTo>
                    <a:lnTo>
                      <a:pt x="121" y="195"/>
                    </a:lnTo>
                    <a:lnTo>
                      <a:pt x="125" y="191"/>
                    </a:lnTo>
                    <a:lnTo>
                      <a:pt x="126" y="189"/>
                    </a:lnTo>
                    <a:lnTo>
                      <a:pt x="129" y="165"/>
                    </a:lnTo>
                    <a:lnTo>
                      <a:pt x="123" y="142"/>
                    </a:lnTo>
                    <a:lnTo>
                      <a:pt x="114" y="120"/>
                    </a:lnTo>
                    <a:lnTo>
                      <a:pt x="102" y="98"/>
                    </a:lnTo>
                    <a:lnTo>
                      <a:pt x="94" y="83"/>
                    </a:lnTo>
                    <a:lnTo>
                      <a:pt x="83" y="69"/>
                    </a:lnTo>
                    <a:lnTo>
                      <a:pt x="71" y="56"/>
                    </a:lnTo>
                    <a:lnTo>
                      <a:pt x="57" y="44"/>
                    </a:lnTo>
                    <a:lnTo>
                      <a:pt x="43" y="33"/>
                    </a:lnTo>
                    <a:lnTo>
                      <a:pt x="30" y="21"/>
                    </a:lnTo>
                    <a:lnTo>
                      <a:pt x="16" y="1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9" name="Freeform 487"/>
              <p:cNvSpPr>
                <a:spLocks/>
              </p:cNvSpPr>
              <p:nvPr/>
            </p:nvSpPr>
            <p:spPr bwMode="auto">
              <a:xfrm>
                <a:off x="2268" y="4823"/>
                <a:ext cx="72" cy="43"/>
              </a:xfrm>
              <a:custGeom>
                <a:avLst/>
                <a:gdLst>
                  <a:gd name="T0" fmla="*/ 1 w 144"/>
                  <a:gd name="T1" fmla="*/ 0 h 88"/>
                  <a:gd name="T2" fmla="*/ 1 w 144"/>
                  <a:gd name="T3" fmla="*/ 0 h 88"/>
                  <a:gd name="T4" fmla="*/ 1 w 144"/>
                  <a:gd name="T5" fmla="*/ 0 h 88"/>
                  <a:gd name="T6" fmla="*/ 1 w 144"/>
                  <a:gd name="T7" fmla="*/ 0 h 88"/>
                  <a:gd name="T8" fmla="*/ 1 w 144"/>
                  <a:gd name="T9" fmla="*/ 0 h 88"/>
                  <a:gd name="T10" fmla="*/ 1 w 144"/>
                  <a:gd name="T11" fmla="*/ 0 h 88"/>
                  <a:gd name="T12" fmla="*/ 1 w 144"/>
                  <a:gd name="T13" fmla="*/ 0 h 88"/>
                  <a:gd name="T14" fmla="*/ 1 w 144"/>
                  <a:gd name="T15" fmla="*/ 0 h 88"/>
                  <a:gd name="T16" fmla="*/ 1 w 144"/>
                  <a:gd name="T17" fmla="*/ 0 h 88"/>
                  <a:gd name="T18" fmla="*/ 1 w 144"/>
                  <a:gd name="T19" fmla="*/ 0 h 88"/>
                  <a:gd name="T20" fmla="*/ 1 w 144"/>
                  <a:gd name="T21" fmla="*/ 0 h 88"/>
                  <a:gd name="T22" fmla="*/ 1 w 144"/>
                  <a:gd name="T23" fmla="*/ 0 h 88"/>
                  <a:gd name="T24" fmla="*/ 1 w 144"/>
                  <a:gd name="T25" fmla="*/ 0 h 88"/>
                  <a:gd name="T26" fmla="*/ 1 w 144"/>
                  <a:gd name="T27" fmla="*/ 0 h 88"/>
                  <a:gd name="T28" fmla="*/ 1 w 144"/>
                  <a:gd name="T29" fmla="*/ 0 h 88"/>
                  <a:gd name="T30" fmla="*/ 1 w 144"/>
                  <a:gd name="T31" fmla="*/ 0 h 88"/>
                  <a:gd name="T32" fmla="*/ 1 w 144"/>
                  <a:gd name="T33" fmla="*/ 0 h 88"/>
                  <a:gd name="T34" fmla="*/ 1 w 144"/>
                  <a:gd name="T35" fmla="*/ 0 h 88"/>
                  <a:gd name="T36" fmla="*/ 1 w 144"/>
                  <a:gd name="T37" fmla="*/ 0 h 88"/>
                  <a:gd name="T38" fmla="*/ 1 w 144"/>
                  <a:gd name="T39" fmla="*/ 0 h 88"/>
                  <a:gd name="T40" fmla="*/ 1 w 144"/>
                  <a:gd name="T41" fmla="*/ 0 h 88"/>
                  <a:gd name="T42" fmla="*/ 1 w 144"/>
                  <a:gd name="T43" fmla="*/ 0 h 88"/>
                  <a:gd name="T44" fmla="*/ 1 w 144"/>
                  <a:gd name="T45" fmla="*/ 0 h 88"/>
                  <a:gd name="T46" fmla="*/ 1 w 144"/>
                  <a:gd name="T47" fmla="*/ 0 h 88"/>
                  <a:gd name="T48" fmla="*/ 1 w 144"/>
                  <a:gd name="T49" fmla="*/ 0 h 88"/>
                  <a:gd name="T50" fmla="*/ 1 w 144"/>
                  <a:gd name="T51" fmla="*/ 0 h 88"/>
                  <a:gd name="T52" fmla="*/ 1 w 144"/>
                  <a:gd name="T53" fmla="*/ 0 h 88"/>
                  <a:gd name="T54" fmla="*/ 1 w 144"/>
                  <a:gd name="T55" fmla="*/ 0 h 88"/>
                  <a:gd name="T56" fmla="*/ 0 w 144"/>
                  <a:gd name="T57" fmla="*/ 0 h 88"/>
                  <a:gd name="T58" fmla="*/ 0 w 144"/>
                  <a:gd name="T59" fmla="*/ 0 h 88"/>
                  <a:gd name="T60" fmla="*/ 0 w 144"/>
                  <a:gd name="T61" fmla="*/ 0 h 88"/>
                  <a:gd name="T62" fmla="*/ 0 w 144"/>
                  <a:gd name="T63" fmla="*/ 0 h 88"/>
                  <a:gd name="T64" fmla="*/ 1 w 144"/>
                  <a:gd name="T65" fmla="*/ 0 h 88"/>
                  <a:gd name="T66" fmla="*/ 1 w 144"/>
                  <a:gd name="T67" fmla="*/ 0 h 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4" h="88">
                    <a:moveTo>
                      <a:pt x="1" y="88"/>
                    </a:moveTo>
                    <a:lnTo>
                      <a:pt x="16" y="74"/>
                    </a:lnTo>
                    <a:lnTo>
                      <a:pt x="31" y="60"/>
                    </a:lnTo>
                    <a:lnTo>
                      <a:pt x="45" y="46"/>
                    </a:lnTo>
                    <a:lnTo>
                      <a:pt x="60" y="35"/>
                    </a:lnTo>
                    <a:lnTo>
                      <a:pt x="76" y="26"/>
                    </a:lnTo>
                    <a:lnTo>
                      <a:pt x="94" y="19"/>
                    </a:lnTo>
                    <a:lnTo>
                      <a:pt x="113" y="14"/>
                    </a:lnTo>
                    <a:lnTo>
                      <a:pt x="135" y="13"/>
                    </a:lnTo>
                    <a:lnTo>
                      <a:pt x="139" y="12"/>
                    </a:lnTo>
                    <a:lnTo>
                      <a:pt x="143" y="8"/>
                    </a:lnTo>
                    <a:lnTo>
                      <a:pt x="144" y="5"/>
                    </a:lnTo>
                    <a:lnTo>
                      <a:pt x="142" y="3"/>
                    </a:lnTo>
                    <a:lnTo>
                      <a:pt x="132" y="1"/>
                    </a:lnTo>
                    <a:lnTo>
                      <a:pt x="123" y="0"/>
                    </a:lnTo>
                    <a:lnTo>
                      <a:pt x="112" y="1"/>
                    </a:lnTo>
                    <a:lnTo>
                      <a:pt x="103" y="3"/>
                    </a:lnTo>
                    <a:lnTo>
                      <a:pt x="94" y="5"/>
                    </a:lnTo>
                    <a:lnTo>
                      <a:pt x="83" y="8"/>
                    </a:lnTo>
                    <a:lnTo>
                      <a:pt x="74" y="13"/>
                    </a:lnTo>
                    <a:lnTo>
                      <a:pt x="65" y="18"/>
                    </a:lnTo>
                    <a:lnTo>
                      <a:pt x="55" y="25"/>
                    </a:lnTo>
                    <a:lnTo>
                      <a:pt x="45" y="31"/>
                    </a:lnTo>
                    <a:lnTo>
                      <a:pt x="37" y="39"/>
                    </a:lnTo>
                    <a:lnTo>
                      <a:pt x="29" y="49"/>
                    </a:lnTo>
                    <a:lnTo>
                      <a:pt x="22" y="58"/>
                    </a:lnTo>
                    <a:lnTo>
                      <a:pt x="15" y="68"/>
                    </a:lnTo>
                    <a:lnTo>
                      <a:pt x="8" y="78"/>
                    </a:lnTo>
                    <a:lnTo>
                      <a:pt x="0" y="88"/>
                    </a:lnTo>
                    <a:lnTo>
                      <a:pt x="1" y="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0" name="Freeform 488"/>
              <p:cNvSpPr>
                <a:spLocks/>
              </p:cNvSpPr>
              <p:nvPr/>
            </p:nvSpPr>
            <p:spPr bwMode="auto">
              <a:xfrm>
                <a:off x="1604" y="4912"/>
                <a:ext cx="93" cy="55"/>
              </a:xfrm>
              <a:custGeom>
                <a:avLst/>
                <a:gdLst>
                  <a:gd name="T0" fmla="*/ 0 w 185"/>
                  <a:gd name="T1" fmla="*/ 1 h 109"/>
                  <a:gd name="T2" fmla="*/ 1 w 185"/>
                  <a:gd name="T3" fmla="*/ 1 h 109"/>
                  <a:gd name="T4" fmla="*/ 1 w 185"/>
                  <a:gd name="T5" fmla="*/ 1 h 109"/>
                  <a:gd name="T6" fmla="*/ 1 w 185"/>
                  <a:gd name="T7" fmla="*/ 1 h 109"/>
                  <a:gd name="T8" fmla="*/ 1 w 185"/>
                  <a:gd name="T9" fmla="*/ 1 h 109"/>
                  <a:gd name="T10" fmla="*/ 1 w 185"/>
                  <a:gd name="T11" fmla="*/ 1 h 109"/>
                  <a:gd name="T12" fmla="*/ 1 w 185"/>
                  <a:gd name="T13" fmla="*/ 1 h 109"/>
                  <a:gd name="T14" fmla="*/ 1 w 185"/>
                  <a:gd name="T15" fmla="*/ 1 h 109"/>
                  <a:gd name="T16" fmla="*/ 1 w 185"/>
                  <a:gd name="T17" fmla="*/ 1 h 109"/>
                  <a:gd name="T18" fmla="*/ 1 w 185"/>
                  <a:gd name="T19" fmla="*/ 1 h 109"/>
                  <a:gd name="T20" fmla="*/ 1 w 185"/>
                  <a:gd name="T21" fmla="*/ 1 h 109"/>
                  <a:gd name="T22" fmla="*/ 1 w 185"/>
                  <a:gd name="T23" fmla="*/ 1 h 109"/>
                  <a:gd name="T24" fmla="*/ 1 w 185"/>
                  <a:gd name="T25" fmla="*/ 1 h 109"/>
                  <a:gd name="T26" fmla="*/ 1 w 185"/>
                  <a:gd name="T27" fmla="*/ 1 h 109"/>
                  <a:gd name="T28" fmla="*/ 1 w 185"/>
                  <a:gd name="T29" fmla="*/ 1 h 109"/>
                  <a:gd name="T30" fmla="*/ 1 w 185"/>
                  <a:gd name="T31" fmla="*/ 1 h 109"/>
                  <a:gd name="T32" fmla="*/ 1 w 185"/>
                  <a:gd name="T33" fmla="*/ 1 h 109"/>
                  <a:gd name="T34" fmla="*/ 1 w 185"/>
                  <a:gd name="T35" fmla="*/ 1 h 109"/>
                  <a:gd name="T36" fmla="*/ 1 w 185"/>
                  <a:gd name="T37" fmla="*/ 1 h 109"/>
                  <a:gd name="T38" fmla="*/ 1 w 185"/>
                  <a:gd name="T39" fmla="*/ 1 h 109"/>
                  <a:gd name="T40" fmla="*/ 1 w 185"/>
                  <a:gd name="T41" fmla="*/ 1 h 109"/>
                  <a:gd name="T42" fmla="*/ 1 w 185"/>
                  <a:gd name="T43" fmla="*/ 1 h 109"/>
                  <a:gd name="T44" fmla="*/ 1 w 185"/>
                  <a:gd name="T45" fmla="*/ 1 h 109"/>
                  <a:gd name="T46" fmla="*/ 1 w 185"/>
                  <a:gd name="T47" fmla="*/ 1 h 109"/>
                  <a:gd name="T48" fmla="*/ 1 w 185"/>
                  <a:gd name="T49" fmla="*/ 1 h 109"/>
                  <a:gd name="T50" fmla="*/ 1 w 185"/>
                  <a:gd name="T51" fmla="*/ 1 h 109"/>
                  <a:gd name="T52" fmla="*/ 1 w 185"/>
                  <a:gd name="T53" fmla="*/ 1 h 109"/>
                  <a:gd name="T54" fmla="*/ 1 w 185"/>
                  <a:gd name="T55" fmla="*/ 1 h 109"/>
                  <a:gd name="T56" fmla="*/ 1 w 185"/>
                  <a:gd name="T57" fmla="*/ 1 h 109"/>
                  <a:gd name="T58" fmla="*/ 1 w 185"/>
                  <a:gd name="T59" fmla="*/ 1 h 109"/>
                  <a:gd name="T60" fmla="*/ 1 w 185"/>
                  <a:gd name="T61" fmla="*/ 1 h 109"/>
                  <a:gd name="T62" fmla="*/ 1 w 185"/>
                  <a:gd name="T63" fmla="*/ 1 h 109"/>
                  <a:gd name="T64" fmla="*/ 1 w 185"/>
                  <a:gd name="T65" fmla="*/ 1 h 109"/>
                  <a:gd name="T66" fmla="*/ 1 w 185"/>
                  <a:gd name="T67" fmla="*/ 1 h 109"/>
                  <a:gd name="T68" fmla="*/ 1 w 185"/>
                  <a:gd name="T69" fmla="*/ 1 h 109"/>
                  <a:gd name="T70" fmla="*/ 1 w 185"/>
                  <a:gd name="T71" fmla="*/ 1 h 109"/>
                  <a:gd name="T72" fmla="*/ 1 w 185"/>
                  <a:gd name="T73" fmla="*/ 0 h 109"/>
                  <a:gd name="T74" fmla="*/ 1 w 185"/>
                  <a:gd name="T75" fmla="*/ 0 h 109"/>
                  <a:gd name="T76" fmla="*/ 1 w 185"/>
                  <a:gd name="T77" fmla="*/ 0 h 109"/>
                  <a:gd name="T78" fmla="*/ 0 w 185"/>
                  <a:gd name="T79" fmla="*/ 0 h 109"/>
                  <a:gd name="T80" fmla="*/ 0 w 185"/>
                  <a:gd name="T81" fmla="*/ 1 h 109"/>
                  <a:gd name="T82" fmla="*/ 0 w 185"/>
                  <a:gd name="T83" fmla="*/ 1 h 1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85" h="109">
                    <a:moveTo>
                      <a:pt x="0" y="1"/>
                    </a:moveTo>
                    <a:lnTo>
                      <a:pt x="7" y="11"/>
                    </a:lnTo>
                    <a:lnTo>
                      <a:pt x="14" y="22"/>
                    </a:lnTo>
                    <a:lnTo>
                      <a:pt x="20" y="32"/>
                    </a:lnTo>
                    <a:lnTo>
                      <a:pt x="29" y="41"/>
                    </a:lnTo>
                    <a:lnTo>
                      <a:pt x="37" y="51"/>
                    </a:lnTo>
                    <a:lnTo>
                      <a:pt x="45" y="60"/>
                    </a:lnTo>
                    <a:lnTo>
                      <a:pt x="55" y="68"/>
                    </a:lnTo>
                    <a:lnTo>
                      <a:pt x="65" y="74"/>
                    </a:lnTo>
                    <a:lnTo>
                      <a:pt x="79" y="80"/>
                    </a:lnTo>
                    <a:lnTo>
                      <a:pt x="92" y="86"/>
                    </a:lnTo>
                    <a:lnTo>
                      <a:pt x="105" y="92"/>
                    </a:lnTo>
                    <a:lnTo>
                      <a:pt x="118" y="98"/>
                    </a:lnTo>
                    <a:lnTo>
                      <a:pt x="131" y="102"/>
                    </a:lnTo>
                    <a:lnTo>
                      <a:pt x="145" y="106"/>
                    </a:lnTo>
                    <a:lnTo>
                      <a:pt x="159" y="108"/>
                    </a:lnTo>
                    <a:lnTo>
                      <a:pt x="174" y="109"/>
                    </a:lnTo>
                    <a:lnTo>
                      <a:pt x="178" y="108"/>
                    </a:lnTo>
                    <a:lnTo>
                      <a:pt x="183" y="105"/>
                    </a:lnTo>
                    <a:lnTo>
                      <a:pt x="185" y="100"/>
                    </a:lnTo>
                    <a:lnTo>
                      <a:pt x="182" y="97"/>
                    </a:lnTo>
                    <a:lnTo>
                      <a:pt x="170" y="93"/>
                    </a:lnTo>
                    <a:lnTo>
                      <a:pt x="158" y="90"/>
                    </a:lnTo>
                    <a:lnTo>
                      <a:pt x="146" y="86"/>
                    </a:lnTo>
                    <a:lnTo>
                      <a:pt x="133" y="82"/>
                    </a:lnTo>
                    <a:lnTo>
                      <a:pt x="122" y="78"/>
                    </a:lnTo>
                    <a:lnTo>
                      <a:pt x="109" y="75"/>
                    </a:lnTo>
                    <a:lnTo>
                      <a:pt x="98" y="70"/>
                    </a:lnTo>
                    <a:lnTo>
                      <a:pt x="86" y="67"/>
                    </a:lnTo>
                    <a:lnTo>
                      <a:pt x="72" y="61"/>
                    </a:lnTo>
                    <a:lnTo>
                      <a:pt x="61" y="55"/>
                    </a:lnTo>
                    <a:lnTo>
                      <a:pt x="49" y="47"/>
                    </a:lnTo>
                    <a:lnTo>
                      <a:pt x="39" y="39"/>
                    </a:lnTo>
                    <a:lnTo>
                      <a:pt x="29" y="30"/>
                    </a:lnTo>
                    <a:lnTo>
                      <a:pt x="19" y="21"/>
                    </a:lnTo>
                    <a:lnTo>
                      <a:pt x="10" y="1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1" name="Freeform 489"/>
              <p:cNvSpPr>
                <a:spLocks/>
              </p:cNvSpPr>
              <p:nvPr/>
            </p:nvSpPr>
            <p:spPr bwMode="auto">
              <a:xfrm>
                <a:off x="1592" y="4914"/>
                <a:ext cx="74" cy="7"/>
              </a:xfrm>
              <a:custGeom>
                <a:avLst/>
                <a:gdLst>
                  <a:gd name="T0" fmla="*/ 0 w 147"/>
                  <a:gd name="T1" fmla="*/ 1 h 14"/>
                  <a:gd name="T2" fmla="*/ 1 w 147"/>
                  <a:gd name="T3" fmla="*/ 1 h 14"/>
                  <a:gd name="T4" fmla="*/ 1 w 147"/>
                  <a:gd name="T5" fmla="*/ 1 h 14"/>
                  <a:gd name="T6" fmla="*/ 1 w 147"/>
                  <a:gd name="T7" fmla="*/ 1 h 14"/>
                  <a:gd name="T8" fmla="*/ 1 w 147"/>
                  <a:gd name="T9" fmla="*/ 1 h 14"/>
                  <a:gd name="T10" fmla="*/ 1 w 147"/>
                  <a:gd name="T11" fmla="*/ 1 h 14"/>
                  <a:gd name="T12" fmla="*/ 1 w 147"/>
                  <a:gd name="T13" fmla="*/ 1 h 14"/>
                  <a:gd name="T14" fmla="*/ 1 w 147"/>
                  <a:gd name="T15" fmla="*/ 1 h 14"/>
                  <a:gd name="T16" fmla="*/ 1 w 147"/>
                  <a:gd name="T17" fmla="*/ 1 h 14"/>
                  <a:gd name="T18" fmla="*/ 1 w 147"/>
                  <a:gd name="T19" fmla="*/ 1 h 14"/>
                  <a:gd name="T20" fmla="*/ 1 w 147"/>
                  <a:gd name="T21" fmla="*/ 1 h 14"/>
                  <a:gd name="T22" fmla="*/ 1 w 147"/>
                  <a:gd name="T23" fmla="*/ 0 h 14"/>
                  <a:gd name="T24" fmla="*/ 1 w 147"/>
                  <a:gd name="T25" fmla="*/ 0 h 14"/>
                  <a:gd name="T26" fmla="*/ 1 w 147"/>
                  <a:gd name="T27" fmla="*/ 1 h 14"/>
                  <a:gd name="T28" fmla="*/ 1 w 147"/>
                  <a:gd name="T29" fmla="*/ 1 h 14"/>
                  <a:gd name="T30" fmla="*/ 1 w 147"/>
                  <a:gd name="T31" fmla="*/ 1 h 14"/>
                  <a:gd name="T32" fmla="*/ 1 w 147"/>
                  <a:gd name="T33" fmla="*/ 1 h 14"/>
                  <a:gd name="T34" fmla="*/ 1 w 147"/>
                  <a:gd name="T35" fmla="*/ 1 h 14"/>
                  <a:gd name="T36" fmla="*/ 1 w 147"/>
                  <a:gd name="T37" fmla="*/ 1 h 14"/>
                  <a:gd name="T38" fmla="*/ 1 w 147"/>
                  <a:gd name="T39" fmla="*/ 1 h 14"/>
                  <a:gd name="T40" fmla="*/ 1 w 147"/>
                  <a:gd name="T41" fmla="*/ 1 h 14"/>
                  <a:gd name="T42" fmla="*/ 1 w 147"/>
                  <a:gd name="T43" fmla="*/ 1 h 14"/>
                  <a:gd name="T44" fmla="*/ 0 w 147"/>
                  <a:gd name="T45" fmla="*/ 1 h 14"/>
                  <a:gd name="T46" fmla="*/ 0 w 147"/>
                  <a:gd name="T47" fmla="*/ 1 h 14"/>
                  <a:gd name="T48" fmla="*/ 0 w 147"/>
                  <a:gd name="T49" fmla="*/ 1 h 14"/>
                  <a:gd name="T50" fmla="*/ 0 w 147"/>
                  <a:gd name="T51" fmla="*/ 1 h 1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7" h="14">
                    <a:moveTo>
                      <a:pt x="0" y="4"/>
                    </a:moveTo>
                    <a:lnTo>
                      <a:pt x="18" y="7"/>
                    </a:lnTo>
                    <a:lnTo>
                      <a:pt x="35" y="11"/>
                    </a:lnTo>
                    <a:lnTo>
                      <a:pt x="54" y="13"/>
                    </a:lnTo>
                    <a:lnTo>
                      <a:pt x="72" y="14"/>
                    </a:lnTo>
                    <a:lnTo>
                      <a:pt x="90" y="14"/>
                    </a:lnTo>
                    <a:lnTo>
                      <a:pt x="108" y="13"/>
                    </a:lnTo>
                    <a:lnTo>
                      <a:pt x="125" y="10"/>
                    </a:lnTo>
                    <a:lnTo>
                      <a:pt x="144" y="6"/>
                    </a:lnTo>
                    <a:lnTo>
                      <a:pt x="146" y="5"/>
                    </a:lnTo>
                    <a:lnTo>
                      <a:pt x="147" y="3"/>
                    </a:lnTo>
                    <a:lnTo>
                      <a:pt x="147" y="0"/>
                    </a:lnTo>
                    <a:lnTo>
                      <a:pt x="145" y="0"/>
                    </a:lnTo>
                    <a:lnTo>
                      <a:pt x="128" y="3"/>
                    </a:lnTo>
                    <a:lnTo>
                      <a:pt x="109" y="5"/>
                    </a:lnTo>
                    <a:lnTo>
                      <a:pt x="92" y="7"/>
                    </a:lnTo>
                    <a:lnTo>
                      <a:pt x="73" y="7"/>
                    </a:lnTo>
                    <a:lnTo>
                      <a:pt x="56" y="7"/>
                    </a:lnTo>
                    <a:lnTo>
                      <a:pt x="38" y="6"/>
                    </a:lnTo>
                    <a:lnTo>
                      <a:pt x="20" y="5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2" name="Freeform 490"/>
              <p:cNvSpPr>
                <a:spLocks/>
              </p:cNvSpPr>
              <p:nvPr/>
            </p:nvSpPr>
            <p:spPr bwMode="auto">
              <a:xfrm>
                <a:off x="1653" y="4906"/>
                <a:ext cx="73" cy="64"/>
              </a:xfrm>
              <a:custGeom>
                <a:avLst/>
                <a:gdLst>
                  <a:gd name="T0" fmla="*/ 0 w 146"/>
                  <a:gd name="T1" fmla="*/ 0 h 128"/>
                  <a:gd name="T2" fmla="*/ 1 w 146"/>
                  <a:gd name="T3" fmla="*/ 1 h 128"/>
                  <a:gd name="T4" fmla="*/ 1 w 146"/>
                  <a:gd name="T5" fmla="*/ 1 h 128"/>
                  <a:gd name="T6" fmla="*/ 1 w 146"/>
                  <a:gd name="T7" fmla="*/ 1 h 128"/>
                  <a:gd name="T8" fmla="*/ 1 w 146"/>
                  <a:gd name="T9" fmla="*/ 1 h 128"/>
                  <a:gd name="T10" fmla="*/ 1 w 146"/>
                  <a:gd name="T11" fmla="*/ 1 h 128"/>
                  <a:gd name="T12" fmla="*/ 1 w 146"/>
                  <a:gd name="T13" fmla="*/ 1 h 128"/>
                  <a:gd name="T14" fmla="*/ 1 w 146"/>
                  <a:gd name="T15" fmla="*/ 1 h 128"/>
                  <a:gd name="T16" fmla="*/ 1 w 146"/>
                  <a:gd name="T17" fmla="*/ 1 h 128"/>
                  <a:gd name="T18" fmla="*/ 1 w 146"/>
                  <a:gd name="T19" fmla="*/ 1 h 128"/>
                  <a:gd name="T20" fmla="*/ 1 w 146"/>
                  <a:gd name="T21" fmla="*/ 1 h 128"/>
                  <a:gd name="T22" fmla="*/ 1 w 146"/>
                  <a:gd name="T23" fmla="*/ 1 h 128"/>
                  <a:gd name="T24" fmla="*/ 1 w 146"/>
                  <a:gd name="T25" fmla="*/ 1 h 128"/>
                  <a:gd name="T26" fmla="*/ 1 w 146"/>
                  <a:gd name="T27" fmla="*/ 1 h 128"/>
                  <a:gd name="T28" fmla="*/ 1 w 146"/>
                  <a:gd name="T29" fmla="*/ 1 h 128"/>
                  <a:gd name="T30" fmla="*/ 1 w 146"/>
                  <a:gd name="T31" fmla="*/ 1 h 128"/>
                  <a:gd name="T32" fmla="*/ 1 w 146"/>
                  <a:gd name="T33" fmla="*/ 1 h 128"/>
                  <a:gd name="T34" fmla="*/ 1 w 146"/>
                  <a:gd name="T35" fmla="*/ 1 h 128"/>
                  <a:gd name="T36" fmla="*/ 1 w 146"/>
                  <a:gd name="T37" fmla="*/ 1 h 128"/>
                  <a:gd name="T38" fmla="*/ 1 w 146"/>
                  <a:gd name="T39" fmla="*/ 1 h 128"/>
                  <a:gd name="T40" fmla="*/ 1 w 146"/>
                  <a:gd name="T41" fmla="*/ 0 h 128"/>
                  <a:gd name="T42" fmla="*/ 1 w 146"/>
                  <a:gd name="T43" fmla="*/ 0 h 128"/>
                  <a:gd name="T44" fmla="*/ 1 w 146"/>
                  <a:gd name="T45" fmla="*/ 0 h 128"/>
                  <a:gd name="T46" fmla="*/ 0 w 146"/>
                  <a:gd name="T47" fmla="*/ 0 h 128"/>
                  <a:gd name="T48" fmla="*/ 0 w 146"/>
                  <a:gd name="T49" fmla="*/ 0 h 128"/>
                  <a:gd name="T50" fmla="*/ 0 w 146"/>
                  <a:gd name="T51" fmla="*/ 0 h 12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6" h="128">
                    <a:moveTo>
                      <a:pt x="0" y="0"/>
                    </a:moveTo>
                    <a:lnTo>
                      <a:pt x="8" y="25"/>
                    </a:lnTo>
                    <a:lnTo>
                      <a:pt x="18" y="46"/>
                    </a:lnTo>
                    <a:lnTo>
                      <a:pt x="32" y="66"/>
                    </a:lnTo>
                    <a:lnTo>
                      <a:pt x="48" y="83"/>
                    </a:lnTo>
                    <a:lnTo>
                      <a:pt x="67" y="98"/>
                    </a:lnTo>
                    <a:lnTo>
                      <a:pt x="86" y="111"/>
                    </a:lnTo>
                    <a:lnTo>
                      <a:pt x="108" y="120"/>
                    </a:lnTo>
                    <a:lnTo>
                      <a:pt x="132" y="128"/>
                    </a:lnTo>
                    <a:lnTo>
                      <a:pt x="138" y="127"/>
                    </a:lnTo>
                    <a:lnTo>
                      <a:pt x="143" y="122"/>
                    </a:lnTo>
                    <a:lnTo>
                      <a:pt x="146" y="118"/>
                    </a:lnTo>
                    <a:lnTo>
                      <a:pt x="144" y="114"/>
                    </a:lnTo>
                    <a:lnTo>
                      <a:pt x="124" y="103"/>
                    </a:lnTo>
                    <a:lnTo>
                      <a:pt x="103" y="91"/>
                    </a:lnTo>
                    <a:lnTo>
                      <a:pt x="84" y="79"/>
                    </a:lnTo>
                    <a:lnTo>
                      <a:pt x="64" y="66"/>
                    </a:lnTo>
                    <a:lnTo>
                      <a:pt x="46" y="52"/>
                    </a:lnTo>
                    <a:lnTo>
                      <a:pt x="28" y="37"/>
                    </a:lnTo>
                    <a:lnTo>
                      <a:pt x="14" y="2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3" name="Freeform 491"/>
              <p:cNvSpPr>
                <a:spLocks/>
              </p:cNvSpPr>
              <p:nvPr/>
            </p:nvSpPr>
            <p:spPr bwMode="auto">
              <a:xfrm>
                <a:off x="2460" y="4964"/>
                <a:ext cx="25" cy="30"/>
              </a:xfrm>
              <a:custGeom>
                <a:avLst/>
                <a:gdLst>
                  <a:gd name="T0" fmla="*/ 0 w 52"/>
                  <a:gd name="T1" fmla="*/ 1 h 58"/>
                  <a:gd name="T2" fmla="*/ 0 w 52"/>
                  <a:gd name="T3" fmla="*/ 1 h 58"/>
                  <a:gd name="T4" fmla="*/ 0 w 52"/>
                  <a:gd name="T5" fmla="*/ 1 h 58"/>
                  <a:gd name="T6" fmla="*/ 0 w 52"/>
                  <a:gd name="T7" fmla="*/ 1 h 58"/>
                  <a:gd name="T8" fmla="*/ 0 w 52"/>
                  <a:gd name="T9" fmla="*/ 1 h 58"/>
                  <a:gd name="T10" fmla="*/ 0 w 52"/>
                  <a:gd name="T11" fmla="*/ 1 h 58"/>
                  <a:gd name="T12" fmla="*/ 0 w 52"/>
                  <a:gd name="T13" fmla="*/ 1 h 58"/>
                  <a:gd name="T14" fmla="*/ 0 w 52"/>
                  <a:gd name="T15" fmla="*/ 1 h 58"/>
                  <a:gd name="T16" fmla="*/ 0 w 52"/>
                  <a:gd name="T17" fmla="*/ 1 h 58"/>
                  <a:gd name="T18" fmla="*/ 0 w 52"/>
                  <a:gd name="T19" fmla="*/ 1 h 58"/>
                  <a:gd name="T20" fmla="*/ 0 w 52"/>
                  <a:gd name="T21" fmla="*/ 1 h 58"/>
                  <a:gd name="T22" fmla="*/ 0 w 52"/>
                  <a:gd name="T23" fmla="*/ 1 h 58"/>
                  <a:gd name="T24" fmla="*/ 0 w 52"/>
                  <a:gd name="T25" fmla="*/ 1 h 58"/>
                  <a:gd name="T26" fmla="*/ 0 w 52"/>
                  <a:gd name="T27" fmla="*/ 1 h 58"/>
                  <a:gd name="T28" fmla="*/ 0 w 52"/>
                  <a:gd name="T29" fmla="*/ 1 h 58"/>
                  <a:gd name="T30" fmla="*/ 0 w 52"/>
                  <a:gd name="T31" fmla="*/ 1 h 58"/>
                  <a:gd name="T32" fmla="*/ 0 w 52"/>
                  <a:gd name="T33" fmla="*/ 1 h 58"/>
                  <a:gd name="T34" fmla="*/ 0 w 52"/>
                  <a:gd name="T35" fmla="*/ 1 h 58"/>
                  <a:gd name="T36" fmla="*/ 0 w 52"/>
                  <a:gd name="T37" fmla="*/ 1 h 58"/>
                  <a:gd name="T38" fmla="*/ 0 w 52"/>
                  <a:gd name="T39" fmla="*/ 1 h 58"/>
                  <a:gd name="T40" fmla="*/ 0 w 52"/>
                  <a:gd name="T41" fmla="*/ 1 h 58"/>
                  <a:gd name="T42" fmla="*/ 0 w 52"/>
                  <a:gd name="T43" fmla="*/ 1 h 58"/>
                  <a:gd name="T44" fmla="*/ 0 w 52"/>
                  <a:gd name="T45" fmla="*/ 1 h 58"/>
                  <a:gd name="T46" fmla="*/ 0 w 52"/>
                  <a:gd name="T47" fmla="*/ 1 h 58"/>
                  <a:gd name="T48" fmla="*/ 0 w 52"/>
                  <a:gd name="T49" fmla="*/ 1 h 58"/>
                  <a:gd name="T50" fmla="*/ 0 w 52"/>
                  <a:gd name="T51" fmla="*/ 1 h 58"/>
                  <a:gd name="T52" fmla="*/ 0 w 52"/>
                  <a:gd name="T53" fmla="*/ 1 h 58"/>
                  <a:gd name="T54" fmla="*/ 0 w 52"/>
                  <a:gd name="T55" fmla="*/ 1 h 58"/>
                  <a:gd name="T56" fmla="*/ 0 w 52"/>
                  <a:gd name="T57" fmla="*/ 1 h 58"/>
                  <a:gd name="T58" fmla="*/ 0 w 52"/>
                  <a:gd name="T59" fmla="*/ 1 h 58"/>
                  <a:gd name="T60" fmla="*/ 0 w 52"/>
                  <a:gd name="T61" fmla="*/ 1 h 58"/>
                  <a:gd name="T62" fmla="*/ 0 w 52"/>
                  <a:gd name="T63" fmla="*/ 1 h 58"/>
                  <a:gd name="T64" fmla="*/ 0 w 52"/>
                  <a:gd name="T65" fmla="*/ 1 h 58"/>
                  <a:gd name="T66" fmla="*/ 0 w 52"/>
                  <a:gd name="T67" fmla="*/ 1 h 58"/>
                  <a:gd name="T68" fmla="*/ 0 w 52"/>
                  <a:gd name="T69" fmla="*/ 1 h 58"/>
                  <a:gd name="T70" fmla="*/ 0 w 52"/>
                  <a:gd name="T71" fmla="*/ 1 h 58"/>
                  <a:gd name="T72" fmla="*/ 0 w 52"/>
                  <a:gd name="T73" fmla="*/ 1 h 58"/>
                  <a:gd name="T74" fmla="*/ 0 w 52"/>
                  <a:gd name="T75" fmla="*/ 1 h 58"/>
                  <a:gd name="T76" fmla="*/ 0 w 52"/>
                  <a:gd name="T77" fmla="*/ 0 h 58"/>
                  <a:gd name="T78" fmla="*/ 0 w 52"/>
                  <a:gd name="T79" fmla="*/ 1 h 58"/>
                  <a:gd name="T80" fmla="*/ 0 w 52"/>
                  <a:gd name="T81" fmla="*/ 1 h 58"/>
                  <a:gd name="T82" fmla="*/ 0 w 52"/>
                  <a:gd name="T83" fmla="*/ 1 h 58"/>
                  <a:gd name="T84" fmla="*/ 0 w 52"/>
                  <a:gd name="T85" fmla="*/ 1 h 58"/>
                  <a:gd name="T86" fmla="*/ 0 w 52"/>
                  <a:gd name="T87" fmla="*/ 1 h 58"/>
                  <a:gd name="T88" fmla="*/ 0 w 52"/>
                  <a:gd name="T89" fmla="*/ 1 h 58"/>
                  <a:gd name="T90" fmla="*/ 0 w 52"/>
                  <a:gd name="T91" fmla="*/ 1 h 5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2" h="58">
                    <a:moveTo>
                      <a:pt x="0" y="4"/>
                    </a:moveTo>
                    <a:lnTo>
                      <a:pt x="7" y="3"/>
                    </a:lnTo>
                    <a:lnTo>
                      <a:pt x="13" y="3"/>
                    </a:lnTo>
                    <a:lnTo>
                      <a:pt x="20" y="4"/>
                    </a:lnTo>
                    <a:lnTo>
                      <a:pt x="25" y="5"/>
                    </a:lnTo>
                    <a:lnTo>
                      <a:pt x="29" y="7"/>
                    </a:lnTo>
                    <a:lnTo>
                      <a:pt x="32" y="9"/>
                    </a:lnTo>
                    <a:lnTo>
                      <a:pt x="36" y="10"/>
                    </a:lnTo>
                    <a:lnTo>
                      <a:pt x="38" y="12"/>
                    </a:lnTo>
                    <a:lnTo>
                      <a:pt x="40" y="16"/>
                    </a:lnTo>
                    <a:lnTo>
                      <a:pt x="42" y="19"/>
                    </a:lnTo>
                    <a:lnTo>
                      <a:pt x="42" y="23"/>
                    </a:lnTo>
                    <a:lnTo>
                      <a:pt x="43" y="26"/>
                    </a:lnTo>
                    <a:lnTo>
                      <a:pt x="43" y="32"/>
                    </a:lnTo>
                    <a:lnTo>
                      <a:pt x="40" y="35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23" y="46"/>
                    </a:lnTo>
                    <a:lnTo>
                      <a:pt x="17" y="48"/>
                    </a:lnTo>
                    <a:lnTo>
                      <a:pt x="10" y="50"/>
                    </a:lnTo>
                    <a:lnTo>
                      <a:pt x="6" y="53"/>
                    </a:lnTo>
                    <a:lnTo>
                      <a:pt x="5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6" y="58"/>
                    </a:lnTo>
                    <a:lnTo>
                      <a:pt x="13" y="56"/>
                    </a:lnTo>
                    <a:lnTo>
                      <a:pt x="20" y="54"/>
                    </a:lnTo>
                    <a:lnTo>
                      <a:pt x="28" y="51"/>
                    </a:lnTo>
                    <a:lnTo>
                      <a:pt x="36" y="48"/>
                    </a:lnTo>
                    <a:lnTo>
                      <a:pt x="43" y="45"/>
                    </a:lnTo>
                    <a:lnTo>
                      <a:pt x="49" y="40"/>
                    </a:lnTo>
                    <a:lnTo>
                      <a:pt x="52" y="33"/>
                    </a:lnTo>
                    <a:lnTo>
                      <a:pt x="52" y="25"/>
                    </a:lnTo>
                    <a:lnTo>
                      <a:pt x="50" y="17"/>
                    </a:lnTo>
                    <a:lnTo>
                      <a:pt x="46" y="11"/>
                    </a:lnTo>
                    <a:lnTo>
                      <a:pt x="42" y="7"/>
                    </a:lnTo>
                    <a:lnTo>
                      <a:pt x="34" y="3"/>
                    </a:lnTo>
                    <a:lnTo>
                      <a:pt x="25" y="1"/>
                    </a:lnTo>
                    <a:lnTo>
                      <a:pt x="17" y="0"/>
                    </a:lnTo>
                    <a:lnTo>
                      <a:pt x="8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4" name="Freeform 492"/>
              <p:cNvSpPr>
                <a:spLocks/>
              </p:cNvSpPr>
              <p:nvPr/>
            </p:nvSpPr>
            <p:spPr bwMode="auto">
              <a:xfrm>
                <a:off x="1848" y="5247"/>
                <a:ext cx="88" cy="74"/>
              </a:xfrm>
              <a:custGeom>
                <a:avLst/>
                <a:gdLst>
                  <a:gd name="T0" fmla="*/ 0 w 177"/>
                  <a:gd name="T1" fmla="*/ 0 h 149"/>
                  <a:gd name="T2" fmla="*/ 0 w 177"/>
                  <a:gd name="T3" fmla="*/ 0 h 149"/>
                  <a:gd name="T4" fmla="*/ 0 w 177"/>
                  <a:gd name="T5" fmla="*/ 0 h 149"/>
                  <a:gd name="T6" fmla="*/ 0 w 177"/>
                  <a:gd name="T7" fmla="*/ 0 h 149"/>
                  <a:gd name="T8" fmla="*/ 0 w 177"/>
                  <a:gd name="T9" fmla="*/ 0 h 149"/>
                  <a:gd name="T10" fmla="*/ 0 w 177"/>
                  <a:gd name="T11" fmla="*/ 0 h 149"/>
                  <a:gd name="T12" fmla="*/ 0 w 177"/>
                  <a:gd name="T13" fmla="*/ 0 h 149"/>
                  <a:gd name="T14" fmla="*/ 0 w 177"/>
                  <a:gd name="T15" fmla="*/ 0 h 149"/>
                  <a:gd name="T16" fmla="*/ 0 w 177"/>
                  <a:gd name="T17" fmla="*/ 0 h 149"/>
                  <a:gd name="T18" fmla="*/ 0 w 177"/>
                  <a:gd name="T19" fmla="*/ 0 h 149"/>
                  <a:gd name="T20" fmla="*/ 0 w 177"/>
                  <a:gd name="T21" fmla="*/ 0 h 149"/>
                  <a:gd name="T22" fmla="*/ 0 w 177"/>
                  <a:gd name="T23" fmla="*/ 0 h 149"/>
                  <a:gd name="T24" fmla="*/ 0 w 177"/>
                  <a:gd name="T25" fmla="*/ 0 h 149"/>
                  <a:gd name="T26" fmla="*/ 0 w 177"/>
                  <a:gd name="T27" fmla="*/ 0 h 149"/>
                  <a:gd name="T28" fmla="*/ 0 w 177"/>
                  <a:gd name="T29" fmla="*/ 0 h 149"/>
                  <a:gd name="T30" fmla="*/ 0 w 177"/>
                  <a:gd name="T31" fmla="*/ 0 h 149"/>
                  <a:gd name="T32" fmla="*/ 0 w 177"/>
                  <a:gd name="T33" fmla="*/ 0 h 149"/>
                  <a:gd name="T34" fmla="*/ 0 w 177"/>
                  <a:gd name="T35" fmla="*/ 0 h 149"/>
                  <a:gd name="T36" fmla="*/ 0 w 177"/>
                  <a:gd name="T37" fmla="*/ 0 h 149"/>
                  <a:gd name="T38" fmla="*/ 0 w 177"/>
                  <a:gd name="T39" fmla="*/ 0 h 149"/>
                  <a:gd name="T40" fmla="*/ 0 w 177"/>
                  <a:gd name="T41" fmla="*/ 0 h 149"/>
                  <a:gd name="T42" fmla="*/ 0 w 177"/>
                  <a:gd name="T43" fmla="*/ 0 h 149"/>
                  <a:gd name="T44" fmla="*/ 0 w 177"/>
                  <a:gd name="T45" fmla="*/ 0 h 149"/>
                  <a:gd name="T46" fmla="*/ 0 w 177"/>
                  <a:gd name="T47" fmla="*/ 0 h 149"/>
                  <a:gd name="T48" fmla="*/ 0 w 177"/>
                  <a:gd name="T49" fmla="*/ 0 h 149"/>
                  <a:gd name="T50" fmla="*/ 0 w 177"/>
                  <a:gd name="T51" fmla="*/ 0 h 149"/>
                  <a:gd name="T52" fmla="*/ 0 w 177"/>
                  <a:gd name="T53" fmla="*/ 0 h 149"/>
                  <a:gd name="T54" fmla="*/ 0 w 177"/>
                  <a:gd name="T55" fmla="*/ 0 h 149"/>
                  <a:gd name="T56" fmla="*/ 0 w 177"/>
                  <a:gd name="T57" fmla="*/ 0 h 149"/>
                  <a:gd name="T58" fmla="*/ 0 w 177"/>
                  <a:gd name="T59" fmla="*/ 0 h 149"/>
                  <a:gd name="T60" fmla="*/ 0 w 177"/>
                  <a:gd name="T61" fmla="*/ 0 h 149"/>
                  <a:gd name="T62" fmla="*/ 0 w 177"/>
                  <a:gd name="T63" fmla="*/ 0 h 149"/>
                  <a:gd name="T64" fmla="*/ 0 w 177"/>
                  <a:gd name="T65" fmla="*/ 0 h 149"/>
                  <a:gd name="T66" fmla="*/ 0 w 177"/>
                  <a:gd name="T67" fmla="*/ 0 h 14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7" h="149">
                    <a:moveTo>
                      <a:pt x="0" y="147"/>
                    </a:moveTo>
                    <a:lnTo>
                      <a:pt x="15" y="123"/>
                    </a:lnTo>
                    <a:lnTo>
                      <a:pt x="32" y="101"/>
                    </a:lnTo>
                    <a:lnTo>
                      <a:pt x="53" y="81"/>
                    </a:lnTo>
                    <a:lnTo>
                      <a:pt x="76" y="63"/>
                    </a:lnTo>
                    <a:lnTo>
                      <a:pt x="99" y="47"/>
                    </a:lnTo>
                    <a:lnTo>
                      <a:pt x="124" y="32"/>
                    </a:lnTo>
                    <a:lnTo>
                      <a:pt x="148" y="21"/>
                    </a:lnTo>
                    <a:lnTo>
                      <a:pt x="172" y="10"/>
                    </a:lnTo>
                    <a:lnTo>
                      <a:pt x="174" y="8"/>
                    </a:lnTo>
                    <a:lnTo>
                      <a:pt x="175" y="5"/>
                    </a:lnTo>
                    <a:lnTo>
                      <a:pt x="177" y="1"/>
                    </a:lnTo>
                    <a:lnTo>
                      <a:pt x="174" y="0"/>
                    </a:lnTo>
                    <a:lnTo>
                      <a:pt x="159" y="3"/>
                    </a:lnTo>
                    <a:lnTo>
                      <a:pt x="143" y="7"/>
                    </a:lnTo>
                    <a:lnTo>
                      <a:pt x="128" y="13"/>
                    </a:lnTo>
                    <a:lnTo>
                      <a:pt x="114" y="20"/>
                    </a:lnTo>
                    <a:lnTo>
                      <a:pt x="99" y="28"/>
                    </a:lnTo>
                    <a:lnTo>
                      <a:pt x="87" y="36"/>
                    </a:lnTo>
                    <a:lnTo>
                      <a:pt x="73" y="45"/>
                    </a:lnTo>
                    <a:lnTo>
                      <a:pt x="61" y="55"/>
                    </a:lnTo>
                    <a:lnTo>
                      <a:pt x="51" y="65"/>
                    </a:lnTo>
                    <a:lnTo>
                      <a:pt x="41" y="75"/>
                    </a:lnTo>
                    <a:lnTo>
                      <a:pt x="31" y="85"/>
                    </a:lnTo>
                    <a:lnTo>
                      <a:pt x="22" y="97"/>
                    </a:lnTo>
                    <a:lnTo>
                      <a:pt x="14" y="108"/>
                    </a:lnTo>
                    <a:lnTo>
                      <a:pt x="7" y="121"/>
                    </a:lnTo>
                    <a:lnTo>
                      <a:pt x="3" y="135"/>
                    </a:lnTo>
                    <a:lnTo>
                      <a:pt x="0" y="14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5" name="Freeform 493"/>
              <p:cNvSpPr>
                <a:spLocks/>
              </p:cNvSpPr>
              <p:nvPr/>
            </p:nvSpPr>
            <p:spPr bwMode="auto">
              <a:xfrm>
                <a:off x="1827" y="5314"/>
                <a:ext cx="91" cy="34"/>
              </a:xfrm>
              <a:custGeom>
                <a:avLst/>
                <a:gdLst>
                  <a:gd name="T0" fmla="*/ 0 w 181"/>
                  <a:gd name="T1" fmla="*/ 1 h 68"/>
                  <a:gd name="T2" fmla="*/ 1 w 181"/>
                  <a:gd name="T3" fmla="*/ 1 h 68"/>
                  <a:gd name="T4" fmla="*/ 1 w 181"/>
                  <a:gd name="T5" fmla="*/ 1 h 68"/>
                  <a:gd name="T6" fmla="*/ 1 w 181"/>
                  <a:gd name="T7" fmla="*/ 1 h 68"/>
                  <a:gd name="T8" fmla="*/ 1 w 181"/>
                  <a:gd name="T9" fmla="*/ 1 h 68"/>
                  <a:gd name="T10" fmla="*/ 1 w 181"/>
                  <a:gd name="T11" fmla="*/ 1 h 68"/>
                  <a:gd name="T12" fmla="*/ 1 w 181"/>
                  <a:gd name="T13" fmla="*/ 1 h 68"/>
                  <a:gd name="T14" fmla="*/ 1 w 181"/>
                  <a:gd name="T15" fmla="*/ 1 h 68"/>
                  <a:gd name="T16" fmla="*/ 1 w 181"/>
                  <a:gd name="T17" fmla="*/ 1 h 68"/>
                  <a:gd name="T18" fmla="*/ 1 w 181"/>
                  <a:gd name="T19" fmla="*/ 1 h 68"/>
                  <a:gd name="T20" fmla="*/ 1 w 181"/>
                  <a:gd name="T21" fmla="*/ 1 h 68"/>
                  <a:gd name="T22" fmla="*/ 1 w 181"/>
                  <a:gd name="T23" fmla="*/ 1 h 68"/>
                  <a:gd name="T24" fmla="*/ 1 w 181"/>
                  <a:gd name="T25" fmla="*/ 1 h 68"/>
                  <a:gd name="T26" fmla="*/ 1 w 181"/>
                  <a:gd name="T27" fmla="*/ 1 h 68"/>
                  <a:gd name="T28" fmla="*/ 1 w 181"/>
                  <a:gd name="T29" fmla="*/ 1 h 68"/>
                  <a:gd name="T30" fmla="*/ 1 w 181"/>
                  <a:gd name="T31" fmla="*/ 1 h 68"/>
                  <a:gd name="T32" fmla="*/ 1 w 181"/>
                  <a:gd name="T33" fmla="*/ 1 h 68"/>
                  <a:gd name="T34" fmla="*/ 1 w 181"/>
                  <a:gd name="T35" fmla="*/ 1 h 68"/>
                  <a:gd name="T36" fmla="*/ 1 w 181"/>
                  <a:gd name="T37" fmla="*/ 0 h 68"/>
                  <a:gd name="T38" fmla="*/ 1 w 181"/>
                  <a:gd name="T39" fmla="*/ 1 h 68"/>
                  <a:gd name="T40" fmla="*/ 0 w 181"/>
                  <a:gd name="T41" fmla="*/ 1 h 68"/>
                  <a:gd name="T42" fmla="*/ 0 w 181"/>
                  <a:gd name="T43" fmla="*/ 1 h 68"/>
                  <a:gd name="T44" fmla="*/ 0 w 181"/>
                  <a:gd name="T45" fmla="*/ 1 h 68"/>
                  <a:gd name="T46" fmla="*/ 0 w 181"/>
                  <a:gd name="T47" fmla="*/ 1 h 68"/>
                  <a:gd name="T48" fmla="*/ 0 w 181"/>
                  <a:gd name="T49" fmla="*/ 1 h 68"/>
                  <a:gd name="T50" fmla="*/ 0 w 181"/>
                  <a:gd name="T51" fmla="*/ 1 h 6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1" h="68">
                    <a:moveTo>
                      <a:pt x="0" y="7"/>
                    </a:moveTo>
                    <a:lnTo>
                      <a:pt x="24" y="5"/>
                    </a:lnTo>
                    <a:lnTo>
                      <a:pt x="47" y="6"/>
                    </a:lnTo>
                    <a:lnTo>
                      <a:pt x="70" y="10"/>
                    </a:lnTo>
                    <a:lnTo>
                      <a:pt x="93" y="18"/>
                    </a:lnTo>
                    <a:lnTo>
                      <a:pt x="115" y="29"/>
                    </a:lnTo>
                    <a:lnTo>
                      <a:pt x="136" y="41"/>
                    </a:lnTo>
                    <a:lnTo>
                      <a:pt x="157" y="54"/>
                    </a:lnTo>
                    <a:lnTo>
                      <a:pt x="175" y="68"/>
                    </a:lnTo>
                    <a:lnTo>
                      <a:pt x="177" y="68"/>
                    </a:lnTo>
                    <a:lnTo>
                      <a:pt x="180" y="66"/>
                    </a:lnTo>
                    <a:lnTo>
                      <a:pt x="181" y="62"/>
                    </a:lnTo>
                    <a:lnTo>
                      <a:pt x="181" y="60"/>
                    </a:lnTo>
                    <a:lnTo>
                      <a:pt x="164" y="43"/>
                    </a:lnTo>
                    <a:lnTo>
                      <a:pt x="144" y="29"/>
                    </a:lnTo>
                    <a:lnTo>
                      <a:pt x="122" y="16"/>
                    </a:lnTo>
                    <a:lnTo>
                      <a:pt x="98" y="8"/>
                    </a:lnTo>
                    <a:lnTo>
                      <a:pt x="74" y="2"/>
                    </a:lnTo>
                    <a:lnTo>
                      <a:pt x="49" y="0"/>
                    </a:lnTo>
                    <a:lnTo>
                      <a:pt x="24" y="1"/>
                    </a:lnTo>
                    <a:lnTo>
                      <a:pt x="0" y="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6" name="Freeform 494"/>
              <p:cNvSpPr>
                <a:spLocks/>
              </p:cNvSpPr>
              <p:nvPr/>
            </p:nvSpPr>
            <p:spPr bwMode="auto">
              <a:xfrm>
                <a:off x="1906" y="5291"/>
                <a:ext cx="48" cy="75"/>
              </a:xfrm>
              <a:custGeom>
                <a:avLst/>
                <a:gdLst>
                  <a:gd name="T0" fmla="*/ 1 w 96"/>
                  <a:gd name="T1" fmla="*/ 1 h 150"/>
                  <a:gd name="T2" fmla="*/ 1 w 96"/>
                  <a:gd name="T3" fmla="*/ 1 h 150"/>
                  <a:gd name="T4" fmla="*/ 1 w 96"/>
                  <a:gd name="T5" fmla="*/ 1 h 150"/>
                  <a:gd name="T6" fmla="*/ 1 w 96"/>
                  <a:gd name="T7" fmla="*/ 1 h 150"/>
                  <a:gd name="T8" fmla="*/ 1 w 96"/>
                  <a:gd name="T9" fmla="*/ 1 h 150"/>
                  <a:gd name="T10" fmla="*/ 1 w 96"/>
                  <a:gd name="T11" fmla="*/ 1 h 150"/>
                  <a:gd name="T12" fmla="*/ 1 w 96"/>
                  <a:gd name="T13" fmla="*/ 1 h 150"/>
                  <a:gd name="T14" fmla="*/ 1 w 96"/>
                  <a:gd name="T15" fmla="*/ 1 h 150"/>
                  <a:gd name="T16" fmla="*/ 1 w 96"/>
                  <a:gd name="T17" fmla="*/ 1 h 150"/>
                  <a:gd name="T18" fmla="*/ 1 w 96"/>
                  <a:gd name="T19" fmla="*/ 1 h 150"/>
                  <a:gd name="T20" fmla="*/ 1 w 96"/>
                  <a:gd name="T21" fmla="*/ 1 h 150"/>
                  <a:gd name="T22" fmla="*/ 1 w 96"/>
                  <a:gd name="T23" fmla="*/ 0 h 150"/>
                  <a:gd name="T24" fmla="*/ 1 w 96"/>
                  <a:gd name="T25" fmla="*/ 1 h 150"/>
                  <a:gd name="T26" fmla="*/ 1 w 96"/>
                  <a:gd name="T27" fmla="*/ 1 h 150"/>
                  <a:gd name="T28" fmla="*/ 1 w 96"/>
                  <a:gd name="T29" fmla="*/ 1 h 150"/>
                  <a:gd name="T30" fmla="*/ 1 w 96"/>
                  <a:gd name="T31" fmla="*/ 1 h 150"/>
                  <a:gd name="T32" fmla="*/ 1 w 96"/>
                  <a:gd name="T33" fmla="*/ 1 h 150"/>
                  <a:gd name="T34" fmla="*/ 1 w 96"/>
                  <a:gd name="T35" fmla="*/ 1 h 150"/>
                  <a:gd name="T36" fmla="*/ 1 w 96"/>
                  <a:gd name="T37" fmla="*/ 1 h 150"/>
                  <a:gd name="T38" fmla="*/ 0 w 96"/>
                  <a:gd name="T39" fmla="*/ 1 h 150"/>
                  <a:gd name="T40" fmla="*/ 1 w 96"/>
                  <a:gd name="T41" fmla="*/ 1 h 150"/>
                  <a:gd name="T42" fmla="*/ 1 w 96"/>
                  <a:gd name="T43" fmla="*/ 1 h 150"/>
                  <a:gd name="T44" fmla="*/ 1 w 96"/>
                  <a:gd name="T45" fmla="*/ 1 h 150"/>
                  <a:gd name="T46" fmla="*/ 1 w 96"/>
                  <a:gd name="T47" fmla="*/ 1 h 150"/>
                  <a:gd name="T48" fmla="*/ 1 w 96"/>
                  <a:gd name="T49" fmla="*/ 1 h 150"/>
                  <a:gd name="T50" fmla="*/ 1 w 96"/>
                  <a:gd name="T51" fmla="*/ 1 h 1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96" h="150">
                    <a:moveTo>
                      <a:pt x="4" y="150"/>
                    </a:moveTo>
                    <a:lnTo>
                      <a:pt x="7" y="128"/>
                    </a:lnTo>
                    <a:lnTo>
                      <a:pt x="12" y="107"/>
                    </a:lnTo>
                    <a:lnTo>
                      <a:pt x="20" y="89"/>
                    </a:lnTo>
                    <a:lnTo>
                      <a:pt x="33" y="71"/>
                    </a:lnTo>
                    <a:lnTo>
                      <a:pt x="47" y="55"/>
                    </a:lnTo>
                    <a:lnTo>
                      <a:pt x="62" y="39"/>
                    </a:lnTo>
                    <a:lnTo>
                      <a:pt x="77" y="24"/>
                    </a:lnTo>
                    <a:lnTo>
                      <a:pt x="93" y="10"/>
                    </a:lnTo>
                    <a:lnTo>
                      <a:pt x="95" y="6"/>
                    </a:lnTo>
                    <a:lnTo>
                      <a:pt x="96" y="2"/>
                    </a:lnTo>
                    <a:lnTo>
                      <a:pt x="93" y="0"/>
                    </a:lnTo>
                    <a:lnTo>
                      <a:pt x="88" y="1"/>
                    </a:lnTo>
                    <a:lnTo>
                      <a:pt x="70" y="14"/>
                    </a:lnTo>
                    <a:lnTo>
                      <a:pt x="51" y="29"/>
                    </a:lnTo>
                    <a:lnTo>
                      <a:pt x="35" y="45"/>
                    </a:lnTo>
                    <a:lnTo>
                      <a:pt x="20" y="63"/>
                    </a:lnTo>
                    <a:lnTo>
                      <a:pt x="10" y="83"/>
                    </a:lnTo>
                    <a:lnTo>
                      <a:pt x="2" y="104"/>
                    </a:lnTo>
                    <a:lnTo>
                      <a:pt x="0" y="125"/>
                    </a:lnTo>
                    <a:lnTo>
                      <a:pt x="3" y="150"/>
                    </a:lnTo>
                    <a:lnTo>
                      <a:pt x="4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7" name="Freeform 495"/>
              <p:cNvSpPr>
                <a:spLocks/>
              </p:cNvSpPr>
              <p:nvPr/>
            </p:nvSpPr>
            <p:spPr bwMode="auto">
              <a:xfrm>
                <a:off x="1884" y="5289"/>
                <a:ext cx="44" cy="19"/>
              </a:xfrm>
              <a:custGeom>
                <a:avLst/>
                <a:gdLst>
                  <a:gd name="T0" fmla="*/ 0 w 86"/>
                  <a:gd name="T1" fmla="*/ 0 h 37"/>
                  <a:gd name="T2" fmla="*/ 0 w 86"/>
                  <a:gd name="T3" fmla="*/ 1 h 37"/>
                  <a:gd name="T4" fmla="*/ 1 w 86"/>
                  <a:gd name="T5" fmla="*/ 1 h 37"/>
                  <a:gd name="T6" fmla="*/ 1 w 86"/>
                  <a:gd name="T7" fmla="*/ 1 h 37"/>
                  <a:gd name="T8" fmla="*/ 1 w 86"/>
                  <a:gd name="T9" fmla="*/ 1 h 37"/>
                  <a:gd name="T10" fmla="*/ 1 w 86"/>
                  <a:gd name="T11" fmla="*/ 1 h 37"/>
                  <a:gd name="T12" fmla="*/ 1 w 86"/>
                  <a:gd name="T13" fmla="*/ 1 h 37"/>
                  <a:gd name="T14" fmla="*/ 1 w 86"/>
                  <a:gd name="T15" fmla="*/ 1 h 37"/>
                  <a:gd name="T16" fmla="*/ 1 w 86"/>
                  <a:gd name="T17" fmla="*/ 1 h 37"/>
                  <a:gd name="T18" fmla="*/ 1 w 86"/>
                  <a:gd name="T19" fmla="*/ 1 h 37"/>
                  <a:gd name="T20" fmla="*/ 1 w 86"/>
                  <a:gd name="T21" fmla="*/ 1 h 37"/>
                  <a:gd name="T22" fmla="*/ 1 w 86"/>
                  <a:gd name="T23" fmla="*/ 1 h 37"/>
                  <a:gd name="T24" fmla="*/ 1 w 86"/>
                  <a:gd name="T25" fmla="*/ 1 h 37"/>
                  <a:gd name="T26" fmla="*/ 1 w 86"/>
                  <a:gd name="T27" fmla="*/ 1 h 37"/>
                  <a:gd name="T28" fmla="*/ 1 w 86"/>
                  <a:gd name="T29" fmla="*/ 1 h 37"/>
                  <a:gd name="T30" fmla="*/ 1 w 86"/>
                  <a:gd name="T31" fmla="*/ 1 h 37"/>
                  <a:gd name="T32" fmla="*/ 1 w 86"/>
                  <a:gd name="T33" fmla="*/ 1 h 37"/>
                  <a:gd name="T34" fmla="*/ 1 w 86"/>
                  <a:gd name="T35" fmla="*/ 1 h 37"/>
                  <a:gd name="T36" fmla="*/ 1 w 86"/>
                  <a:gd name="T37" fmla="*/ 1 h 37"/>
                  <a:gd name="T38" fmla="*/ 1 w 86"/>
                  <a:gd name="T39" fmla="*/ 1 h 37"/>
                  <a:gd name="T40" fmla="*/ 1 w 86"/>
                  <a:gd name="T41" fmla="*/ 1 h 37"/>
                  <a:gd name="T42" fmla="*/ 1 w 86"/>
                  <a:gd name="T43" fmla="*/ 1 h 37"/>
                  <a:gd name="T44" fmla="*/ 1 w 86"/>
                  <a:gd name="T45" fmla="*/ 1 h 37"/>
                  <a:gd name="T46" fmla="*/ 1 w 86"/>
                  <a:gd name="T47" fmla="*/ 1 h 37"/>
                  <a:gd name="T48" fmla="*/ 1 w 86"/>
                  <a:gd name="T49" fmla="*/ 1 h 37"/>
                  <a:gd name="T50" fmla="*/ 1 w 86"/>
                  <a:gd name="T51" fmla="*/ 1 h 37"/>
                  <a:gd name="T52" fmla="*/ 1 w 86"/>
                  <a:gd name="T53" fmla="*/ 1 h 37"/>
                  <a:gd name="T54" fmla="*/ 1 w 86"/>
                  <a:gd name="T55" fmla="*/ 1 h 37"/>
                  <a:gd name="T56" fmla="*/ 1 w 86"/>
                  <a:gd name="T57" fmla="*/ 1 h 37"/>
                  <a:gd name="T58" fmla="*/ 1 w 86"/>
                  <a:gd name="T59" fmla="*/ 1 h 37"/>
                  <a:gd name="T60" fmla="*/ 1 w 86"/>
                  <a:gd name="T61" fmla="*/ 1 h 37"/>
                  <a:gd name="T62" fmla="*/ 1 w 86"/>
                  <a:gd name="T63" fmla="*/ 1 h 37"/>
                  <a:gd name="T64" fmla="*/ 1 w 86"/>
                  <a:gd name="T65" fmla="*/ 0 h 37"/>
                  <a:gd name="T66" fmla="*/ 1 w 86"/>
                  <a:gd name="T67" fmla="*/ 0 h 37"/>
                  <a:gd name="T68" fmla="*/ 1 w 86"/>
                  <a:gd name="T69" fmla="*/ 0 h 37"/>
                  <a:gd name="T70" fmla="*/ 0 w 86"/>
                  <a:gd name="T71" fmla="*/ 0 h 37"/>
                  <a:gd name="T72" fmla="*/ 0 w 86"/>
                  <a:gd name="T73" fmla="*/ 0 h 37"/>
                  <a:gd name="T74" fmla="*/ 0 w 86"/>
                  <a:gd name="T75" fmla="*/ 0 h 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86" h="37">
                    <a:moveTo>
                      <a:pt x="0" y="0"/>
                    </a:moveTo>
                    <a:lnTo>
                      <a:pt x="0" y="13"/>
                    </a:lnTo>
                    <a:lnTo>
                      <a:pt x="5" y="23"/>
                    </a:lnTo>
                    <a:lnTo>
                      <a:pt x="14" y="31"/>
                    </a:lnTo>
                    <a:lnTo>
                      <a:pt x="26" y="36"/>
                    </a:lnTo>
                    <a:lnTo>
                      <a:pt x="35" y="37"/>
                    </a:lnTo>
                    <a:lnTo>
                      <a:pt x="41" y="36"/>
                    </a:lnTo>
                    <a:lnTo>
                      <a:pt x="50" y="35"/>
                    </a:lnTo>
                    <a:lnTo>
                      <a:pt x="58" y="33"/>
                    </a:lnTo>
                    <a:lnTo>
                      <a:pt x="66" y="29"/>
                    </a:lnTo>
                    <a:lnTo>
                      <a:pt x="73" y="24"/>
                    </a:lnTo>
                    <a:lnTo>
                      <a:pt x="78" y="20"/>
                    </a:lnTo>
                    <a:lnTo>
                      <a:pt x="84" y="14"/>
                    </a:lnTo>
                    <a:lnTo>
                      <a:pt x="86" y="11"/>
                    </a:lnTo>
                    <a:lnTo>
                      <a:pt x="86" y="7"/>
                    </a:lnTo>
                    <a:lnTo>
                      <a:pt x="84" y="6"/>
                    </a:lnTo>
                    <a:lnTo>
                      <a:pt x="79" y="7"/>
                    </a:lnTo>
                    <a:lnTo>
                      <a:pt x="75" y="9"/>
                    </a:lnTo>
                    <a:lnTo>
                      <a:pt x="70" y="12"/>
                    </a:lnTo>
                    <a:lnTo>
                      <a:pt x="66" y="13"/>
                    </a:lnTo>
                    <a:lnTo>
                      <a:pt x="60" y="14"/>
                    </a:lnTo>
                    <a:lnTo>
                      <a:pt x="55" y="15"/>
                    </a:lnTo>
                    <a:lnTo>
                      <a:pt x="51" y="16"/>
                    </a:lnTo>
                    <a:lnTo>
                      <a:pt x="45" y="16"/>
                    </a:lnTo>
                    <a:lnTo>
                      <a:pt x="40" y="18"/>
                    </a:lnTo>
                    <a:lnTo>
                      <a:pt x="35" y="19"/>
                    </a:lnTo>
                    <a:lnTo>
                      <a:pt x="28" y="20"/>
                    </a:lnTo>
                    <a:lnTo>
                      <a:pt x="21" y="20"/>
                    </a:lnTo>
                    <a:lnTo>
                      <a:pt x="15" y="19"/>
                    </a:lnTo>
                    <a:lnTo>
                      <a:pt x="10" y="16"/>
                    </a:lnTo>
                    <a:lnTo>
                      <a:pt x="6" y="12"/>
                    </a:lnTo>
                    <a:lnTo>
                      <a:pt x="2" y="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8" name="Freeform 496"/>
              <p:cNvSpPr>
                <a:spLocks/>
              </p:cNvSpPr>
              <p:nvPr/>
            </p:nvSpPr>
            <p:spPr bwMode="auto">
              <a:xfrm>
                <a:off x="2158" y="5332"/>
                <a:ext cx="54" cy="106"/>
              </a:xfrm>
              <a:custGeom>
                <a:avLst/>
                <a:gdLst>
                  <a:gd name="T0" fmla="*/ 0 w 109"/>
                  <a:gd name="T1" fmla="*/ 1 h 212"/>
                  <a:gd name="T2" fmla="*/ 0 w 109"/>
                  <a:gd name="T3" fmla="*/ 1 h 212"/>
                  <a:gd name="T4" fmla="*/ 0 w 109"/>
                  <a:gd name="T5" fmla="*/ 1 h 212"/>
                  <a:gd name="T6" fmla="*/ 0 w 109"/>
                  <a:gd name="T7" fmla="*/ 1 h 212"/>
                  <a:gd name="T8" fmla="*/ 0 w 109"/>
                  <a:gd name="T9" fmla="*/ 1 h 212"/>
                  <a:gd name="T10" fmla="*/ 0 w 109"/>
                  <a:gd name="T11" fmla="*/ 1 h 212"/>
                  <a:gd name="T12" fmla="*/ 0 w 109"/>
                  <a:gd name="T13" fmla="*/ 1 h 212"/>
                  <a:gd name="T14" fmla="*/ 0 w 109"/>
                  <a:gd name="T15" fmla="*/ 1 h 212"/>
                  <a:gd name="T16" fmla="*/ 0 w 109"/>
                  <a:gd name="T17" fmla="*/ 1 h 212"/>
                  <a:gd name="T18" fmla="*/ 0 w 109"/>
                  <a:gd name="T19" fmla="*/ 1 h 212"/>
                  <a:gd name="T20" fmla="*/ 0 w 109"/>
                  <a:gd name="T21" fmla="*/ 1 h 212"/>
                  <a:gd name="T22" fmla="*/ 0 w 109"/>
                  <a:gd name="T23" fmla="*/ 1 h 212"/>
                  <a:gd name="T24" fmla="*/ 0 w 109"/>
                  <a:gd name="T25" fmla="*/ 1 h 212"/>
                  <a:gd name="T26" fmla="*/ 0 w 109"/>
                  <a:gd name="T27" fmla="*/ 1 h 212"/>
                  <a:gd name="T28" fmla="*/ 0 w 109"/>
                  <a:gd name="T29" fmla="*/ 1 h 212"/>
                  <a:gd name="T30" fmla="*/ 0 w 109"/>
                  <a:gd name="T31" fmla="*/ 1 h 212"/>
                  <a:gd name="T32" fmla="*/ 0 w 109"/>
                  <a:gd name="T33" fmla="*/ 1 h 212"/>
                  <a:gd name="T34" fmla="*/ 0 w 109"/>
                  <a:gd name="T35" fmla="*/ 1 h 212"/>
                  <a:gd name="T36" fmla="*/ 0 w 109"/>
                  <a:gd name="T37" fmla="*/ 1 h 212"/>
                  <a:gd name="T38" fmla="*/ 0 w 109"/>
                  <a:gd name="T39" fmla="*/ 1 h 212"/>
                  <a:gd name="T40" fmla="*/ 0 w 109"/>
                  <a:gd name="T41" fmla="*/ 1 h 212"/>
                  <a:gd name="T42" fmla="*/ 0 w 109"/>
                  <a:gd name="T43" fmla="*/ 1 h 212"/>
                  <a:gd name="T44" fmla="*/ 0 w 109"/>
                  <a:gd name="T45" fmla="*/ 1 h 212"/>
                  <a:gd name="T46" fmla="*/ 0 w 109"/>
                  <a:gd name="T47" fmla="*/ 0 h 212"/>
                  <a:gd name="T48" fmla="*/ 0 w 109"/>
                  <a:gd name="T49" fmla="*/ 1 h 212"/>
                  <a:gd name="T50" fmla="*/ 0 w 109"/>
                  <a:gd name="T51" fmla="*/ 1 h 212"/>
                  <a:gd name="T52" fmla="*/ 0 w 109"/>
                  <a:gd name="T53" fmla="*/ 1 h 212"/>
                  <a:gd name="T54" fmla="*/ 0 w 109"/>
                  <a:gd name="T55" fmla="*/ 1 h 212"/>
                  <a:gd name="T56" fmla="*/ 0 w 109"/>
                  <a:gd name="T57" fmla="*/ 1 h 212"/>
                  <a:gd name="T58" fmla="*/ 0 w 109"/>
                  <a:gd name="T59" fmla="*/ 1 h 212"/>
                  <a:gd name="T60" fmla="*/ 0 w 109"/>
                  <a:gd name="T61" fmla="*/ 1 h 212"/>
                  <a:gd name="T62" fmla="*/ 0 w 109"/>
                  <a:gd name="T63" fmla="*/ 1 h 212"/>
                  <a:gd name="T64" fmla="*/ 0 w 109"/>
                  <a:gd name="T65" fmla="*/ 1 h 212"/>
                  <a:gd name="T66" fmla="*/ 0 w 109"/>
                  <a:gd name="T67" fmla="*/ 1 h 212"/>
                  <a:gd name="T68" fmla="*/ 0 w 109"/>
                  <a:gd name="T69" fmla="*/ 1 h 212"/>
                  <a:gd name="T70" fmla="*/ 0 w 109"/>
                  <a:gd name="T71" fmla="*/ 1 h 212"/>
                  <a:gd name="T72" fmla="*/ 0 w 109"/>
                  <a:gd name="T73" fmla="*/ 1 h 212"/>
                  <a:gd name="T74" fmla="*/ 0 w 109"/>
                  <a:gd name="T75" fmla="*/ 1 h 212"/>
                  <a:gd name="T76" fmla="*/ 0 w 109"/>
                  <a:gd name="T77" fmla="*/ 1 h 212"/>
                  <a:gd name="T78" fmla="*/ 0 w 109"/>
                  <a:gd name="T79" fmla="*/ 1 h 212"/>
                  <a:gd name="T80" fmla="*/ 0 w 109"/>
                  <a:gd name="T81" fmla="*/ 1 h 212"/>
                  <a:gd name="T82" fmla="*/ 0 w 109"/>
                  <a:gd name="T83" fmla="*/ 1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09" h="212">
                    <a:moveTo>
                      <a:pt x="9" y="210"/>
                    </a:moveTo>
                    <a:lnTo>
                      <a:pt x="8" y="200"/>
                    </a:lnTo>
                    <a:lnTo>
                      <a:pt x="6" y="190"/>
                    </a:lnTo>
                    <a:lnTo>
                      <a:pt x="5" y="180"/>
                    </a:lnTo>
                    <a:lnTo>
                      <a:pt x="3" y="170"/>
                    </a:lnTo>
                    <a:lnTo>
                      <a:pt x="1" y="155"/>
                    </a:lnTo>
                    <a:lnTo>
                      <a:pt x="4" y="141"/>
                    </a:lnTo>
                    <a:lnTo>
                      <a:pt x="8" y="127"/>
                    </a:lnTo>
                    <a:lnTo>
                      <a:pt x="14" y="115"/>
                    </a:lnTo>
                    <a:lnTo>
                      <a:pt x="21" y="103"/>
                    </a:lnTo>
                    <a:lnTo>
                      <a:pt x="29" y="92"/>
                    </a:lnTo>
                    <a:lnTo>
                      <a:pt x="37" y="81"/>
                    </a:lnTo>
                    <a:lnTo>
                      <a:pt x="46" y="71"/>
                    </a:lnTo>
                    <a:lnTo>
                      <a:pt x="53" y="63"/>
                    </a:lnTo>
                    <a:lnTo>
                      <a:pt x="61" y="54"/>
                    </a:lnTo>
                    <a:lnTo>
                      <a:pt x="68" y="46"/>
                    </a:lnTo>
                    <a:lnTo>
                      <a:pt x="76" y="38"/>
                    </a:lnTo>
                    <a:lnTo>
                      <a:pt x="83" y="31"/>
                    </a:lnTo>
                    <a:lnTo>
                      <a:pt x="91" y="23"/>
                    </a:lnTo>
                    <a:lnTo>
                      <a:pt x="99" y="15"/>
                    </a:lnTo>
                    <a:lnTo>
                      <a:pt x="107" y="8"/>
                    </a:lnTo>
                    <a:lnTo>
                      <a:pt x="109" y="5"/>
                    </a:lnTo>
                    <a:lnTo>
                      <a:pt x="109" y="2"/>
                    </a:lnTo>
                    <a:lnTo>
                      <a:pt x="109" y="0"/>
                    </a:lnTo>
                    <a:lnTo>
                      <a:pt x="106" y="1"/>
                    </a:lnTo>
                    <a:lnTo>
                      <a:pt x="94" y="11"/>
                    </a:lnTo>
                    <a:lnTo>
                      <a:pt x="81" y="22"/>
                    </a:lnTo>
                    <a:lnTo>
                      <a:pt x="69" y="33"/>
                    </a:lnTo>
                    <a:lnTo>
                      <a:pt x="58" y="45"/>
                    </a:lnTo>
                    <a:lnTo>
                      <a:pt x="46" y="56"/>
                    </a:lnTo>
                    <a:lnTo>
                      <a:pt x="36" y="69"/>
                    </a:lnTo>
                    <a:lnTo>
                      <a:pt x="27" y="81"/>
                    </a:lnTo>
                    <a:lnTo>
                      <a:pt x="19" y="95"/>
                    </a:lnTo>
                    <a:lnTo>
                      <a:pt x="5" y="125"/>
                    </a:lnTo>
                    <a:lnTo>
                      <a:pt x="0" y="152"/>
                    </a:lnTo>
                    <a:lnTo>
                      <a:pt x="3" y="180"/>
                    </a:lnTo>
                    <a:lnTo>
                      <a:pt x="8" y="212"/>
                    </a:lnTo>
                    <a:lnTo>
                      <a:pt x="9" y="2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9" name="Freeform 497"/>
              <p:cNvSpPr>
                <a:spLocks/>
              </p:cNvSpPr>
              <p:nvPr/>
            </p:nvSpPr>
            <p:spPr bwMode="auto">
              <a:xfrm>
                <a:off x="1997" y="5301"/>
                <a:ext cx="118" cy="345"/>
              </a:xfrm>
              <a:custGeom>
                <a:avLst/>
                <a:gdLst>
                  <a:gd name="T0" fmla="*/ 1 w 235"/>
                  <a:gd name="T1" fmla="*/ 0 h 691"/>
                  <a:gd name="T2" fmla="*/ 1 w 235"/>
                  <a:gd name="T3" fmla="*/ 0 h 691"/>
                  <a:gd name="T4" fmla="*/ 1 w 235"/>
                  <a:gd name="T5" fmla="*/ 0 h 691"/>
                  <a:gd name="T6" fmla="*/ 1 w 235"/>
                  <a:gd name="T7" fmla="*/ 0 h 691"/>
                  <a:gd name="T8" fmla="*/ 1 w 235"/>
                  <a:gd name="T9" fmla="*/ 0 h 691"/>
                  <a:gd name="T10" fmla="*/ 1 w 235"/>
                  <a:gd name="T11" fmla="*/ 0 h 691"/>
                  <a:gd name="T12" fmla="*/ 1 w 235"/>
                  <a:gd name="T13" fmla="*/ 0 h 691"/>
                  <a:gd name="T14" fmla="*/ 0 w 235"/>
                  <a:gd name="T15" fmla="*/ 0 h 691"/>
                  <a:gd name="T16" fmla="*/ 1 w 235"/>
                  <a:gd name="T17" fmla="*/ 0 h 691"/>
                  <a:gd name="T18" fmla="*/ 1 w 235"/>
                  <a:gd name="T19" fmla="*/ 0 h 691"/>
                  <a:gd name="T20" fmla="*/ 1 w 235"/>
                  <a:gd name="T21" fmla="*/ 0 h 691"/>
                  <a:gd name="T22" fmla="*/ 1 w 235"/>
                  <a:gd name="T23" fmla="*/ 0 h 691"/>
                  <a:gd name="T24" fmla="*/ 1 w 235"/>
                  <a:gd name="T25" fmla="*/ 0 h 691"/>
                  <a:gd name="T26" fmla="*/ 1 w 235"/>
                  <a:gd name="T27" fmla="*/ 0 h 691"/>
                  <a:gd name="T28" fmla="*/ 1 w 235"/>
                  <a:gd name="T29" fmla="*/ 0 h 691"/>
                  <a:gd name="T30" fmla="*/ 1 w 235"/>
                  <a:gd name="T31" fmla="*/ 0 h 691"/>
                  <a:gd name="T32" fmla="*/ 1 w 235"/>
                  <a:gd name="T33" fmla="*/ 0 h 691"/>
                  <a:gd name="T34" fmla="*/ 1 w 235"/>
                  <a:gd name="T35" fmla="*/ 0 h 691"/>
                  <a:gd name="T36" fmla="*/ 1 w 235"/>
                  <a:gd name="T37" fmla="*/ 0 h 691"/>
                  <a:gd name="T38" fmla="*/ 1 w 235"/>
                  <a:gd name="T39" fmla="*/ 0 h 691"/>
                  <a:gd name="T40" fmla="*/ 1 w 235"/>
                  <a:gd name="T41" fmla="*/ 0 h 691"/>
                  <a:gd name="T42" fmla="*/ 1 w 235"/>
                  <a:gd name="T43" fmla="*/ 0 h 691"/>
                  <a:gd name="T44" fmla="*/ 1 w 235"/>
                  <a:gd name="T45" fmla="*/ 0 h 691"/>
                  <a:gd name="T46" fmla="*/ 1 w 235"/>
                  <a:gd name="T47" fmla="*/ 0 h 691"/>
                  <a:gd name="T48" fmla="*/ 1 w 235"/>
                  <a:gd name="T49" fmla="*/ 0 h 691"/>
                  <a:gd name="T50" fmla="*/ 1 w 235"/>
                  <a:gd name="T51" fmla="*/ 0 h 691"/>
                  <a:gd name="T52" fmla="*/ 1 w 235"/>
                  <a:gd name="T53" fmla="*/ 0 h 691"/>
                  <a:gd name="T54" fmla="*/ 1 w 235"/>
                  <a:gd name="T55" fmla="*/ 0 h 691"/>
                  <a:gd name="T56" fmla="*/ 1 w 235"/>
                  <a:gd name="T57" fmla="*/ 0 h 691"/>
                  <a:gd name="T58" fmla="*/ 1 w 235"/>
                  <a:gd name="T59" fmla="*/ 0 h 691"/>
                  <a:gd name="T60" fmla="*/ 1 w 235"/>
                  <a:gd name="T61" fmla="*/ 0 h 691"/>
                  <a:gd name="T62" fmla="*/ 1 w 235"/>
                  <a:gd name="T63" fmla="*/ 0 h 691"/>
                  <a:gd name="T64" fmla="*/ 1 w 235"/>
                  <a:gd name="T65" fmla="*/ 0 h 691"/>
                  <a:gd name="T66" fmla="*/ 1 w 235"/>
                  <a:gd name="T67" fmla="*/ 0 h 691"/>
                  <a:gd name="T68" fmla="*/ 1 w 235"/>
                  <a:gd name="T69" fmla="*/ 0 h 691"/>
                  <a:gd name="T70" fmla="*/ 1 w 235"/>
                  <a:gd name="T71" fmla="*/ 0 h 691"/>
                  <a:gd name="T72" fmla="*/ 1 w 235"/>
                  <a:gd name="T73" fmla="*/ 0 h 691"/>
                  <a:gd name="T74" fmla="*/ 1 w 235"/>
                  <a:gd name="T75" fmla="*/ 0 h 691"/>
                  <a:gd name="T76" fmla="*/ 1 w 235"/>
                  <a:gd name="T77" fmla="*/ 0 h 691"/>
                  <a:gd name="T78" fmla="*/ 1 w 235"/>
                  <a:gd name="T79" fmla="*/ 0 h 691"/>
                  <a:gd name="T80" fmla="*/ 1 w 235"/>
                  <a:gd name="T81" fmla="*/ 0 h 691"/>
                  <a:gd name="T82" fmla="*/ 1 w 235"/>
                  <a:gd name="T83" fmla="*/ 0 h 691"/>
                  <a:gd name="T84" fmla="*/ 1 w 235"/>
                  <a:gd name="T85" fmla="*/ 0 h 691"/>
                  <a:gd name="T86" fmla="*/ 1 w 235"/>
                  <a:gd name="T87" fmla="*/ 0 h 691"/>
                  <a:gd name="T88" fmla="*/ 1 w 235"/>
                  <a:gd name="T89" fmla="*/ 0 h 691"/>
                  <a:gd name="T90" fmla="*/ 1 w 235"/>
                  <a:gd name="T91" fmla="*/ 0 h 691"/>
                  <a:gd name="T92" fmla="*/ 1 w 235"/>
                  <a:gd name="T93" fmla="*/ 0 h 691"/>
                  <a:gd name="T94" fmla="*/ 1 w 235"/>
                  <a:gd name="T95" fmla="*/ 0 h 691"/>
                  <a:gd name="T96" fmla="*/ 1 w 235"/>
                  <a:gd name="T97" fmla="*/ 0 h 691"/>
                  <a:gd name="T98" fmla="*/ 1 w 235"/>
                  <a:gd name="T99" fmla="*/ 0 h 691"/>
                  <a:gd name="T100" fmla="*/ 1 w 235"/>
                  <a:gd name="T101" fmla="*/ 0 h 691"/>
                  <a:gd name="T102" fmla="*/ 1 w 235"/>
                  <a:gd name="T103" fmla="*/ 0 h 691"/>
                  <a:gd name="T104" fmla="*/ 1 w 235"/>
                  <a:gd name="T105" fmla="*/ 0 h 691"/>
                  <a:gd name="T106" fmla="*/ 1 w 235"/>
                  <a:gd name="T107" fmla="*/ 0 h 691"/>
                  <a:gd name="T108" fmla="*/ 1 w 235"/>
                  <a:gd name="T109" fmla="*/ 0 h 691"/>
                  <a:gd name="T110" fmla="*/ 1 w 235"/>
                  <a:gd name="T111" fmla="*/ 0 h 691"/>
                  <a:gd name="T112" fmla="*/ 1 w 235"/>
                  <a:gd name="T113" fmla="*/ 0 h 691"/>
                  <a:gd name="T114" fmla="*/ 1 w 235"/>
                  <a:gd name="T115" fmla="*/ 0 h 69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35" h="691">
                    <a:moveTo>
                      <a:pt x="104" y="0"/>
                    </a:moveTo>
                    <a:lnTo>
                      <a:pt x="83" y="33"/>
                    </a:lnTo>
                    <a:lnTo>
                      <a:pt x="61" y="65"/>
                    </a:lnTo>
                    <a:lnTo>
                      <a:pt x="40" y="99"/>
                    </a:lnTo>
                    <a:lnTo>
                      <a:pt x="23" y="134"/>
                    </a:lnTo>
                    <a:lnTo>
                      <a:pt x="9" y="168"/>
                    </a:lnTo>
                    <a:lnTo>
                      <a:pt x="1" y="205"/>
                    </a:lnTo>
                    <a:lnTo>
                      <a:pt x="0" y="243"/>
                    </a:lnTo>
                    <a:lnTo>
                      <a:pt x="7" y="281"/>
                    </a:lnTo>
                    <a:lnTo>
                      <a:pt x="16" y="308"/>
                    </a:lnTo>
                    <a:lnTo>
                      <a:pt x="30" y="332"/>
                    </a:lnTo>
                    <a:lnTo>
                      <a:pt x="45" y="356"/>
                    </a:lnTo>
                    <a:lnTo>
                      <a:pt x="62" y="379"/>
                    </a:lnTo>
                    <a:lnTo>
                      <a:pt x="79" y="402"/>
                    </a:lnTo>
                    <a:lnTo>
                      <a:pt x="99" y="425"/>
                    </a:lnTo>
                    <a:lnTo>
                      <a:pt x="119" y="447"/>
                    </a:lnTo>
                    <a:lnTo>
                      <a:pt x="137" y="470"/>
                    </a:lnTo>
                    <a:lnTo>
                      <a:pt x="154" y="493"/>
                    </a:lnTo>
                    <a:lnTo>
                      <a:pt x="170" y="517"/>
                    </a:lnTo>
                    <a:lnTo>
                      <a:pt x="183" y="542"/>
                    </a:lnTo>
                    <a:lnTo>
                      <a:pt x="195" y="567"/>
                    </a:lnTo>
                    <a:lnTo>
                      <a:pt x="202" y="593"/>
                    </a:lnTo>
                    <a:lnTo>
                      <a:pt x="204" y="621"/>
                    </a:lnTo>
                    <a:lnTo>
                      <a:pt x="203" y="651"/>
                    </a:lnTo>
                    <a:lnTo>
                      <a:pt x="196" y="682"/>
                    </a:lnTo>
                    <a:lnTo>
                      <a:pt x="195" y="689"/>
                    </a:lnTo>
                    <a:lnTo>
                      <a:pt x="199" y="691"/>
                    </a:lnTo>
                    <a:lnTo>
                      <a:pt x="204" y="690"/>
                    </a:lnTo>
                    <a:lnTo>
                      <a:pt x="208" y="684"/>
                    </a:lnTo>
                    <a:lnTo>
                      <a:pt x="223" y="649"/>
                    </a:lnTo>
                    <a:lnTo>
                      <a:pt x="233" y="614"/>
                    </a:lnTo>
                    <a:lnTo>
                      <a:pt x="235" y="578"/>
                    </a:lnTo>
                    <a:lnTo>
                      <a:pt x="233" y="544"/>
                    </a:lnTo>
                    <a:lnTo>
                      <a:pt x="226" y="509"/>
                    </a:lnTo>
                    <a:lnTo>
                      <a:pt x="213" y="475"/>
                    </a:lnTo>
                    <a:lnTo>
                      <a:pt x="198" y="441"/>
                    </a:lnTo>
                    <a:lnTo>
                      <a:pt x="178" y="409"/>
                    </a:lnTo>
                    <a:lnTo>
                      <a:pt x="166" y="392"/>
                    </a:lnTo>
                    <a:lnTo>
                      <a:pt x="153" y="375"/>
                    </a:lnTo>
                    <a:lnTo>
                      <a:pt x="139" y="358"/>
                    </a:lnTo>
                    <a:lnTo>
                      <a:pt x="125" y="342"/>
                    </a:lnTo>
                    <a:lnTo>
                      <a:pt x="110" y="327"/>
                    </a:lnTo>
                    <a:lnTo>
                      <a:pt x="94" y="312"/>
                    </a:lnTo>
                    <a:lnTo>
                      <a:pt x="79" y="299"/>
                    </a:lnTo>
                    <a:lnTo>
                      <a:pt x="64" y="284"/>
                    </a:lnTo>
                    <a:lnTo>
                      <a:pt x="38" y="249"/>
                    </a:lnTo>
                    <a:lnTo>
                      <a:pt x="25" y="213"/>
                    </a:lnTo>
                    <a:lnTo>
                      <a:pt x="24" y="177"/>
                    </a:lnTo>
                    <a:lnTo>
                      <a:pt x="31" y="141"/>
                    </a:lnTo>
                    <a:lnTo>
                      <a:pt x="45" y="104"/>
                    </a:lnTo>
                    <a:lnTo>
                      <a:pt x="63" y="68"/>
                    </a:lnTo>
                    <a:lnTo>
                      <a:pt x="84" y="34"/>
                    </a:lnTo>
                    <a:lnTo>
                      <a:pt x="105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0" name="Freeform 498"/>
              <p:cNvSpPr>
                <a:spLocks/>
              </p:cNvSpPr>
              <p:nvPr/>
            </p:nvSpPr>
            <p:spPr bwMode="auto">
              <a:xfrm>
                <a:off x="2144" y="5361"/>
                <a:ext cx="261" cy="298"/>
              </a:xfrm>
              <a:custGeom>
                <a:avLst/>
                <a:gdLst>
                  <a:gd name="T0" fmla="*/ 1 w 522"/>
                  <a:gd name="T1" fmla="*/ 0 h 598"/>
                  <a:gd name="T2" fmla="*/ 1 w 522"/>
                  <a:gd name="T3" fmla="*/ 0 h 598"/>
                  <a:gd name="T4" fmla="*/ 1 w 522"/>
                  <a:gd name="T5" fmla="*/ 0 h 598"/>
                  <a:gd name="T6" fmla="*/ 0 w 522"/>
                  <a:gd name="T7" fmla="*/ 0 h 598"/>
                  <a:gd name="T8" fmla="*/ 1 w 522"/>
                  <a:gd name="T9" fmla="*/ 0 h 598"/>
                  <a:gd name="T10" fmla="*/ 1 w 522"/>
                  <a:gd name="T11" fmla="*/ 0 h 598"/>
                  <a:gd name="T12" fmla="*/ 1 w 522"/>
                  <a:gd name="T13" fmla="*/ 0 h 598"/>
                  <a:gd name="T14" fmla="*/ 1 w 522"/>
                  <a:gd name="T15" fmla="*/ 0 h 598"/>
                  <a:gd name="T16" fmla="*/ 1 w 522"/>
                  <a:gd name="T17" fmla="*/ 0 h 598"/>
                  <a:gd name="T18" fmla="*/ 1 w 522"/>
                  <a:gd name="T19" fmla="*/ 0 h 598"/>
                  <a:gd name="T20" fmla="*/ 1 w 522"/>
                  <a:gd name="T21" fmla="*/ 0 h 598"/>
                  <a:gd name="T22" fmla="*/ 1 w 522"/>
                  <a:gd name="T23" fmla="*/ 0 h 598"/>
                  <a:gd name="T24" fmla="*/ 1 w 522"/>
                  <a:gd name="T25" fmla="*/ 0 h 598"/>
                  <a:gd name="T26" fmla="*/ 1 w 522"/>
                  <a:gd name="T27" fmla="*/ 0 h 598"/>
                  <a:gd name="T28" fmla="*/ 1 w 522"/>
                  <a:gd name="T29" fmla="*/ 0 h 598"/>
                  <a:gd name="T30" fmla="*/ 1 w 522"/>
                  <a:gd name="T31" fmla="*/ 0 h 598"/>
                  <a:gd name="T32" fmla="*/ 1 w 522"/>
                  <a:gd name="T33" fmla="*/ 0 h 598"/>
                  <a:gd name="T34" fmla="*/ 1 w 522"/>
                  <a:gd name="T35" fmla="*/ 0 h 598"/>
                  <a:gd name="T36" fmla="*/ 1 w 522"/>
                  <a:gd name="T37" fmla="*/ 0 h 598"/>
                  <a:gd name="T38" fmla="*/ 1 w 522"/>
                  <a:gd name="T39" fmla="*/ 0 h 598"/>
                  <a:gd name="T40" fmla="*/ 1 w 522"/>
                  <a:gd name="T41" fmla="*/ 0 h 598"/>
                  <a:gd name="T42" fmla="*/ 1 w 522"/>
                  <a:gd name="T43" fmla="*/ 0 h 598"/>
                  <a:gd name="T44" fmla="*/ 1 w 522"/>
                  <a:gd name="T45" fmla="*/ 0 h 598"/>
                  <a:gd name="T46" fmla="*/ 1 w 522"/>
                  <a:gd name="T47" fmla="*/ 0 h 598"/>
                  <a:gd name="T48" fmla="*/ 1 w 522"/>
                  <a:gd name="T49" fmla="*/ 0 h 598"/>
                  <a:gd name="T50" fmla="*/ 1 w 522"/>
                  <a:gd name="T51" fmla="*/ 0 h 598"/>
                  <a:gd name="T52" fmla="*/ 1 w 522"/>
                  <a:gd name="T53" fmla="*/ 0 h 598"/>
                  <a:gd name="T54" fmla="*/ 1 w 522"/>
                  <a:gd name="T55" fmla="*/ 0 h 598"/>
                  <a:gd name="T56" fmla="*/ 1 w 522"/>
                  <a:gd name="T57" fmla="*/ 0 h 598"/>
                  <a:gd name="T58" fmla="*/ 1 w 522"/>
                  <a:gd name="T59" fmla="*/ 0 h 598"/>
                  <a:gd name="T60" fmla="*/ 1 w 522"/>
                  <a:gd name="T61" fmla="*/ 0 h 598"/>
                  <a:gd name="T62" fmla="*/ 1 w 522"/>
                  <a:gd name="T63" fmla="*/ 0 h 598"/>
                  <a:gd name="T64" fmla="*/ 1 w 522"/>
                  <a:gd name="T65" fmla="*/ 0 h 598"/>
                  <a:gd name="T66" fmla="*/ 1 w 522"/>
                  <a:gd name="T67" fmla="*/ 0 h 598"/>
                  <a:gd name="T68" fmla="*/ 1 w 522"/>
                  <a:gd name="T69" fmla="*/ 0 h 598"/>
                  <a:gd name="T70" fmla="*/ 1 w 522"/>
                  <a:gd name="T71" fmla="*/ 0 h 598"/>
                  <a:gd name="T72" fmla="*/ 1 w 522"/>
                  <a:gd name="T73" fmla="*/ 0 h 598"/>
                  <a:gd name="T74" fmla="*/ 1 w 522"/>
                  <a:gd name="T75" fmla="*/ 0 h 598"/>
                  <a:gd name="T76" fmla="*/ 1 w 522"/>
                  <a:gd name="T77" fmla="*/ 0 h 598"/>
                  <a:gd name="T78" fmla="*/ 1 w 522"/>
                  <a:gd name="T79" fmla="*/ 0 h 598"/>
                  <a:gd name="T80" fmla="*/ 1 w 522"/>
                  <a:gd name="T81" fmla="*/ 0 h 598"/>
                  <a:gd name="T82" fmla="*/ 1 w 522"/>
                  <a:gd name="T83" fmla="*/ 0 h 598"/>
                  <a:gd name="T84" fmla="*/ 1 w 522"/>
                  <a:gd name="T85" fmla="*/ 0 h 598"/>
                  <a:gd name="T86" fmla="*/ 1 w 522"/>
                  <a:gd name="T87" fmla="*/ 0 h 598"/>
                  <a:gd name="T88" fmla="*/ 1 w 522"/>
                  <a:gd name="T89" fmla="*/ 0 h 598"/>
                  <a:gd name="T90" fmla="*/ 1 w 522"/>
                  <a:gd name="T91" fmla="*/ 0 h 598"/>
                  <a:gd name="T92" fmla="*/ 1 w 522"/>
                  <a:gd name="T93" fmla="*/ 0 h 598"/>
                  <a:gd name="T94" fmla="*/ 1 w 522"/>
                  <a:gd name="T95" fmla="*/ 0 h 598"/>
                  <a:gd name="T96" fmla="*/ 1 w 522"/>
                  <a:gd name="T97" fmla="*/ 0 h 598"/>
                  <a:gd name="T98" fmla="*/ 1 w 522"/>
                  <a:gd name="T99" fmla="*/ 0 h 598"/>
                  <a:gd name="T100" fmla="*/ 1 w 522"/>
                  <a:gd name="T101" fmla="*/ 0 h 598"/>
                  <a:gd name="T102" fmla="*/ 1 w 522"/>
                  <a:gd name="T103" fmla="*/ 0 h 598"/>
                  <a:gd name="T104" fmla="*/ 1 w 522"/>
                  <a:gd name="T105" fmla="*/ 0 h 598"/>
                  <a:gd name="T106" fmla="*/ 1 w 522"/>
                  <a:gd name="T107" fmla="*/ 0 h 598"/>
                  <a:gd name="T108" fmla="*/ 1 w 522"/>
                  <a:gd name="T109" fmla="*/ 0 h 598"/>
                  <a:gd name="T110" fmla="*/ 1 w 522"/>
                  <a:gd name="T111" fmla="*/ 0 h 598"/>
                  <a:gd name="T112" fmla="*/ 1 w 522"/>
                  <a:gd name="T113" fmla="*/ 0 h 59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22" h="598">
                    <a:moveTo>
                      <a:pt x="72" y="0"/>
                    </a:moveTo>
                    <a:lnTo>
                      <a:pt x="58" y="16"/>
                    </a:lnTo>
                    <a:lnTo>
                      <a:pt x="45" y="33"/>
                    </a:lnTo>
                    <a:lnTo>
                      <a:pt x="32" y="50"/>
                    </a:lnTo>
                    <a:lnTo>
                      <a:pt x="20" y="66"/>
                    </a:lnTo>
                    <a:lnTo>
                      <a:pt x="11" y="83"/>
                    </a:lnTo>
                    <a:lnTo>
                      <a:pt x="3" y="103"/>
                    </a:lnTo>
                    <a:lnTo>
                      <a:pt x="0" y="122"/>
                    </a:lnTo>
                    <a:lnTo>
                      <a:pt x="0" y="144"/>
                    </a:lnTo>
                    <a:lnTo>
                      <a:pt x="2" y="153"/>
                    </a:lnTo>
                    <a:lnTo>
                      <a:pt x="5" y="162"/>
                    </a:lnTo>
                    <a:lnTo>
                      <a:pt x="11" y="172"/>
                    </a:lnTo>
                    <a:lnTo>
                      <a:pt x="18" y="180"/>
                    </a:lnTo>
                    <a:lnTo>
                      <a:pt x="25" y="188"/>
                    </a:lnTo>
                    <a:lnTo>
                      <a:pt x="33" y="196"/>
                    </a:lnTo>
                    <a:lnTo>
                      <a:pt x="40" y="203"/>
                    </a:lnTo>
                    <a:lnTo>
                      <a:pt x="47" y="210"/>
                    </a:lnTo>
                    <a:lnTo>
                      <a:pt x="64" y="227"/>
                    </a:lnTo>
                    <a:lnTo>
                      <a:pt x="80" y="243"/>
                    </a:lnTo>
                    <a:lnTo>
                      <a:pt x="97" y="260"/>
                    </a:lnTo>
                    <a:lnTo>
                      <a:pt x="112" y="278"/>
                    </a:lnTo>
                    <a:lnTo>
                      <a:pt x="125" y="296"/>
                    </a:lnTo>
                    <a:lnTo>
                      <a:pt x="138" y="316"/>
                    </a:lnTo>
                    <a:lnTo>
                      <a:pt x="151" y="335"/>
                    </a:lnTo>
                    <a:lnTo>
                      <a:pt x="161" y="357"/>
                    </a:lnTo>
                    <a:lnTo>
                      <a:pt x="169" y="379"/>
                    </a:lnTo>
                    <a:lnTo>
                      <a:pt x="177" y="403"/>
                    </a:lnTo>
                    <a:lnTo>
                      <a:pt x="185" y="427"/>
                    </a:lnTo>
                    <a:lnTo>
                      <a:pt x="196" y="450"/>
                    </a:lnTo>
                    <a:lnTo>
                      <a:pt x="208" y="470"/>
                    </a:lnTo>
                    <a:lnTo>
                      <a:pt x="224" y="486"/>
                    </a:lnTo>
                    <a:lnTo>
                      <a:pt x="246" y="494"/>
                    </a:lnTo>
                    <a:lnTo>
                      <a:pt x="273" y="494"/>
                    </a:lnTo>
                    <a:lnTo>
                      <a:pt x="291" y="490"/>
                    </a:lnTo>
                    <a:lnTo>
                      <a:pt x="309" y="484"/>
                    </a:lnTo>
                    <a:lnTo>
                      <a:pt x="325" y="477"/>
                    </a:lnTo>
                    <a:lnTo>
                      <a:pt x="341" y="470"/>
                    </a:lnTo>
                    <a:lnTo>
                      <a:pt x="357" y="464"/>
                    </a:lnTo>
                    <a:lnTo>
                      <a:pt x="375" y="461"/>
                    </a:lnTo>
                    <a:lnTo>
                      <a:pt x="394" y="461"/>
                    </a:lnTo>
                    <a:lnTo>
                      <a:pt x="416" y="467"/>
                    </a:lnTo>
                    <a:lnTo>
                      <a:pt x="433" y="476"/>
                    </a:lnTo>
                    <a:lnTo>
                      <a:pt x="448" y="490"/>
                    </a:lnTo>
                    <a:lnTo>
                      <a:pt x="461" y="507"/>
                    </a:lnTo>
                    <a:lnTo>
                      <a:pt x="473" y="525"/>
                    </a:lnTo>
                    <a:lnTo>
                      <a:pt x="484" y="544"/>
                    </a:lnTo>
                    <a:lnTo>
                      <a:pt x="494" y="563"/>
                    </a:lnTo>
                    <a:lnTo>
                      <a:pt x="504" y="582"/>
                    </a:lnTo>
                    <a:lnTo>
                      <a:pt x="516" y="598"/>
                    </a:lnTo>
                    <a:lnTo>
                      <a:pt x="518" y="598"/>
                    </a:lnTo>
                    <a:lnTo>
                      <a:pt x="521" y="596"/>
                    </a:lnTo>
                    <a:lnTo>
                      <a:pt x="522" y="593"/>
                    </a:lnTo>
                    <a:lnTo>
                      <a:pt x="521" y="591"/>
                    </a:lnTo>
                    <a:lnTo>
                      <a:pt x="506" y="568"/>
                    </a:lnTo>
                    <a:lnTo>
                      <a:pt x="494" y="546"/>
                    </a:lnTo>
                    <a:lnTo>
                      <a:pt x="484" y="525"/>
                    </a:lnTo>
                    <a:lnTo>
                      <a:pt x="475" y="505"/>
                    </a:lnTo>
                    <a:lnTo>
                      <a:pt x="463" y="486"/>
                    </a:lnTo>
                    <a:lnTo>
                      <a:pt x="449" y="470"/>
                    </a:lnTo>
                    <a:lnTo>
                      <a:pt x="431" y="455"/>
                    </a:lnTo>
                    <a:lnTo>
                      <a:pt x="407" y="442"/>
                    </a:lnTo>
                    <a:lnTo>
                      <a:pt x="394" y="438"/>
                    </a:lnTo>
                    <a:lnTo>
                      <a:pt x="380" y="437"/>
                    </a:lnTo>
                    <a:lnTo>
                      <a:pt x="367" y="437"/>
                    </a:lnTo>
                    <a:lnTo>
                      <a:pt x="356" y="439"/>
                    </a:lnTo>
                    <a:lnTo>
                      <a:pt x="343" y="441"/>
                    </a:lnTo>
                    <a:lnTo>
                      <a:pt x="332" y="446"/>
                    </a:lnTo>
                    <a:lnTo>
                      <a:pt x="320" y="450"/>
                    </a:lnTo>
                    <a:lnTo>
                      <a:pt x="309" y="455"/>
                    </a:lnTo>
                    <a:lnTo>
                      <a:pt x="297" y="460"/>
                    </a:lnTo>
                    <a:lnTo>
                      <a:pt x="286" y="462"/>
                    </a:lnTo>
                    <a:lnTo>
                      <a:pt x="274" y="464"/>
                    </a:lnTo>
                    <a:lnTo>
                      <a:pt x="262" y="464"/>
                    </a:lnTo>
                    <a:lnTo>
                      <a:pt x="251" y="463"/>
                    </a:lnTo>
                    <a:lnTo>
                      <a:pt x="239" y="458"/>
                    </a:lnTo>
                    <a:lnTo>
                      <a:pt x="228" y="450"/>
                    </a:lnTo>
                    <a:lnTo>
                      <a:pt x="216" y="440"/>
                    </a:lnTo>
                    <a:lnTo>
                      <a:pt x="209" y="431"/>
                    </a:lnTo>
                    <a:lnTo>
                      <a:pt x="203" y="418"/>
                    </a:lnTo>
                    <a:lnTo>
                      <a:pt x="198" y="405"/>
                    </a:lnTo>
                    <a:lnTo>
                      <a:pt x="193" y="392"/>
                    </a:lnTo>
                    <a:lnTo>
                      <a:pt x="190" y="378"/>
                    </a:lnTo>
                    <a:lnTo>
                      <a:pt x="186" y="364"/>
                    </a:lnTo>
                    <a:lnTo>
                      <a:pt x="183" y="350"/>
                    </a:lnTo>
                    <a:lnTo>
                      <a:pt x="178" y="339"/>
                    </a:lnTo>
                    <a:lnTo>
                      <a:pt x="174" y="327"/>
                    </a:lnTo>
                    <a:lnTo>
                      <a:pt x="169" y="317"/>
                    </a:lnTo>
                    <a:lnTo>
                      <a:pt x="163" y="306"/>
                    </a:lnTo>
                    <a:lnTo>
                      <a:pt x="158" y="295"/>
                    </a:lnTo>
                    <a:lnTo>
                      <a:pt x="151" y="285"/>
                    </a:lnTo>
                    <a:lnTo>
                      <a:pt x="144" y="274"/>
                    </a:lnTo>
                    <a:lnTo>
                      <a:pt x="137" y="265"/>
                    </a:lnTo>
                    <a:lnTo>
                      <a:pt x="130" y="255"/>
                    </a:lnTo>
                    <a:lnTo>
                      <a:pt x="121" y="244"/>
                    </a:lnTo>
                    <a:lnTo>
                      <a:pt x="112" y="234"/>
                    </a:lnTo>
                    <a:lnTo>
                      <a:pt x="101" y="224"/>
                    </a:lnTo>
                    <a:lnTo>
                      <a:pt x="90" y="214"/>
                    </a:lnTo>
                    <a:lnTo>
                      <a:pt x="78" y="205"/>
                    </a:lnTo>
                    <a:lnTo>
                      <a:pt x="67" y="197"/>
                    </a:lnTo>
                    <a:lnTo>
                      <a:pt x="56" y="188"/>
                    </a:lnTo>
                    <a:lnTo>
                      <a:pt x="45" y="180"/>
                    </a:lnTo>
                    <a:lnTo>
                      <a:pt x="25" y="158"/>
                    </a:lnTo>
                    <a:lnTo>
                      <a:pt x="15" y="135"/>
                    </a:lnTo>
                    <a:lnTo>
                      <a:pt x="14" y="112"/>
                    </a:lnTo>
                    <a:lnTo>
                      <a:pt x="19" y="88"/>
                    </a:lnTo>
                    <a:lnTo>
                      <a:pt x="31" y="63"/>
                    </a:lnTo>
                    <a:lnTo>
                      <a:pt x="45" y="42"/>
                    </a:lnTo>
                    <a:lnTo>
                      <a:pt x="60" y="20"/>
                    </a:lnTo>
                    <a:lnTo>
                      <a:pt x="73" y="1"/>
                    </a:lnTo>
                    <a:lnTo>
                      <a:pt x="73" y="0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1" name="Freeform 499"/>
              <p:cNvSpPr>
                <a:spLocks/>
              </p:cNvSpPr>
              <p:nvPr/>
            </p:nvSpPr>
            <p:spPr bwMode="auto">
              <a:xfrm>
                <a:off x="2211" y="5604"/>
                <a:ext cx="186" cy="34"/>
              </a:xfrm>
              <a:custGeom>
                <a:avLst/>
                <a:gdLst>
                  <a:gd name="T0" fmla="*/ 0 w 374"/>
                  <a:gd name="T1" fmla="*/ 1 h 68"/>
                  <a:gd name="T2" fmla="*/ 0 w 374"/>
                  <a:gd name="T3" fmla="*/ 1 h 68"/>
                  <a:gd name="T4" fmla="*/ 0 w 374"/>
                  <a:gd name="T5" fmla="*/ 1 h 68"/>
                  <a:gd name="T6" fmla="*/ 0 w 374"/>
                  <a:gd name="T7" fmla="*/ 1 h 68"/>
                  <a:gd name="T8" fmla="*/ 0 w 374"/>
                  <a:gd name="T9" fmla="*/ 1 h 68"/>
                  <a:gd name="T10" fmla="*/ 0 w 374"/>
                  <a:gd name="T11" fmla="*/ 1 h 68"/>
                  <a:gd name="T12" fmla="*/ 0 w 374"/>
                  <a:gd name="T13" fmla="*/ 1 h 68"/>
                  <a:gd name="T14" fmla="*/ 0 w 374"/>
                  <a:gd name="T15" fmla="*/ 1 h 68"/>
                  <a:gd name="T16" fmla="*/ 0 w 374"/>
                  <a:gd name="T17" fmla="*/ 1 h 68"/>
                  <a:gd name="T18" fmla="*/ 0 w 374"/>
                  <a:gd name="T19" fmla="*/ 1 h 68"/>
                  <a:gd name="T20" fmla="*/ 0 w 374"/>
                  <a:gd name="T21" fmla="*/ 1 h 68"/>
                  <a:gd name="T22" fmla="*/ 0 w 374"/>
                  <a:gd name="T23" fmla="*/ 1 h 68"/>
                  <a:gd name="T24" fmla="*/ 0 w 374"/>
                  <a:gd name="T25" fmla="*/ 1 h 68"/>
                  <a:gd name="T26" fmla="*/ 0 w 374"/>
                  <a:gd name="T27" fmla="*/ 1 h 68"/>
                  <a:gd name="T28" fmla="*/ 0 w 374"/>
                  <a:gd name="T29" fmla="*/ 1 h 68"/>
                  <a:gd name="T30" fmla="*/ 0 w 374"/>
                  <a:gd name="T31" fmla="*/ 1 h 68"/>
                  <a:gd name="T32" fmla="*/ 0 w 374"/>
                  <a:gd name="T33" fmla="*/ 1 h 68"/>
                  <a:gd name="T34" fmla="*/ 0 w 374"/>
                  <a:gd name="T35" fmla="*/ 1 h 68"/>
                  <a:gd name="T36" fmla="*/ 0 w 374"/>
                  <a:gd name="T37" fmla="*/ 1 h 68"/>
                  <a:gd name="T38" fmla="*/ 0 w 374"/>
                  <a:gd name="T39" fmla="*/ 1 h 68"/>
                  <a:gd name="T40" fmla="*/ 0 w 374"/>
                  <a:gd name="T41" fmla="*/ 1 h 68"/>
                  <a:gd name="T42" fmla="*/ 0 w 374"/>
                  <a:gd name="T43" fmla="*/ 1 h 68"/>
                  <a:gd name="T44" fmla="*/ 0 w 374"/>
                  <a:gd name="T45" fmla="*/ 1 h 68"/>
                  <a:gd name="T46" fmla="*/ 0 w 374"/>
                  <a:gd name="T47" fmla="*/ 1 h 68"/>
                  <a:gd name="T48" fmla="*/ 0 w 374"/>
                  <a:gd name="T49" fmla="*/ 1 h 68"/>
                  <a:gd name="T50" fmla="*/ 0 w 374"/>
                  <a:gd name="T51" fmla="*/ 1 h 68"/>
                  <a:gd name="T52" fmla="*/ 0 w 374"/>
                  <a:gd name="T53" fmla="*/ 1 h 68"/>
                  <a:gd name="T54" fmla="*/ 0 w 374"/>
                  <a:gd name="T55" fmla="*/ 1 h 68"/>
                  <a:gd name="T56" fmla="*/ 0 w 374"/>
                  <a:gd name="T57" fmla="*/ 1 h 68"/>
                  <a:gd name="T58" fmla="*/ 0 w 374"/>
                  <a:gd name="T59" fmla="*/ 1 h 68"/>
                  <a:gd name="T60" fmla="*/ 0 w 374"/>
                  <a:gd name="T61" fmla="*/ 1 h 68"/>
                  <a:gd name="T62" fmla="*/ 0 w 374"/>
                  <a:gd name="T63" fmla="*/ 1 h 68"/>
                  <a:gd name="T64" fmla="*/ 0 w 374"/>
                  <a:gd name="T65" fmla="*/ 1 h 68"/>
                  <a:gd name="T66" fmla="*/ 0 w 374"/>
                  <a:gd name="T67" fmla="*/ 1 h 68"/>
                  <a:gd name="T68" fmla="*/ 0 w 374"/>
                  <a:gd name="T69" fmla="*/ 0 h 68"/>
                  <a:gd name="T70" fmla="*/ 0 w 374"/>
                  <a:gd name="T71" fmla="*/ 1 h 68"/>
                  <a:gd name="T72" fmla="*/ 0 w 374"/>
                  <a:gd name="T73" fmla="*/ 1 h 68"/>
                  <a:gd name="T74" fmla="*/ 0 w 374"/>
                  <a:gd name="T75" fmla="*/ 1 h 68"/>
                  <a:gd name="T76" fmla="*/ 0 w 374"/>
                  <a:gd name="T77" fmla="*/ 1 h 68"/>
                  <a:gd name="T78" fmla="*/ 0 w 374"/>
                  <a:gd name="T79" fmla="*/ 1 h 68"/>
                  <a:gd name="T80" fmla="*/ 0 w 374"/>
                  <a:gd name="T81" fmla="*/ 1 h 68"/>
                  <a:gd name="T82" fmla="*/ 0 w 374"/>
                  <a:gd name="T83" fmla="*/ 1 h 68"/>
                  <a:gd name="T84" fmla="*/ 0 w 374"/>
                  <a:gd name="T85" fmla="*/ 1 h 68"/>
                  <a:gd name="T86" fmla="*/ 0 w 374"/>
                  <a:gd name="T87" fmla="*/ 1 h 68"/>
                  <a:gd name="T88" fmla="*/ 0 w 374"/>
                  <a:gd name="T89" fmla="*/ 1 h 68"/>
                  <a:gd name="T90" fmla="*/ 0 w 374"/>
                  <a:gd name="T91" fmla="*/ 1 h 68"/>
                  <a:gd name="T92" fmla="*/ 0 w 374"/>
                  <a:gd name="T93" fmla="*/ 1 h 68"/>
                  <a:gd name="T94" fmla="*/ 0 w 374"/>
                  <a:gd name="T95" fmla="*/ 1 h 68"/>
                  <a:gd name="T96" fmla="*/ 0 w 374"/>
                  <a:gd name="T97" fmla="*/ 1 h 68"/>
                  <a:gd name="T98" fmla="*/ 0 w 374"/>
                  <a:gd name="T99" fmla="*/ 1 h 68"/>
                  <a:gd name="T100" fmla="*/ 0 w 374"/>
                  <a:gd name="T101" fmla="*/ 1 h 68"/>
                  <a:gd name="T102" fmla="*/ 0 w 374"/>
                  <a:gd name="T103" fmla="*/ 1 h 68"/>
                  <a:gd name="T104" fmla="*/ 0 w 374"/>
                  <a:gd name="T105" fmla="*/ 1 h 68"/>
                  <a:gd name="T106" fmla="*/ 0 w 374"/>
                  <a:gd name="T107" fmla="*/ 1 h 68"/>
                  <a:gd name="T108" fmla="*/ 0 w 374"/>
                  <a:gd name="T109" fmla="*/ 1 h 68"/>
                  <a:gd name="T110" fmla="*/ 0 w 374"/>
                  <a:gd name="T111" fmla="*/ 1 h 68"/>
                  <a:gd name="T112" fmla="*/ 0 w 374"/>
                  <a:gd name="T113" fmla="*/ 1 h 68"/>
                  <a:gd name="T114" fmla="*/ 0 w 374"/>
                  <a:gd name="T115" fmla="*/ 1 h 6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374" h="68">
                    <a:moveTo>
                      <a:pt x="0" y="17"/>
                    </a:moveTo>
                    <a:lnTo>
                      <a:pt x="12" y="35"/>
                    </a:lnTo>
                    <a:lnTo>
                      <a:pt x="24" y="47"/>
                    </a:lnTo>
                    <a:lnTo>
                      <a:pt x="38" y="57"/>
                    </a:lnTo>
                    <a:lnTo>
                      <a:pt x="53" y="63"/>
                    </a:lnTo>
                    <a:lnTo>
                      <a:pt x="69" y="67"/>
                    </a:lnTo>
                    <a:lnTo>
                      <a:pt x="87" y="68"/>
                    </a:lnTo>
                    <a:lnTo>
                      <a:pt x="105" y="68"/>
                    </a:lnTo>
                    <a:lnTo>
                      <a:pt x="125" y="66"/>
                    </a:lnTo>
                    <a:lnTo>
                      <a:pt x="139" y="63"/>
                    </a:lnTo>
                    <a:lnTo>
                      <a:pt x="152" y="61"/>
                    </a:lnTo>
                    <a:lnTo>
                      <a:pt x="166" y="57"/>
                    </a:lnTo>
                    <a:lnTo>
                      <a:pt x="180" y="53"/>
                    </a:lnTo>
                    <a:lnTo>
                      <a:pt x="194" y="50"/>
                    </a:lnTo>
                    <a:lnTo>
                      <a:pt x="208" y="45"/>
                    </a:lnTo>
                    <a:lnTo>
                      <a:pt x="222" y="42"/>
                    </a:lnTo>
                    <a:lnTo>
                      <a:pt x="234" y="38"/>
                    </a:lnTo>
                    <a:lnTo>
                      <a:pt x="253" y="35"/>
                    </a:lnTo>
                    <a:lnTo>
                      <a:pt x="270" y="35"/>
                    </a:lnTo>
                    <a:lnTo>
                      <a:pt x="285" y="36"/>
                    </a:lnTo>
                    <a:lnTo>
                      <a:pt x="300" y="39"/>
                    </a:lnTo>
                    <a:lnTo>
                      <a:pt x="315" y="44"/>
                    </a:lnTo>
                    <a:lnTo>
                      <a:pt x="330" y="50"/>
                    </a:lnTo>
                    <a:lnTo>
                      <a:pt x="346" y="54"/>
                    </a:lnTo>
                    <a:lnTo>
                      <a:pt x="362" y="60"/>
                    </a:lnTo>
                    <a:lnTo>
                      <a:pt x="367" y="59"/>
                    </a:lnTo>
                    <a:lnTo>
                      <a:pt x="371" y="54"/>
                    </a:lnTo>
                    <a:lnTo>
                      <a:pt x="374" y="50"/>
                    </a:lnTo>
                    <a:lnTo>
                      <a:pt x="372" y="45"/>
                    </a:lnTo>
                    <a:lnTo>
                      <a:pt x="356" y="34"/>
                    </a:lnTo>
                    <a:lnTo>
                      <a:pt x="340" y="22"/>
                    </a:lnTo>
                    <a:lnTo>
                      <a:pt x="326" y="14"/>
                    </a:lnTo>
                    <a:lnTo>
                      <a:pt x="313" y="7"/>
                    </a:lnTo>
                    <a:lnTo>
                      <a:pt x="298" y="2"/>
                    </a:lnTo>
                    <a:lnTo>
                      <a:pt x="281" y="0"/>
                    </a:lnTo>
                    <a:lnTo>
                      <a:pt x="263" y="1"/>
                    </a:lnTo>
                    <a:lnTo>
                      <a:pt x="241" y="5"/>
                    </a:lnTo>
                    <a:lnTo>
                      <a:pt x="227" y="8"/>
                    </a:lnTo>
                    <a:lnTo>
                      <a:pt x="212" y="14"/>
                    </a:lnTo>
                    <a:lnTo>
                      <a:pt x="197" y="19"/>
                    </a:lnTo>
                    <a:lnTo>
                      <a:pt x="181" y="24"/>
                    </a:lnTo>
                    <a:lnTo>
                      <a:pt x="165" y="30"/>
                    </a:lnTo>
                    <a:lnTo>
                      <a:pt x="149" y="35"/>
                    </a:lnTo>
                    <a:lnTo>
                      <a:pt x="132" y="39"/>
                    </a:lnTo>
                    <a:lnTo>
                      <a:pt x="115" y="44"/>
                    </a:lnTo>
                    <a:lnTo>
                      <a:pt x="98" y="46"/>
                    </a:lnTo>
                    <a:lnTo>
                      <a:pt x="82" y="48"/>
                    </a:lnTo>
                    <a:lnTo>
                      <a:pt x="67" y="48"/>
                    </a:lnTo>
                    <a:lnTo>
                      <a:pt x="52" y="46"/>
                    </a:lnTo>
                    <a:lnTo>
                      <a:pt x="37" y="43"/>
                    </a:lnTo>
                    <a:lnTo>
                      <a:pt x="24" y="37"/>
                    </a:lnTo>
                    <a:lnTo>
                      <a:pt x="12" y="28"/>
                    </a:lnTo>
                    <a:lnTo>
                      <a:pt x="1" y="16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2" name="Freeform 500"/>
              <p:cNvSpPr>
                <a:spLocks/>
              </p:cNvSpPr>
              <p:nvPr/>
            </p:nvSpPr>
            <p:spPr bwMode="auto">
              <a:xfrm>
                <a:off x="1942" y="5576"/>
                <a:ext cx="164" cy="67"/>
              </a:xfrm>
              <a:custGeom>
                <a:avLst/>
                <a:gdLst>
                  <a:gd name="T0" fmla="*/ 0 w 329"/>
                  <a:gd name="T1" fmla="*/ 1 h 132"/>
                  <a:gd name="T2" fmla="*/ 0 w 329"/>
                  <a:gd name="T3" fmla="*/ 1 h 132"/>
                  <a:gd name="T4" fmla="*/ 0 w 329"/>
                  <a:gd name="T5" fmla="*/ 1 h 132"/>
                  <a:gd name="T6" fmla="*/ 0 w 329"/>
                  <a:gd name="T7" fmla="*/ 1 h 132"/>
                  <a:gd name="T8" fmla="*/ 0 w 329"/>
                  <a:gd name="T9" fmla="*/ 1 h 132"/>
                  <a:gd name="T10" fmla="*/ 0 w 329"/>
                  <a:gd name="T11" fmla="*/ 1 h 132"/>
                  <a:gd name="T12" fmla="*/ 0 w 329"/>
                  <a:gd name="T13" fmla="*/ 1 h 132"/>
                  <a:gd name="T14" fmla="*/ 0 w 329"/>
                  <a:gd name="T15" fmla="*/ 1 h 132"/>
                  <a:gd name="T16" fmla="*/ 0 w 329"/>
                  <a:gd name="T17" fmla="*/ 0 h 132"/>
                  <a:gd name="T18" fmla="*/ 0 w 329"/>
                  <a:gd name="T19" fmla="*/ 1 h 132"/>
                  <a:gd name="T20" fmla="*/ 0 w 329"/>
                  <a:gd name="T21" fmla="*/ 1 h 132"/>
                  <a:gd name="T22" fmla="*/ 0 w 329"/>
                  <a:gd name="T23" fmla="*/ 1 h 132"/>
                  <a:gd name="T24" fmla="*/ 0 w 329"/>
                  <a:gd name="T25" fmla="*/ 1 h 132"/>
                  <a:gd name="T26" fmla="*/ 0 w 329"/>
                  <a:gd name="T27" fmla="*/ 1 h 132"/>
                  <a:gd name="T28" fmla="*/ 0 w 329"/>
                  <a:gd name="T29" fmla="*/ 1 h 132"/>
                  <a:gd name="T30" fmla="*/ 0 w 329"/>
                  <a:gd name="T31" fmla="*/ 1 h 132"/>
                  <a:gd name="T32" fmla="*/ 0 w 329"/>
                  <a:gd name="T33" fmla="*/ 1 h 132"/>
                  <a:gd name="T34" fmla="*/ 0 w 329"/>
                  <a:gd name="T35" fmla="*/ 1 h 132"/>
                  <a:gd name="T36" fmla="*/ 0 w 329"/>
                  <a:gd name="T37" fmla="*/ 1 h 132"/>
                  <a:gd name="T38" fmla="*/ 0 w 329"/>
                  <a:gd name="T39" fmla="*/ 1 h 132"/>
                  <a:gd name="T40" fmla="*/ 0 w 329"/>
                  <a:gd name="T41" fmla="*/ 1 h 132"/>
                  <a:gd name="T42" fmla="*/ 0 w 329"/>
                  <a:gd name="T43" fmla="*/ 1 h 132"/>
                  <a:gd name="T44" fmla="*/ 0 w 329"/>
                  <a:gd name="T45" fmla="*/ 1 h 132"/>
                  <a:gd name="T46" fmla="*/ 0 w 329"/>
                  <a:gd name="T47" fmla="*/ 1 h 132"/>
                  <a:gd name="T48" fmla="*/ 0 w 329"/>
                  <a:gd name="T49" fmla="*/ 1 h 132"/>
                  <a:gd name="T50" fmla="*/ 0 w 329"/>
                  <a:gd name="T51" fmla="*/ 1 h 132"/>
                  <a:gd name="T52" fmla="*/ 0 w 329"/>
                  <a:gd name="T53" fmla="*/ 1 h 132"/>
                  <a:gd name="T54" fmla="*/ 0 w 329"/>
                  <a:gd name="T55" fmla="*/ 1 h 132"/>
                  <a:gd name="T56" fmla="*/ 0 w 329"/>
                  <a:gd name="T57" fmla="*/ 1 h 132"/>
                  <a:gd name="T58" fmla="*/ 0 w 329"/>
                  <a:gd name="T59" fmla="*/ 1 h 132"/>
                  <a:gd name="T60" fmla="*/ 0 w 329"/>
                  <a:gd name="T61" fmla="*/ 1 h 132"/>
                  <a:gd name="T62" fmla="*/ 0 w 329"/>
                  <a:gd name="T63" fmla="*/ 1 h 132"/>
                  <a:gd name="T64" fmla="*/ 0 w 329"/>
                  <a:gd name="T65" fmla="*/ 1 h 132"/>
                  <a:gd name="T66" fmla="*/ 0 w 329"/>
                  <a:gd name="T67" fmla="*/ 1 h 132"/>
                  <a:gd name="T68" fmla="*/ 0 w 329"/>
                  <a:gd name="T69" fmla="*/ 1 h 132"/>
                  <a:gd name="T70" fmla="*/ 0 w 329"/>
                  <a:gd name="T71" fmla="*/ 1 h 132"/>
                  <a:gd name="T72" fmla="*/ 0 w 329"/>
                  <a:gd name="T73" fmla="*/ 1 h 13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9" h="132">
                    <a:moveTo>
                      <a:pt x="328" y="41"/>
                    </a:moveTo>
                    <a:lnTo>
                      <a:pt x="322" y="52"/>
                    </a:lnTo>
                    <a:lnTo>
                      <a:pt x="314" y="59"/>
                    </a:lnTo>
                    <a:lnTo>
                      <a:pt x="304" y="62"/>
                    </a:lnTo>
                    <a:lnTo>
                      <a:pt x="293" y="63"/>
                    </a:lnTo>
                    <a:lnTo>
                      <a:pt x="280" y="61"/>
                    </a:lnTo>
                    <a:lnTo>
                      <a:pt x="266" y="58"/>
                    </a:lnTo>
                    <a:lnTo>
                      <a:pt x="251" y="52"/>
                    </a:lnTo>
                    <a:lnTo>
                      <a:pt x="236" y="46"/>
                    </a:lnTo>
                    <a:lnTo>
                      <a:pt x="221" y="38"/>
                    </a:lnTo>
                    <a:lnTo>
                      <a:pt x="206" y="31"/>
                    </a:lnTo>
                    <a:lnTo>
                      <a:pt x="192" y="23"/>
                    </a:lnTo>
                    <a:lnTo>
                      <a:pt x="178" y="16"/>
                    </a:lnTo>
                    <a:lnTo>
                      <a:pt x="165" y="9"/>
                    </a:lnTo>
                    <a:lnTo>
                      <a:pt x="153" y="5"/>
                    </a:lnTo>
                    <a:lnTo>
                      <a:pt x="143" y="1"/>
                    </a:lnTo>
                    <a:lnTo>
                      <a:pt x="135" y="0"/>
                    </a:lnTo>
                    <a:lnTo>
                      <a:pt x="129" y="0"/>
                    </a:lnTo>
                    <a:lnTo>
                      <a:pt x="125" y="2"/>
                    </a:lnTo>
                    <a:lnTo>
                      <a:pt x="119" y="5"/>
                    </a:lnTo>
                    <a:lnTo>
                      <a:pt x="114" y="7"/>
                    </a:lnTo>
                    <a:lnTo>
                      <a:pt x="110" y="10"/>
                    </a:lnTo>
                    <a:lnTo>
                      <a:pt x="106" y="14"/>
                    </a:lnTo>
                    <a:lnTo>
                      <a:pt x="102" y="18"/>
                    </a:lnTo>
                    <a:lnTo>
                      <a:pt x="98" y="22"/>
                    </a:lnTo>
                    <a:lnTo>
                      <a:pt x="87" y="35"/>
                    </a:lnTo>
                    <a:lnTo>
                      <a:pt x="75" y="48"/>
                    </a:lnTo>
                    <a:lnTo>
                      <a:pt x="64" y="62"/>
                    </a:lnTo>
                    <a:lnTo>
                      <a:pt x="52" y="76"/>
                    </a:lnTo>
                    <a:lnTo>
                      <a:pt x="42" y="90"/>
                    </a:lnTo>
                    <a:lnTo>
                      <a:pt x="29" y="102"/>
                    </a:lnTo>
                    <a:lnTo>
                      <a:pt x="16" y="116"/>
                    </a:lnTo>
                    <a:lnTo>
                      <a:pt x="3" y="128"/>
                    </a:lnTo>
                    <a:lnTo>
                      <a:pt x="0" y="130"/>
                    </a:lnTo>
                    <a:lnTo>
                      <a:pt x="0" y="131"/>
                    </a:lnTo>
                    <a:lnTo>
                      <a:pt x="1" y="132"/>
                    </a:lnTo>
                    <a:lnTo>
                      <a:pt x="4" y="132"/>
                    </a:lnTo>
                    <a:lnTo>
                      <a:pt x="17" y="123"/>
                    </a:lnTo>
                    <a:lnTo>
                      <a:pt x="30" y="114"/>
                    </a:lnTo>
                    <a:lnTo>
                      <a:pt x="43" y="104"/>
                    </a:lnTo>
                    <a:lnTo>
                      <a:pt x="54" y="93"/>
                    </a:lnTo>
                    <a:lnTo>
                      <a:pt x="66" y="83"/>
                    </a:lnTo>
                    <a:lnTo>
                      <a:pt x="77" y="73"/>
                    </a:lnTo>
                    <a:lnTo>
                      <a:pt x="90" y="62"/>
                    </a:lnTo>
                    <a:lnTo>
                      <a:pt x="102" y="52"/>
                    </a:lnTo>
                    <a:lnTo>
                      <a:pt x="111" y="46"/>
                    </a:lnTo>
                    <a:lnTo>
                      <a:pt x="119" y="44"/>
                    </a:lnTo>
                    <a:lnTo>
                      <a:pt x="126" y="44"/>
                    </a:lnTo>
                    <a:lnTo>
                      <a:pt x="133" y="46"/>
                    </a:lnTo>
                    <a:lnTo>
                      <a:pt x="139" y="51"/>
                    </a:lnTo>
                    <a:lnTo>
                      <a:pt x="144" y="56"/>
                    </a:lnTo>
                    <a:lnTo>
                      <a:pt x="151" y="62"/>
                    </a:lnTo>
                    <a:lnTo>
                      <a:pt x="159" y="68"/>
                    </a:lnTo>
                    <a:lnTo>
                      <a:pt x="167" y="73"/>
                    </a:lnTo>
                    <a:lnTo>
                      <a:pt x="175" y="78"/>
                    </a:lnTo>
                    <a:lnTo>
                      <a:pt x="183" y="83"/>
                    </a:lnTo>
                    <a:lnTo>
                      <a:pt x="192" y="86"/>
                    </a:lnTo>
                    <a:lnTo>
                      <a:pt x="200" y="91"/>
                    </a:lnTo>
                    <a:lnTo>
                      <a:pt x="209" y="94"/>
                    </a:lnTo>
                    <a:lnTo>
                      <a:pt x="218" y="98"/>
                    </a:lnTo>
                    <a:lnTo>
                      <a:pt x="227" y="101"/>
                    </a:lnTo>
                    <a:lnTo>
                      <a:pt x="242" y="104"/>
                    </a:lnTo>
                    <a:lnTo>
                      <a:pt x="260" y="102"/>
                    </a:lnTo>
                    <a:lnTo>
                      <a:pt x="276" y="99"/>
                    </a:lnTo>
                    <a:lnTo>
                      <a:pt x="292" y="92"/>
                    </a:lnTo>
                    <a:lnTo>
                      <a:pt x="306" y="82"/>
                    </a:lnTo>
                    <a:lnTo>
                      <a:pt x="317" y="70"/>
                    </a:lnTo>
                    <a:lnTo>
                      <a:pt x="325" y="56"/>
                    </a:lnTo>
                    <a:lnTo>
                      <a:pt x="329" y="41"/>
                    </a:lnTo>
                    <a:lnTo>
                      <a:pt x="328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3" name="Freeform 501"/>
              <p:cNvSpPr>
                <a:spLocks/>
              </p:cNvSpPr>
              <p:nvPr/>
            </p:nvSpPr>
            <p:spPr bwMode="auto">
              <a:xfrm>
                <a:off x="1976" y="5597"/>
                <a:ext cx="67" cy="57"/>
              </a:xfrm>
              <a:custGeom>
                <a:avLst/>
                <a:gdLst>
                  <a:gd name="T0" fmla="*/ 1 w 134"/>
                  <a:gd name="T1" fmla="*/ 1 h 114"/>
                  <a:gd name="T2" fmla="*/ 1 w 134"/>
                  <a:gd name="T3" fmla="*/ 1 h 114"/>
                  <a:gd name="T4" fmla="*/ 1 w 134"/>
                  <a:gd name="T5" fmla="*/ 1 h 114"/>
                  <a:gd name="T6" fmla="*/ 1 w 134"/>
                  <a:gd name="T7" fmla="*/ 1 h 114"/>
                  <a:gd name="T8" fmla="*/ 1 w 134"/>
                  <a:gd name="T9" fmla="*/ 1 h 114"/>
                  <a:gd name="T10" fmla="*/ 1 w 134"/>
                  <a:gd name="T11" fmla="*/ 1 h 114"/>
                  <a:gd name="T12" fmla="*/ 1 w 134"/>
                  <a:gd name="T13" fmla="*/ 1 h 114"/>
                  <a:gd name="T14" fmla="*/ 1 w 134"/>
                  <a:gd name="T15" fmla="*/ 1 h 114"/>
                  <a:gd name="T16" fmla="*/ 1 w 134"/>
                  <a:gd name="T17" fmla="*/ 1 h 114"/>
                  <a:gd name="T18" fmla="*/ 1 w 134"/>
                  <a:gd name="T19" fmla="*/ 1 h 114"/>
                  <a:gd name="T20" fmla="*/ 1 w 134"/>
                  <a:gd name="T21" fmla="*/ 1 h 114"/>
                  <a:gd name="T22" fmla="*/ 1 w 134"/>
                  <a:gd name="T23" fmla="*/ 1 h 114"/>
                  <a:gd name="T24" fmla="*/ 1 w 134"/>
                  <a:gd name="T25" fmla="*/ 1 h 114"/>
                  <a:gd name="T26" fmla="*/ 1 w 134"/>
                  <a:gd name="T27" fmla="*/ 1 h 114"/>
                  <a:gd name="T28" fmla="*/ 1 w 134"/>
                  <a:gd name="T29" fmla="*/ 1 h 114"/>
                  <a:gd name="T30" fmla="*/ 1 w 134"/>
                  <a:gd name="T31" fmla="*/ 1 h 114"/>
                  <a:gd name="T32" fmla="*/ 1 w 134"/>
                  <a:gd name="T33" fmla="*/ 1 h 114"/>
                  <a:gd name="T34" fmla="*/ 1 w 134"/>
                  <a:gd name="T35" fmla="*/ 1 h 114"/>
                  <a:gd name="T36" fmla="*/ 1 w 134"/>
                  <a:gd name="T37" fmla="*/ 1 h 114"/>
                  <a:gd name="T38" fmla="*/ 1 w 134"/>
                  <a:gd name="T39" fmla="*/ 1 h 114"/>
                  <a:gd name="T40" fmla="*/ 1 w 134"/>
                  <a:gd name="T41" fmla="*/ 0 h 114"/>
                  <a:gd name="T42" fmla="*/ 1 w 134"/>
                  <a:gd name="T43" fmla="*/ 1 h 114"/>
                  <a:gd name="T44" fmla="*/ 1 w 134"/>
                  <a:gd name="T45" fmla="*/ 1 h 114"/>
                  <a:gd name="T46" fmla="*/ 1 w 134"/>
                  <a:gd name="T47" fmla="*/ 1 h 114"/>
                  <a:gd name="T48" fmla="*/ 1 w 134"/>
                  <a:gd name="T49" fmla="*/ 1 h 114"/>
                  <a:gd name="T50" fmla="*/ 1 w 134"/>
                  <a:gd name="T51" fmla="*/ 1 h 114"/>
                  <a:gd name="T52" fmla="*/ 1 w 134"/>
                  <a:gd name="T53" fmla="*/ 1 h 114"/>
                  <a:gd name="T54" fmla="*/ 1 w 134"/>
                  <a:gd name="T55" fmla="*/ 1 h 114"/>
                  <a:gd name="T56" fmla="*/ 0 w 134"/>
                  <a:gd name="T57" fmla="*/ 1 h 114"/>
                  <a:gd name="T58" fmla="*/ 0 w 134"/>
                  <a:gd name="T59" fmla="*/ 1 h 114"/>
                  <a:gd name="T60" fmla="*/ 1 w 134"/>
                  <a:gd name="T61" fmla="*/ 1 h 114"/>
                  <a:gd name="T62" fmla="*/ 1 w 134"/>
                  <a:gd name="T63" fmla="*/ 1 h 114"/>
                  <a:gd name="T64" fmla="*/ 1 w 134"/>
                  <a:gd name="T65" fmla="*/ 1 h 114"/>
                  <a:gd name="T66" fmla="*/ 1 w 134"/>
                  <a:gd name="T67" fmla="*/ 1 h 11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34" h="114">
                    <a:moveTo>
                      <a:pt x="1" y="114"/>
                    </a:moveTo>
                    <a:lnTo>
                      <a:pt x="7" y="106"/>
                    </a:lnTo>
                    <a:lnTo>
                      <a:pt x="13" y="98"/>
                    </a:lnTo>
                    <a:lnTo>
                      <a:pt x="20" y="89"/>
                    </a:lnTo>
                    <a:lnTo>
                      <a:pt x="26" y="81"/>
                    </a:lnTo>
                    <a:lnTo>
                      <a:pt x="31" y="73"/>
                    </a:lnTo>
                    <a:lnTo>
                      <a:pt x="38" y="65"/>
                    </a:lnTo>
                    <a:lnTo>
                      <a:pt x="44" y="58"/>
                    </a:lnTo>
                    <a:lnTo>
                      <a:pt x="51" y="50"/>
                    </a:lnTo>
                    <a:lnTo>
                      <a:pt x="59" y="43"/>
                    </a:lnTo>
                    <a:lnTo>
                      <a:pt x="67" y="37"/>
                    </a:lnTo>
                    <a:lnTo>
                      <a:pt x="76" y="31"/>
                    </a:lnTo>
                    <a:lnTo>
                      <a:pt x="85" y="27"/>
                    </a:lnTo>
                    <a:lnTo>
                      <a:pt x="95" y="23"/>
                    </a:lnTo>
                    <a:lnTo>
                      <a:pt x="105" y="20"/>
                    </a:lnTo>
                    <a:lnTo>
                      <a:pt x="114" y="16"/>
                    </a:lnTo>
                    <a:lnTo>
                      <a:pt x="125" y="14"/>
                    </a:lnTo>
                    <a:lnTo>
                      <a:pt x="129" y="12"/>
                    </a:lnTo>
                    <a:lnTo>
                      <a:pt x="133" y="7"/>
                    </a:lnTo>
                    <a:lnTo>
                      <a:pt x="134" y="3"/>
                    </a:lnTo>
                    <a:lnTo>
                      <a:pt x="129" y="0"/>
                    </a:lnTo>
                    <a:lnTo>
                      <a:pt x="106" y="5"/>
                    </a:lnTo>
                    <a:lnTo>
                      <a:pt x="85" y="13"/>
                    </a:lnTo>
                    <a:lnTo>
                      <a:pt x="67" y="24"/>
                    </a:lnTo>
                    <a:lnTo>
                      <a:pt x="51" y="39"/>
                    </a:lnTo>
                    <a:lnTo>
                      <a:pt x="37" y="57"/>
                    </a:lnTo>
                    <a:lnTo>
                      <a:pt x="24" y="75"/>
                    </a:lnTo>
                    <a:lnTo>
                      <a:pt x="12" y="95"/>
                    </a:lnTo>
                    <a:lnTo>
                      <a:pt x="0" y="114"/>
                    </a:lnTo>
                    <a:lnTo>
                      <a:pt x="1" y="1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4" name="Freeform 502"/>
              <p:cNvSpPr>
                <a:spLocks/>
              </p:cNvSpPr>
              <p:nvPr/>
            </p:nvSpPr>
            <p:spPr bwMode="auto">
              <a:xfrm>
                <a:off x="1990" y="5605"/>
                <a:ext cx="199" cy="111"/>
              </a:xfrm>
              <a:custGeom>
                <a:avLst/>
                <a:gdLst>
                  <a:gd name="T0" fmla="*/ 0 w 399"/>
                  <a:gd name="T1" fmla="*/ 1 h 222"/>
                  <a:gd name="T2" fmla="*/ 0 w 399"/>
                  <a:gd name="T3" fmla="*/ 1 h 222"/>
                  <a:gd name="T4" fmla="*/ 0 w 399"/>
                  <a:gd name="T5" fmla="*/ 1 h 222"/>
                  <a:gd name="T6" fmla="*/ 0 w 399"/>
                  <a:gd name="T7" fmla="*/ 1 h 222"/>
                  <a:gd name="T8" fmla="*/ 0 w 399"/>
                  <a:gd name="T9" fmla="*/ 1 h 222"/>
                  <a:gd name="T10" fmla="*/ 0 w 399"/>
                  <a:gd name="T11" fmla="*/ 1 h 222"/>
                  <a:gd name="T12" fmla="*/ 0 w 399"/>
                  <a:gd name="T13" fmla="*/ 1 h 222"/>
                  <a:gd name="T14" fmla="*/ 0 w 399"/>
                  <a:gd name="T15" fmla="*/ 1 h 222"/>
                  <a:gd name="T16" fmla="*/ 0 w 399"/>
                  <a:gd name="T17" fmla="*/ 1 h 222"/>
                  <a:gd name="T18" fmla="*/ 0 w 399"/>
                  <a:gd name="T19" fmla="*/ 1 h 222"/>
                  <a:gd name="T20" fmla="*/ 0 w 399"/>
                  <a:gd name="T21" fmla="*/ 1 h 222"/>
                  <a:gd name="T22" fmla="*/ 0 w 399"/>
                  <a:gd name="T23" fmla="*/ 1 h 222"/>
                  <a:gd name="T24" fmla="*/ 0 w 399"/>
                  <a:gd name="T25" fmla="*/ 1 h 222"/>
                  <a:gd name="T26" fmla="*/ 0 w 399"/>
                  <a:gd name="T27" fmla="*/ 1 h 222"/>
                  <a:gd name="T28" fmla="*/ 0 w 399"/>
                  <a:gd name="T29" fmla="*/ 1 h 222"/>
                  <a:gd name="T30" fmla="*/ 0 w 399"/>
                  <a:gd name="T31" fmla="*/ 1 h 222"/>
                  <a:gd name="T32" fmla="*/ 0 w 399"/>
                  <a:gd name="T33" fmla="*/ 1 h 222"/>
                  <a:gd name="T34" fmla="*/ 0 w 399"/>
                  <a:gd name="T35" fmla="*/ 1 h 222"/>
                  <a:gd name="T36" fmla="*/ 0 w 399"/>
                  <a:gd name="T37" fmla="*/ 1 h 222"/>
                  <a:gd name="T38" fmla="*/ 0 w 399"/>
                  <a:gd name="T39" fmla="*/ 1 h 222"/>
                  <a:gd name="T40" fmla="*/ 0 w 399"/>
                  <a:gd name="T41" fmla="*/ 1 h 222"/>
                  <a:gd name="T42" fmla="*/ 0 w 399"/>
                  <a:gd name="T43" fmla="*/ 1 h 222"/>
                  <a:gd name="T44" fmla="*/ 0 w 399"/>
                  <a:gd name="T45" fmla="*/ 1 h 222"/>
                  <a:gd name="T46" fmla="*/ 0 w 399"/>
                  <a:gd name="T47" fmla="*/ 1 h 222"/>
                  <a:gd name="T48" fmla="*/ 0 w 399"/>
                  <a:gd name="T49" fmla="*/ 1 h 222"/>
                  <a:gd name="T50" fmla="*/ 0 w 399"/>
                  <a:gd name="T51" fmla="*/ 1 h 222"/>
                  <a:gd name="T52" fmla="*/ 0 w 399"/>
                  <a:gd name="T53" fmla="*/ 1 h 222"/>
                  <a:gd name="T54" fmla="*/ 0 w 399"/>
                  <a:gd name="T55" fmla="*/ 1 h 222"/>
                  <a:gd name="T56" fmla="*/ 0 w 399"/>
                  <a:gd name="T57" fmla="*/ 1 h 222"/>
                  <a:gd name="T58" fmla="*/ 0 w 399"/>
                  <a:gd name="T59" fmla="*/ 1 h 222"/>
                  <a:gd name="T60" fmla="*/ 0 w 399"/>
                  <a:gd name="T61" fmla="*/ 0 h 222"/>
                  <a:gd name="T62" fmla="*/ 0 w 399"/>
                  <a:gd name="T63" fmla="*/ 0 h 222"/>
                  <a:gd name="T64" fmla="*/ 0 w 399"/>
                  <a:gd name="T65" fmla="*/ 0 h 2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9" h="222">
                    <a:moveTo>
                      <a:pt x="397" y="0"/>
                    </a:moveTo>
                    <a:lnTo>
                      <a:pt x="381" y="23"/>
                    </a:lnTo>
                    <a:lnTo>
                      <a:pt x="363" y="42"/>
                    </a:lnTo>
                    <a:lnTo>
                      <a:pt x="343" y="59"/>
                    </a:lnTo>
                    <a:lnTo>
                      <a:pt x="323" y="73"/>
                    </a:lnTo>
                    <a:lnTo>
                      <a:pt x="301" y="85"/>
                    </a:lnTo>
                    <a:lnTo>
                      <a:pt x="276" y="94"/>
                    </a:lnTo>
                    <a:lnTo>
                      <a:pt x="251" y="100"/>
                    </a:lnTo>
                    <a:lnTo>
                      <a:pt x="223" y="102"/>
                    </a:lnTo>
                    <a:lnTo>
                      <a:pt x="210" y="102"/>
                    </a:lnTo>
                    <a:lnTo>
                      <a:pt x="196" y="101"/>
                    </a:lnTo>
                    <a:lnTo>
                      <a:pt x="182" y="99"/>
                    </a:lnTo>
                    <a:lnTo>
                      <a:pt x="168" y="96"/>
                    </a:lnTo>
                    <a:lnTo>
                      <a:pt x="153" y="95"/>
                    </a:lnTo>
                    <a:lnTo>
                      <a:pt x="139" y="94"/>
                    </a:lnTo>
                    <a:lnTo>
                      <a:pt x="125" y="95"/>
                    </a:lnTo>
                    <a:lnTo>
                      <a:pt x="113" y="99"/>
                    </a:lnTo>
                    <a:lnTo>
                      <a:pt x="93" y="107"/>
                    </a:lnTo>
                    <a:lnTo>
                      <a:pt x="75" y="117"/>
                    </a:lnTo>
                    <a:lnTo>
                      <a:pt x="59" y="131"/>
                    </a:lnTo>
                    <a:lnTo>
                      <a:pt x="45" y="146"/>
                    </a:lnTo>
                    <a:lnTo>
                      <a:pt x="31" y="163"/>
                    </a:lnTo>
                    <a:lnTo>
                      <a:pt x="19" y="182"/>
                    </a:lnTo>
                    <a:lnTo>
                      <a:pt x="9" y="200"/>
                    </a:lnTo>
                    <a:lnTo>
                      <a:pt x="0" y="220"/>
                    </a:lnTo>
                    <a:lnTo>
                      <a:pt x="0" y="222"/>
                    </a:lnTo>
                    <a:lnTo>
                      <a:pt x="1" y="222"/>
                    </a:lnTo>
                    <a:lnTo>
                      <a:pt x="3" y="221"/>
                    </a:lnTo>
                    <a:lnTo>
                      <a:pt x="4" y="220"/>
                    </a:lnTo>
                    <a:lnTo>
                      <a:pt x="10" y="209"/>
                    </a:lnTo>
                    <a:lnTo>
                      <a:pt x="16" y="199"/>
                    </a:lnTo>
                    <a:lnTo>
                      <a:pt x="23" y="188"/>
                    </a:lnTo>
                    <a:lnTo>
                      <a:pt x="30" y="179"/>
                    </a:lnTo>
                    <a:lnTo>
                      <a:pt x="37" y="170"/>
                    </a:lnTo>
                    <a:lnTo>
                      <a:pt x="44" y="161"/>
                    </a:lnTo>
                    <a:lnTo>
                      <a:pt x="52" y="152"/>
                    </a:lnTo>
                    <a:lnTo>
                      <a:pt x="59" y="142"/>
                    </a:lnTo>
                    <a:lnTo>
                      <a:pt x="74" y="129"/>
                    </a:lnTo>
                    <a:lnTo>
                      <a:pt x="89" y="120"/>
                    </a:lnTo>
                    <a:lnTo>
                      <a:pt x="104" y="117"/>
                    </a:lnTo>
                    <a:lnTo>
                      <a:pt x="120" y="116"/>
                    </a:lnTo>
                    <a:lnTo>
                      <a:pt x="135" y="117"/>
                    </a:lnTo>
                    <a:lnTo>
                      <a:pt x="151" y="119"/>
                    </a:lnTo>
                    <a:lnTo>
                      <a:pt x="167" y="124"/>
                    </a:lnTo>
                    <a:lnTo>
                      <a:pt x="183" y="127"/>
                    </a:lnTo>
                    <a:lnTo>
                      <a:pt x="192" y="129"/>
                    </a:lnTo>
                    <a:lnTo>
                      <a:pt x="202" y="130"/>
                    </a:lnTo>
                    <a:lnTo>
                      <a:pt x="212" y="131"/>
                    </a:lnTo>
                    <a:lnTo>
                      <a:pt x="222" y="131"/>
                    </a:lnTo>
                    <a:lnTo>
                      <a:pt x="233" y="130"/>
                    </a:lnTo>
                    <a:lnTo>
                      <a:pt x="243" y="129"/>
                    </a:lnTo>
                    <a:lnTo>
                      <a:pt x="252" y="126"/>
                    </a:lnTo>
                    <a:lnTo>
                      <a:pt x="261" y="124"/>
                    </a:lnTo>
                    <a:lnTo>
                      <a:pt x="283" y="114"/>
                    </a:lnTo>
                    <a:lnTo>
                      <a:pt x="304" y="102"/>
                    </a:lnTo>
                    <a:lnTo>
                      <a:pt x="324" y="89"/>
                    </a:lnTo>
                    <a:lnTo>
                      <a:pt x="341" y="74"/>
                    </a:lnTo>
                    <a:lnTo>
                      <a:pt x="357" y="58"/>
                    </a:lnTo>
                    <a:lnTo>
                      <a:pt x="372" y="41"/>
                    </a:lnTo>
                    <a:lnTo>
                      <a:pt x="386" y="21"/>
                    </a:lnTo>
                    <a:lnTo>
                      <a:pt x="399" y="1"/>
                    </a:lnTo>
                    <a:lnTo>
                      <a:pt x="399" y="0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5" name="Freeform 503"/>
              <p:cNvSpPr>
                <a:spLocks/>
              </p:cNvSpPr>
              <p:nvPr/>
            </p:nvSpPr>
            <p:spPr bwMode="auto">
              <a:xfrm>
                <a:off x="2143" y="5595"/>
                <a:ext cx="91" cy="48"/>
              </a:xfrm>
              <a:custGeom>
                <a:avLst/>
                <a:gdLst>
                  <a:gd name="T0" fmla="*/ 0 w 184"/>
                  <a:gd name="T1" fmla="*/ 0 h 97"/>
                  <a:gd name="T2" fmla="*/ 0 w 184"/>
                  <a:gd name="T3" fmla="*/ 0 h 97"/>
                  <a:gd name="T4" fmla="*/ 0 w 184"/>
                  <a:gd name="T5" fmla="*/ 0 h 97"/>
                  <a:gd name="T6" fmla="*/ 0 w 184"/>
                  <a:gd name="T7" fmla="*/ 0 h 97"/>
                  <a:gd name="T8" fmla="*/ 0 w 184"/>
                  <a:gd name="T9" fmla="*/ 0 h 97"/>
                  <a:gd name="T10" fmla="*/ 0 w 184"/>
                  <a:gd name="T11" fmla="*/ 0 h 97"/>
                  <a:gd name="T12" fmla="*/ 0 w 184"/>
                  <a:gd name="T13" fmla="*/ 0 h 97"/>
                  <a:gd name="T14" fmla="*/ 0 w 184"/>
                  <a:gd name="T15" fmla="*/ 0 h 97"/>
                  <a:gd name="T16" fmla="*/ 0 w 184"/>
                  <a:gd name="T17" fmla="*/ 0 h 97"/>
                  <a:gd name="T18" fmla="*/ 0 w 184"/>
                  <a:gd name="T19" fmla="*/ 0 h 97"/>
                  <a:gd name="T20" fmla="*/ 0 w 184"/>
                  <a:gd name="T21" fmla="*/ 0 h 97"/>
                  <a:gd name="T22" fmla="*/ 0 w 184"/>
                  <a:gd name="T23" fmla="*/ 0 h 97"/>
                  <a:gd name="T24" fmla="*/ 0 w 184"/>
                  <a:gd name="T25" fmla="*/ 0 h 97"/>
                  <a:gd name="T26" fmla="*/ 0 w 184"/>
                  <a:gd name="T27" fmla="*/ 0 h 97"/>
                  <a:gd name="T28" fmla="*/ 0 w 184"/>
                  <a:gd name="T29" fmla="*/ 0 h 97"/>
                  <a:gd name="T30" fmla="*/ 0 w 184"/>
                  <a:gd name="T31" fmla="*/ 0 h 97"/>
                  <a:gd name="T32" fmla="*/ 0 w 184"/>
                  <a:gd name="T33" fmla="*/ 0 h 97"/>
                  <a:gd name="T34" fmla="*/ 0 w 184"/>
                  <a:gd name="T35" fmla="*/ 0 h 97"/>
                  <a:gd name="T36" fmla="*/ 0 w 184"/>
                  <a:gd name="T37" fmla="*/ 0 h 97"/>
                  <a:gd name="T38" fmla="*/ 0 w 184"/>
                  <a:gd name="T39" fmla="*/ 0 h 97"/>
                  <a:gd name="T40" fmla="*/ 0 w 184"/>
                  <a:gd name="T41" fmla="*/ 0 h 97"/>
                  <a:gd name="T42" fmla="*/ 0 w 184"/>
                  <a:gd name="T43" fmla="*/ 0 h 97"/>
                  <a:gd name="T44" fmla="*/ 0 w 184"/>
                  <a:gd name="T45" fmla="*/ 0 h 97"/>
                  <a:gd name="T46" fmla="*/ 0 w 184"/>
                  <a:gd name="T47" fmla="*/ 0 h 97"/>
                  <a:gd name="T48" fmla="*/ 0 w 184"/>
                  <a:gd name="T49" fmla="*/ 0 h 97"/>
                  <a:gd name="T50" fmla="*/ 0 w 184"/>
                  <a:gd name="T51" fmla="*/ 0 h 97"/>
                  <a:gd name="T52" fmla="*/ 0 w 184"/>
                  <a:gd name="T53" fmla="*/ 0 h 97"/>
                  <a:gd name="T54" fmla="*/ 0 w 184"/>
                  <a:gd name="T55" fmla="*/ 0 h 97"/>
                  <a:gd name="T56" fmla="*/ 0 w 184"/>
                  <a:gd name="T57" fmla="*/ 0 h 97"/>
                  <a:gd name="T58" fmla="*/ 0 w 184"/>
                  <a:gd name="T59" fmla="*/ 0 h 97"/>
                  <a:gd name="T60" fmla="*/ 0 w 184"/>
                  <a:gd name="T61" fmla="*/ 0 h 97"/>
                  <a:gd name="T62" fmla="*/ 0 w 184"/>
                  <a:gd name="T63" fmla="*/ 0 h 97"/>
                  <a:gd name="T64" fmla="*/ 0 w 184"/>
                  <a:gd name="T65" fmla="*/ 0 h 97"/>
                  <a:gd name="T66" fmla="*/ 0 w 184"/>
                  <a:gd name="T67" fmla="*/ 0 h 97"/>
                  <a:gd name="T68" fmla="*/ 0 w 184"/>
                  <a:gd name="T69" fmla="*/ 0 h 97"/>
                  <a:gd name="T70" fmla="*/ 0 w 184"/>
                  <a:gd name="T71" fmla="*/ 0 h 97"/>
                  <a:gd name="T72" fmla="*/ 0 w 184"/>
                  <a:gd name="T73" fmla="*/ 0 h 97"/>
                  <a:gd name="T74" fmla="*/ 0 w 184"/>
                  <a:gd name="T75" fmla="*/ 0 h 97"/>
                  <a:gd name="T76" fmla="*/ 0 w 184"/>
                  <a:gd name="T77" fmla="*/ 0 h 97"/>
                  <a:gd name="T78" fmla="*/ 0 w 184"/>
                  <a:gd name="T79" fmla="*/ 0 h 97"/>
                  <a:gd name="T80" fmla="*/ 0 w 184"/>
                  <a:gd name="T81" fmla="*/ 0 h 97"/>
                  <a:gd name="T82" fmla="*/ 0 w 184"/>
                  <a:gd name="T83" fmla="*/ 0 h 97"/>
                  <a:gd name="T84" fmla="*/ 0 w 184"/>
                  <a:gd name="T85" fmla="*/ 0 h 97"/>
                  <a:gd name="T86" fmla="*/ 0 w 184"/>
                  <a:gd name="T87" fmla="*/ 0 h 97"/>
                  <a:gd name="T88" fmla="*/ 0 w 184"/>
                  <a:gd name="T89" fmla="*/ 0 h 97"/>
                  <a:gd name="T90" fmla="*/ 0 w 184"/>
                  <a:gd name="T91" fmla="*/ 0 h 9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4" h="97">
                    <a:moveTo>
                      <a:pt x="1" y="95"/>
                    </a:moveTo>
                    <a:lnTo>
                      <a:pt x="3" y="84"/>
                    </a:lnTo>
                    <a:lnTo>
                      <a:pt x="4" y="72"/>
                    </a:lnTo>
                    <a:lnTo>
                      <a:pt x="6" y="61"/>
                    </a:lnTo>
                    <a:lnTo>
                      <a:pt x="8" y="49"/>
                    </a:lnTo>
                    <a:lnTo>
                      <a:pt x="13" y="37"/>
                    </a:lnTo>
                    <a:lnTo>
                      <a:pt x="21" y="27"/>
                    </a:lnTo>
                    <a:lnTo>
                      <a:pt x="31" y="19"/>
                    </a:lnTo>
                    <a:lnTo>
                      <a:pt x="43" y="14"/>
                    </a:lnTo>
                    <a:lnTo>
                      <a:pt x="54" y="10"/>
                    </a:lnTo>
                    <a:lnTo>
                      <a:pt x="68" y="8"/>
                    </a:lnTo>
                    <a:lnTo>
                      <a:pt x="81" y="8"/>
                    </a:lnTo>
                    <a:lnTo>
                      <a:pt x="94" y="10"/>
                    </a:lnTo>
                    <a:lnTo>
                      <a:pt x="106" y="14"/>
                    </a:lnTo>
                    <a:lnTo>
                      <a:pt x="119" y="18"/>
                    </a:lnTo>
                    <a:lnTo>
                      <a:pt x="130" y="25"/>
                    </a:lnTo>
                    <a:lnTo>
                      <a:pt x="141" y="33"/>
                    </a:lnTo>
                    <a:lnTo>
                      <a:pt x="150" y="42"/>
                    </a:lnTo>
                    <a:lnTo>
                      <a:pt x="160" y="52"/>
                    </a:lnTo>
                    <a:lnTo>
                      <a:pt x="169" y="62"/>
                    </a:lnTo>
                    <a:lnTo>
                      <a:pt x="177" y="72"/>
                    </a:lnTo>
                    <a:lnTo>
                      <a:pt x="179" y="72"/>
                    </a:lnTo>
                    <a:lnTo>
                      <a:pt x="182" y="71"/>
                    </a:lnTo>
                    <a:lnTo>
                      <a:pt x="184" y="68"/>
                    </a:lnTo>
                    <a:lnTo>
                      <a:pt x="184" y="65"/>
                    </a:lnTo>
                    <a:lnTo>
                      <a:pt x="169" y="46"/>
                    </a:lnTo>
                    <a:lnTo>
                      <a:pt x="155" y="30"/>
                    </a:lnTo>
                    <a:lnTo>
                      <a:pt x="139" y="17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4" y="0"/>
                    </a:lnTo>
                    <a:lnTo>
                      <a:pt x="64" y="2"/>
                    </a:lnTo>
                    <a:lnTo>
                      <a:pt x="41" y="8"/>
                    </a:lnTo>
                    <a:lnTo>
                      <a:pt x="28" y="14"/>
                    </a:lnTo>
                    <a:lnTo>
                      <a:pt x="19" y="22"/>
                    </a:lnTo>
                    <a:lnTo>
                      <a:pt x="12" y="32"/>
                    </a:lnTo>
                    <a:lnTo>
                      <a:pt x="7" y="45"/>
                    </a:lnTo>
                    <a:lnTo>
                      <a:pt x="4" y="57"/>
                    </a:lnTo>
                    <a:lnTo>
                      <a:pt x="1" y="71"/>
                    </a:lnTo>
                    <a:lnTo>
                      <a:pt x="0" y="84"/>
                    </a:lnTo>
                    <a:lnTo>
                      <a:pt x="0" y="97"/>
                    </a:lnTo>
                    <a:lnTo>
                      <a:pt x="1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6" name="Freeform 504"/>
              <p:cNvSpPr>
                <a:spLocks/>
              </p:cNvSpPr>
              <p:nvPr/>
            </p:nvSpPr>
            <p:spPr bwMode="auto">
              <a:xfrm>
                <a:off x="2016" y="5344"/>
                <a:ext cx="89" cy="150"/>
              </a:xfrm>
              <a:custGeom>
                <a:avLst/>
                <a:gdLst>
                  <a:gd name="T0" fmla="*/ 1 w 177"/>
                  <a:gd name="T1" fmla="*/ 1 h 300"/>
                  <a:gd name="T2" fmla="*/ 1 w 177"/>
                  <a:gd name="T3" fmla="*/ 1 h 300"/>
                  <a:gd name="T4" fmla="*/ 1 w 177"/>
                  <a:gd name="T5" fmla="*/ 1 h 300"/>
                  <a:gd name="T6" fmla="*/ 1 w 177"/>
                  <a:gd name="T7" fmla="*/ 1 h 300"/>
                  <a:gd name="T8" fmla="*/ 0 w 177"/>
                  <a:gd name="T9" fmla="*/ 1 h 300"/>
                  <a:gd name="T10" fmla="*/ 1 w 177"/>
                  <a:gd name="T11" fmla="*/ 1 h 300"/>
                  <a:gd name="T12" fmla="*/ 1 w 177"/>
                  <a:gd name="T13" fmla="*/ 1 h 300"/>
                  <a:gd name="T14" fmla="*/ 1 w 177"/>
                  <a:gd name="T15" fmla="*/ 1 h 300"/>
                  <a:gd name="T16" fmla="*/ 1 w 177"/>
                  <a:gd name="T17" fmla="*/ 1 h 300"/>
                  <a:gd name="T18" fmla="*/ 1 w 177"/>
                  <a:gd name="T19" fmla="*/ 1 h 300"/>
                  <a:gd name="T20" fmla="*/ 1 w 177"/>
                  <a:gd name="T21" fmla="*/ 1 h 300"/>
                  <a:gd name="T22" fmla="*/ 1 w 177"/>
                  <a:gd name="T23" fmla="*/ 1 h 300"/>
                  <a:gd name="T24" fmla="*/ 1 w 177"/>
                  <a:gd name="T25" fmla="*/ 1 h 300"/>
                  <a:gd name="T26" fmla="*/ 1 w 177"/>
                  <a:gd name="T27" fmla="*/ 1 h 300"/>
                  <a:gd name="T28" fmla="*/ 1 w 177"/>
                  <a:gd name="T29" fmla="*/ 1 h 300"/>
                  <a:gd name="T30" fmla="*/ 1 w 177"/>
                  <a:gd name="T31" fmla="*/ 1 h 300"/>
                  <a:gd name="T32" fmla="*/ 1 w 177"/>
                  <a:gd name="T33" fmla="*/ 1 h 300"/>
                  <a:gd name="T34" fmla="*/ 1 w 177"/>
                  <a:gd name="T35" fmla="*/ 1 h 300"/>
                  <a:gd name="T36" fmla="*/ 1 w 177"/>
                  <a:gd name="T37" fmla="*/ 1 h 300"/>
                  <a:gd name="T38" fmla="*/ 1 w 177"/>
                  <a:gd name="T39" fmla="*/ 1 h 300"/>
                  <a:gd name="T40" fmla="*/ 1 w 177"/>
                  <a:gd name="T41" fmla="*/ 1 h 300"/>
                  <a:gd name="T42" fmla="*/ 1 w 177"/>
                  <a:gd name="T43" fmla="*/ 1 h 300"/>
                  <a:gd name="T44" fmla="*/ 1 w 177"/>
                  <a:gd name="T45" fmla="*/ 1 h 300"/>
                  <a:gd name="T46" fmla="*/ 1 w 177"/>
                  <a:gd name="T47" fmla="*/ 1 h 300"/>
                  <a:gd name="T48" fmla="*/ 1 w 177"/>
                  <a:gd name="T49" fmla="*/ 1 h 300"/>
                  <a:gd name="T50" fmla="*/ 1 w 177"/>
                  <a:gd name="T51" fmla="*/ 1 h 300"/>
                  <a:gd name="T52" fmla="*/ 1 w 177"/>
                  <a:gd name="T53" fmla="*/ 1 h 300"/>
                  <a:gd name="T54" fmla="*/ 1 w 177"/>
                  <a:gd name="T55" fmla="*/ 1 h 300"/>
                  <a:gd name="T56" fmla="*/ 1 w 177"/>
                  <a:gd name="T57" fmla="*/ 1 h 300"/>
                  <a:gd name="T58" fmla="*/ 1 w 177"/>
                  <a:gd name="T59" fmla="*/ 1 h 300"/>
                  <a:gd name="T60" fmla="*/ 1 w 177"/>
                  <a:gd name="T61" fmla="*/ 1 h 300"/>
                  <a:gd name="T62" fmla="*/ 1 w 177"/>
                  <a:gd name="T63" fmla="*/ 1 h 300"/>
                  <a:gd name="T64" fmla="*/ 1 w 177"/>
                  <a:gd name="T65" fmla="*/ 1 h 300"/>
                  <a:gd name="T66" fmla="*/ 1 w 177"/>
                  <a:gd name="T67" fmla="*/ 1 h 300"/>
                  <a:gd name="T68" fmla="*/ 1 w 177"/>
                  <a:gd name="T69" fmla="*/ 1 h 300"/>
                  <a:gd name="T70" fmla="*/ 1 w 177"/>
                  <a:gd name="T71" fmla="*/ 1 h 300"/>
                  <a:gd name="T72" fmla="*/ 1 w 177"/>
                  <a:gd name="T73" fmla="*/ 1 h 300"/>
                  <a:gd name="T74" fmla="*/ 1 w 177"/>
                  <a:gd name="T75" fmla="*/ 1 h 300"/>
                  <a:gd name="T76" fmla="*/ 1 w 177"/>
                  <a:gd name="T77" fmla="*/ 1 h 300"/>
                  <a:gd name="T78" fmla="*/ 1 w 177"/>
                  <a:gd name="T79" fmla="*/ 1 h 300"/>
                  <a:gd name="T80" fmla="*/ 1 w 177"/>
                  <a:gd name="T81" fmla="*/ 1 h 300"/>
                  <a:gd name="T82" fmla="*/ 1 w 177"/>
                  <a:gd name="T83" fmla="*/ 1 h 300"/>
                  <a:gd name="T84" fmla="*/ 1 w 177"/>
                  <a:gd name="T85" fmla="*/ 1 h 300"/>
                  <a:gd name="T86" fmla="*/ 1 w 177"/>
                  <a:gd name="T87" fmla="*/ 1 h 300"/>
                  <a:gd name="T88" fmla="*/ 1 w 177"/>
                  <a:gd name="T89" fmla="*/ 1 h 300"/>
                  <a:gd name="T90" fmla="*/ 1 w 177"/>
                  <a:gd name="T91" fmla="*/ 1 h 300"/>
                  <a:gd name="T92" fmla="*/ 1 w 177"/>
                  <a:gd name="T93" fmla="*/ 1 h 300"/>
                  <a:gd name="T94" fmla="*/ 1 w 177"/>
                  <a:gd name="T95" fmla="*/ 1 h 300"/>
                  <a:gd name="T96" fmla="*/ 1 w 177"/>
                  <a:gd name="T97" fmla="*/ 1 h 300"/>
                  <a:gd name="T98" fmla="*/ 1 w 177"/>
                  <a:gd name="T99" fmla="*/ 0 h 300"/>
                  <a:gd name="T100" fmla="*/ 1 w 177"/>
                  <a:gd name="T101" fmla="*/ 0 h 300"/>
                  <a:gd name="T102" fmla="*/ 1 w 177"/>
                  <a:gd name="T103" fmla="*/ 0 h 300"/>
                  <a:gd name="T104" fmla="*/ 1 w 177"/>
                  <a:gd name="T105" fmla="*/ 1 h 300"/>
                  <a:gd name="T106" fmla="*/ 1 w 177"/>
                  <a:gd name="T107" fmla="*/ 1 h 30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177" h="300">
                    <a:moveTo>
                      <a:pt x="19" y="1"/>
                    </a:moveTo>
                    <a:lnTo>
                      <a:pt x="11" y="19"/>
                    </a:lnTo>
                    <a:lnTo>
                      <a:pt x="4" y="38"/>
                    </a:lnTo>
                    <a:lnTo>
                      <a:pt x="1" y="56"/>
                    </a:lnTo>
                    <a:lnTo>
                      <a:pt x="0" y="73"/>
                    </a:lnTo>
                    <a:lnTo>
                      <a:pt x="1" y="91"/>
                    </a:lnTo>
                    <a:lnTo>
                      <a:pt x="7" y="108"/>
                    </a:lnTo>
                    <a:lnTo>
                      <a:pt x="16" y="124"/>
                    </a:lnTo>
                    <a:lnTo>
                      <a:pt x="29" y="140"/>
                    </a:lnTo>
                    <a:lnTo>
                      <a:pt x="44" y="153"/>
                    </a:lnTo>
                    <a:lnTo>
                      <a:pt x="65" y="169"/>
                    </a:lnTo>
                    <a:lnTo>
                      <a:pt x="93" y="187"/>
                    </a:lnTo>
                    <a:lnTo>
                      <a:pt x="120" y="208"/>
                    </a:lnTo>
                    <a:lnTo>
                      <a:pt x="143" y="230"/>
                    </a:lnTo>
                    <a:lnTo>
                      <a:pt x="159" y="251"/>
                    </a:lnTo>
                    <a:lnTo>
                      <a:pt x="163" y="270"/>
                    </a:lnTo>
                    <a:lnTo>
                      <a:pt x="153" y="289"/>
                    </a:lnTo>
                    <a:lnTo>
                      <a:pt x="151" y="292"/>
                    </a:lnTo>
                    <a:lnTo>
                      <a:pt x="150" y="297"/>
                    </a:lnTo>
                    <a:lnTo>
                      <a:pt x="151" y="300"/>
                    </a:lnTo>
                    <a:lnTo>
                      <a:pt x="154" y="299"/>
                    </a:lnTo>
                    <a:lnTo>
                      <a:pt x="167" y="290"/>
                    </a:lnTo>
                    <a:lnTo>
                      <a:pt x="174" y="280"/>
                    </a:lnTo>
                    <a:lnTo>
                      <a:pt x="177" y="268"/>
                    </a:lnTo>
                    <a:lnTo>
                      <a:pt x="177" y="257"/>
                    </a:lnTo>
                    <a:lnTo>
                      <a:pt x="174" y="245"/>
                    </a:lnTo>
                    <a:lnTo>
                      <a:pt x="168" y="233"/>
                    </a:lnTo>
                    <a:lnTo>
                      <a:pt x="160" y="222"/>
                    </a:lnTo>
                    <a:lnTo>
                      <a:pt x="151" y="210"/>
                    </a:lnTo>
                    <a:lnTo>
                      <a:pt x="143" y="202"/>
                    </a:lnTo>
                    <a:lnTo>
                      <a:pt x="135" y="195"/>
                    </a:lnTo>
                    <a:lnTo>
                      <a:pt x="125" y="187"/>
                    </a:lnTo>
                    <a:lnTo>
                      <a:pt x="116" y="180"/>
                    </a:lnTo>
                    <a:lnTo>
                      <a:pt x="107" y="174"/>
                    </a:lnTo>
                    <a:lnTo>
                      <a:pt x="98" y="167"/>
                    </a:lnTo>
                    <a:lnTo>
                      <a:pt x="88" y="160"/>
                    </a:lnTo>
                    <a:lnTo>
                      <a:pt x="79" y="153"/>
                    </a:lnTo>
                    <a:lnTo>
                      <a:pt x="73" y="148"/>
                    </a:lnTo>
                    <a:lnTo>
                      <a:pt x="67" y="144"/>
                    </a:lnTo>
                    <a:lnTo>
                      <a:pt x="60" y="139"/>
                    </a:lnTo>
                    <a:lnTo>
                      <a:pt x="53" y="134"/>
                    </a:lnTo>
                    <a:lnTo>
                      <a:pt x="46" y="130"/>
                    </a:lnTo>
                    <a:lnTo>
                      <a:pt x="40" y="125"/>
                    </a:lnTo>
                    <a:lnTo>
                      <a:pt x="33" y="121"/>
                    </a:lnTo>
                    <a:lnTo>
                      <a:pt x="26" y="116"/>
                    </a:lnTo>
                    <a:lnTo>
                      <a:pt x="9" y="91"/>
                    </a:lnTo>
                    <a:lnTo>
                      <a:pt x="5" y="61"/>
                    </a:lnTo>
                    <a:lnTo>
                      <a:pt x="10" y="28"/>
                    </a:lnTo>
                    <a:lnTo>
                      <a:pt x="20" y="1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7" name="Freeform 505"/>
              <p:cNvSpPr>
                <a:spLocks/>
              </p:cNvSpPr>
              <p:nvPr/>
            </p:nvSpPr>
            <p:spPr bwMode="auto">
              <a:xfrm>
                <a:off x="2177" y="5477"/>
                <a:ext cx="71" cy="99"/>
              </a:xfrm>
              <a:custGeom>
                <a:avLst/>
                <a:gdLst>
                  <a:gd name="T0" fmla="*/ 0 w 142"/>
                  <a:gd name="T1" fmla="*/ 0 h 198"/>
                  <a:gd name="T2" fmla="*/ 1 w 142"/>
                  <a:gd name="T3" fmla="*/ 1 h 198"/>
                  <a:gd name="T4" fmla="*/ 1 w 142"/>
                  <a:gd name="T5" fmla="*/ 1 h 198"/>
                  <a:gd name="T6" fmla="*/ 1 w 142"/>
                  <a:gd name="T7" fmla="*/ 1 h 198"/>
                  <a:gd name="T8" fmla="*/ 1 w 142"/>
                  <a:gd name="T9" fmla="*/ 1 h 198"/>
                  <a:gd name="T10" fmla="*/ 1 w 142"/>
                  <a:gd name="T11" fmla="*/ 1 h 198"/>
                  <a:gd name="T12" fmla="*/ 1 w 142"/>
                  <a:gd name="T13" fmla="*/ 1 h 198"/>
                  <a:gd name="T14" fmla="*/ 1 w 142"/>
                  <a:gd name="T15" fmla="*/ 1 h 198"/>
                  <a:gd name="T16" fmla="*/ 1 w 142"/>
                  <a:gd name="T17" fmla="*/ 1 h 198"/>
                  <a:gd name="T18" fmla="*/ 1 w 142"/>
                  <a:gd name="T19" fmla="*/ 1 h 198"/>
                  <a:gd name="T20" fmla="*/ 1 w 142"/>
                  <a:gd name="T21" fmla="*/ 1 h 198"/>
                  <a:gd name="T22" fmla="*/ 1 w 142"/>
                  <a:gd name="T23" fmla="*/ 1 h 198"/>
                  <a:gd name="T24" fmla="*/ 1 w 142"/>
                  <a:gd name="T25" fmla="*/ 1 h 198"/>
                  <a:gd name="T26" fmla="*/ 1 w 142"/>
                  <a:gd name="T27" fmla="*/ 1 h 198"/>
                  <a:gd name="T28" fmla="*/ 1 w 142"/>
                  <a:gd name="T29" fmla="*/ 1 h 198"/>
                  <a:gd name="T30" fmla="*/ 1 w 142"/>
                  <a:gd name="T31" fmla="*/ 1 h 198"/>
                  <a:gd name="T32" fmla="*/ 1 w 142"/>
                  <a:gd name="T33" fmla="*/ 1 h 198"/>
                  <a:gd name="T34" fmla="*/ 1 w 142"/>
                  <a:gd name="T35" fmla="*/ 1 h 198"/>
                  <a:gd name="T36" fmla="*/ 1 w 142"/>
                  <a:gd name="T37" fmla="*/ 1 h 198"/>
                  <a:gd name="T38" fmla="*/ 1 w 142"/>
                  <a:gd name="T39" fmla="*/ 1 h 198"/>
                  <a:gd name="T40" fmla="*/ 1 w 142"/>
                  <a:gd name="T41" fmla="*/ 1 h 198"/>
                  <a:gd name="T42" fmla="*/ 1 w 142"/>
                  <a:gd name="T43" fmla="*/ 1 h 198"/>
                  <a:gd name="T44" fmla="*/ 1 w 142"/>
                  <a:gd name="T45" fmla="*/ 1 h 198"/>
                  <a:gd name="T46" fmla="*/ 1 w 142"/>
                  <a:gd name="T47" fmla="*/ 1 h 198"/>
                  <a:gd name="T48" fmla="*/ 1 w 142"/>
                  <a:gd name="T49" fmla="*/ 1 h 198"/>
                  <a:gd name="T50" fmla="*/ 1 w 142"/>
                  <a:gd name="T51" fmla="*/ 1 h 198"/>
                  <a:gd name="T52" fmla="*/ 1 w 142"/>
                  <a:gd name="T53" fmla="*/ 1 h 198"/>
                  <a:gd name="T54" fmla="*/ 1 w 142"/>
                  <a:gd name="T55" fmla="*/ 1 h 198"/>
                  <a:gd name="T56" fmla="*/ 1 w 142"/>
                  <a:gd name="T57" fmla="*/ 1 h 198"/>
                  <a:gd name="T58" fmla="*/ 1 w 142"/>
                  <a:gd name="T59" fmla="*/ 1 h 198"/>
                  <a:gd name="T60" fmla="*/ 1 w 142"/>
                  <a:gd name="T61" fmla="*/ 1 h 198"/>
                  <a:gd name="T62" fmla="*/ 1 w 142"/>
                  <a:gd name="T63" fmla="*/ 1 h 198"/>
                  <a:gd name="T64" fmla="*/ 1 w 142"/>
                  <a:gd name="T65" fmla="*/ 1 h 198"/>
                  <a:gd name="T66" fmla="*/ 1 w 142"/>
                  <a:gd name="T67" fmla="*/ 1 h 198"/>
                  <a:gd name="T68" fmla="*/ 1 w 142"/>
                  <a:gd name="T69" fmla="*/ 1 h 198"/>
                  <a:gd name="T70" fmla="*/ 1 w 142"/>
                  <a:gd name="T71" fmla="*/ 1 h 198"/>
                  <a:gd name="T72" fmla="*/ 1 w 142"/>
                  <a:gd name="T73" fmla="*/ 0 h 198"/>
                  <a:gd name="T74" fmla="*/ 1 w 142"/>
                  <a:gd name="T75" fmla="*/ 0 h 198"/>
                  <a:gd name="T76" fmla="*/ 1 w 142"/>
                  <a:gd name="T77" fmla="*/ 0 h 198"/>
                  <a:gd name="T78" fmla="*/ 0 w 142"/>
                  <a:gd name="T79" fmla="*/ 0 h 198"/>
                  <a:gd name="T80" fmla="*/ 0 w 142"/>
                  <a:gd name="T81" fmla="*/ 0 h 198"/>
                  <a:gd name="T82" fmla="*/ 0 w 142"/>
                  <a:gd name="T83" fmla="*/ 0 h 1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2" h="198">
                    <a:moveTo>
                      <a:pt x="0" y="0"/>
                    </a:moveTo>
                    <a:lnTo>
                      <a:pt x="1" y="13"/>
                    </a:lnTo>
                    <a:lnTo>
                      <a:pt x="5" y="24"/>
                    </a:lnTo>
                    <a:lnTo>
                      <a:pt x="9" y="34"/>
                    </a:lnTo>
                    <a:lnTo>
                      <a:pt x="16" y="44"/>
                    </a:lnTo>
                    <a:lnTo>
                      <a:pt x="23" y="53"/>
                    </a:lnTo>
                    <a:lnTo>
                      <a:pt x="31" y="61"/>
                    </a:lnTo>
                    <a:lnTo>
                      <a:pt x="41" y="70"/>
                    </a:lnTo>
                    <a:lnTo>
                      <a:pt x="49" y="79"/>
                    </a:lnTo>
                    <a:lnTo>
                      <a:pt x="61" y="93"/>
                    </a:lnTo>
                    <a:lnTo>
                      <a:pt x="73" y="107"/>
                    </a:lnTo>
                    <a:lnTo>
                      <a:pt x="83" y="122"/>
                    </a:lnTo>
                    <a:lnTo>
                      <a:pt x="95" y="136"/>
                    </a:lnTo>
                    <a:lnTo>
                      <a:pt x="105" y="151"/>
                    </a:lnTo>
                    <a:lnTo>
                      <a:pt x="114" y="166"/>
                    </a:lnTo>
                    <a:lnTo>
                      <a:pt x="125" y="181"/>
                    </a:lnTo>
                    <a:lnTo>
                      <a:pt x="134" y="197"/>
                    </a:lnTo>
                    <a:lnTo>
                      <a:pt x="136" y="198"/>
                    </a:lnTo>
                    <a:lnTo>
                      <a:pt x="140" y="197"/>
                    </a:lnTo>
                    <a:lnTo>
                      <a:pt x="142" y="193"/>
                    </a:lnTo>
                    <a:lnTo>
                      <a:pt x="142" y="191"/>
                    </a:lnTo>
                    <a:lnTo>
                      <a:pt x="135" y="178"/>
                    </a:lnTo>
                    <a:lnTo>
                      <a:pt x="128" y="166"/>
                    </a:lnTo>
                    <a:lnTo>
                      <a:pt x="121" y="153"/>
                    </a:lnTo>
                    <a:lnTo>
                      <a:pt x="113" y="139"/>
                    </a:lnTo>
                    <a:lnTo>
                      <a:pt x="105" y="127"/>
                    </a:lnTo>
                    <a:lnTo>
                      <a:pt x="97" y="115"/>
                    </a:lnTo>
                    <a:lnTo>
                      <a:pt x="87" y="104"/>
                    </a:lnTo>
                    <a:lnTo>
                      <a:pt x="76" y="94"/>
                    </a:lnTo>
                    <a:lnTo>
                      <a:pt x="65" y="85"/>
                    </a:lnTo>
                    <a:lnTo>
                      <a:pt x="53" y="75"/>
                    </a:lnTo>
                    <a:lnTo>
                      <a:pt x="41" y="64"/>
                    </a:lnTo>
                    <a:lnTo>
                      <a:pt x="29" y="52"/>
                    </a:lnTo>
                    <a:lnTo>
                      <a:pt x="19" y="40"/>
                    </a:lnTo>
                    <a:lnTo>
                      <a:pt x="9" y="26"/>
                    </a:lnTo>
                    <a:lnTo>
                      <a:pt x="4" y="14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8" name="Freeform 506"/>
              <p:cNvSpPr>
                <a:spLocks/>
              </p:cNvSpPr>
              <p:nvPr/>
            </p:nvSpPr>
            <p:spPr bwMode="auto">
              <a:xfrm>
                <a:off x="2098" y="5508"/>
                <a:ext cx="49" cy="133"/>
              </a:xfrm>
              <a:custGeom>
                <a:avLst/>
                <a:gdLst>
                  <a:gd name="T0" fmla="*/ 0 w 98"/>
                  <a:gd name="T1" fmla="*/ 0 h 266"/>
                  <a:gd name="T2" fmla="*/ 1 w 98"/>
                  <a:gd name="T3" fmla="*/ 1 h 266"/>
                  <a:gd name="T4" fmla="*/ 1 w 98"/>
                  <a:gd name="T5" fmla="*/ 1 h 266"/>
                  <a:gd name="T6" fmla="*/ 1 w 98"/>
                  <a:gd name="T7" fmla="*/ 1 h 266"/>
                  <a:gd name="T8" fmla="*/ 1 w 98"/>
                  <a:gd name="T9" fmla="*/ 1 h 266"/>
                  <a:gd name="T10" fmla="*/ 1 w 98"/>
                  <a:gd name="T11" fmla="*/ 1 h 266"/>
                  <a:gd name="T12" fmla="*/ 1 w 98"/>
                  <a:gd name="T13" fmla="*/ 1 h 266"/>
                  <a:gd name="T14" fmla="*/ 1 w 98"/>
                  <a:gd name="T15" fmla="*/ 1 h 266"/>
                  <a:gd name="T16" fmla="*/ 1 w 98"/>
                  <a:gd name="T17" fmla="*/ 1 h 266"/>
                  <a:gd name="T18" fmla="*/ 1 w 98"/>
                  <a:gd name="T19" fmla="*/ 1 h 266"/>
                  <a:gd name="T20" fmla="*/ 1 w 98"/>
                  <a:gd name="T21" fmla="*/ 1 h 266"/>
                  <a:gd name="T22" fmla="*/ 1 w 98"/>
                  <a:gd name="T23" fmla="*/ 1 h 266"/>
                  <a:gd name="T24" fmla="*/ 1 w 98"/>
                  <a:gd name="T25" fmla="*/ 1 h 266"/>
                  <a:gd name="T26" fmla="*/ 1 w 98"/>
                  <a:gd name="T27" fmla="*/ 1 h 266"/>
                  <a:gd name="T28" fmla="*/ 1 w 98"/>
                  <a:gd name="T29" fmla="*/ 1 h 266"/>
                  <a:gd name="T30" fmla="*/ 1 w 98"/>
                  <a:gd name="T31" fmla="*/ 1 h 266"/>
                  <a:gd name="T32" fmla="*/ 1 w 98"/>
                  <a:gd name="T33" fmla="*/ 1 h 266"/>
                  <a:gd name="T34" fmla="*/ 1 w 98"/>
                  <a:gd name="T35" fmla="*/ 1 h 266"/>
                  <a:gd name="T36" fmla="*/ 1 w 98"/>
                  <a:gd name="T37" fmla="*/ 1 h 266"/>
                  <a:gd name="T38" fmla="*/ 1 w 98"/>
                  <a:gd name="T39" fmla="*/ 1 h 266"/>
                  <a:gd name="T40" fmla="*/ 1 w 98"/>
                  <a:gd name="T41" fmla="*/ 0 h 266"/>
                  <a:gd name="T42" fmla="*/ 0 w 98"/>
                  <a:gd name="T43" fmla="*/ 0 h 266"/>
                  <a:gd name="T44" fmla="*/ 0 w 98"/>
                  <a:gd name="T45" fmla="*/ 0 h 266"/>
                  <a:gd name="T46" fmla="*/ 0 w 98"/>
                  <a:gd name="T47" fmla="*/ 0 h 266"/>
                  <a:gd name="T48" fmla="*/ 0 w 98"/>
                  <a:gd name="T49" fmla="*/ 0 h 266"/>
                  <a:gd name="T50" fmla="*/ 0 w 98"/>
                  <a:gd name="T51" fmla="*/ 0 h 26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98" h="266">
                    <a:moveTo>
                      <a:pt x="0" y="0"/>
                    </a:moveTo>
                    <a:lnTo>
                      <a:pt x="25" y="24"/>
                    </a:lnTo>
                    <a:lnTo>
                      <a:pt x="44" y="53"/>
                    </a:lnTo>
                    <a:lnTo>
                      <a:pt x="59" y="86"/>
                    </a:lnTo>
                    <a:lnTo>
                      <a:pt x="67" y="121"/>
                    </a:lnTo>
                    <a:lnTo>
                      <a:pt x="70" y="157"/>
                    </a:lnTo>
                    <a:lnTo>
                      <a:pt x="66" y="191"/>
                    </a:lnTo>
                    <a:lnTo>
                      <a:pt x="55" y="225"/>
                    </a:lnTo>
                    <a:lnTo>
                      <a:pt x="37" y="254"/>
                    </a:lnTo>
                    <a:lnTo>
                      <a:pt x="35" y="261"/>
                    </a:lnTo>
                    <a:lnTo>
                      <a:pt x="38" y="266"/>
                    </a:lnTo>
                    <a:lnTo>
                      <a:pt x="44" y="266"/>
                    </a:lnTo>
                    <a:lnTo>
                      <a:pt x="51" y="264"/>
                    </a:lnTo>
                    <a:lnTo>
                      <a:pt x="81" y="237"/>
                    </a:lnTo>
                    <a:lnTo>
                      <a:pt x="96" y="205"/>
                    </a:lnTo>
                    <a:lnTo>
                      <a:pt x="98" y="167"/>
                    </a:lnTo>
                    <a:lnTo>
                      <a:pt x="91" y="127"/>
                    </a:lnTo>
                    <a:lnTo>
                      <a:pt x="76" y="87"/>
                    </a:lnTo>
                    <a:lnTo>
                      <a:pt x="55" y="52"/>
                    </a:lnTo>
                    <a:lnTo>
                      <a:pt x="29" y="2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9" name="Freeform 507"/>
              <p:cNvSpPr>
                <a:spLocks/>
              </p:cNvSpPr>
              <p:nvPr/>
            </p:nvSpPr>
            <p:spPr bwMode="auto">
              <a:xfrm>
                <a:off x="2117" y="5387"/>
                <a:ext cx="95" cy="209"/>
              </a:xfrm>
              <a:custGeom>
                <a:avLst/>
                <a:gdLst>
                  <a:gd name="T0" fmla="*/ 0 w 192"/>
                  <a:gd name="T1" fmla="*/ 0 h 418"/>
                  <a:gd name="T2" fmla="*/ 0 w 192"/>
                  <a:gd name="T3" fmla="*/ 1 h 418"/>
                  <a:gd name="T4" fmla="*/ 0 w 192"/>
                  <a:gd name="T5" fmla="*/ 1 h 418"/>
                  <a:gd name="T6" fmla="*/ 0 w 192"/>
                  <a:gd name="T7" fmla="*/ 1 h 418"/>
                  <a:gd name="T8" fmla="*/ 0 w 192"/>
                  <a:gd name="T9" fmla="*/ 1 h 418"/>
                  <a:gd name="T10" fmla="*/ 0 w 192"/>
                  <a:gd name="T11" fmla="*/ 1 h 418"/>
                  <a:gd name="T12" fmla="*/ 0 w 192"/>
                  <a:gd name="T13" fmla="*/ 1 h 418"/>
                  <a:gd name="T14" fmla="*/ 0 w 192"/>
                  <a:gd name="T15" fmla="*/ 1 h 418"/>
                  <a:gd name="T16" fmla="*/ 0 w 192"/>
                  <a:gd name="T17" fmla="*/ 1 h 418"/>
                  <a:gd name="T18" fmla="*/ 0 w 192"/>
                  <a:gd name="T19" fmla="*/ 1 h 418"/>
                  <a:gd name="T20" fmla="*/ 0 w 192"/>
                  <a:gd name="T21" fmla="*/ 1 h 418"/>
                  <a:gd name="T22" fmla="*/ 0 w 192"/>
                  <a:gd name="T23" fmla="*/ 1 h 418"/>
                  <a:gd name="T24" fmla="*/ 0 w 192"/>
                  <a:gd name="T25" fmla="*/ 1 h 418"/>
                  <a:gd name="T26" fmla="*/ 0 w 192"/>
                  <a:gd name="T27" fmla="*/ 1 h 418"/>
                  <a:gd name="T28" fmla="*/ 0 w 192"/>
                  <a:gd name="T29" fmla="*/ 1 h 418"/>
                  <a:gd name="T30" fmla="*/ 0 w 192"/>
                  <a:gd name="T31" fmla="*/ 1 h 418"/>
                  <a:gd name="T32" fmla="*/ 0 w 192"/>
                  <a:gd name="T33" fmla="*/ 1 h 418"/>
                  <a:gd name="T34" fmla="*/ 0 w 192"/>
                  <a:gd name="T35" fmla="*/ 1 h 418"/>
                  <a:gd name="T36" fmla="*/ 0 w 192"/>
                  <a:gd name="T37" fmla="*/ 1 h 418"/>
                  <a:gd name="T38" fmla="*/ 0 w 192"/>
                  <a:gd name="T39" fmla="*/ 1 h 418"/>
                  <a:gd name="T40" fmla="*/ 0 w 192"/>
                  <a:gd name="T41" fmla="*/ 1 h 418"/>
                  <a:gd name="T42" fmla="*/ 0 w 192"/>
                  <a:gd name="T43" fmla="*/ 1 h 418"/>
                  <a:gd name="T44" fmla="*/ 0 w 192"/>
                  <a:gd name="T45" fmla="*/ 1 h 418"/>
                  <a:gd name="T46" fmla="*/ 0 w 192"/>
                  <a:gd name="T47" fmla="*/ 1 h 418"/>
                  <a:gd name="T48" fmla="*/ 0 w 192"/>
                  <a:gd name="T49" fmla="*/ 1 h 418"/>
                  <a:gd name="T50" fmla="*/ 0 w 192"/>
                  <a:gd name="T51" fmla="*/ 1 h 418"/>
                  <a:gd name="T52" fmla="*/ 0 w 192"/>
                  <a:gd name="T53" fmla="*/ 1 h 418"/>
                  <a:gd name="T54" fmla="*/ 0 w 192"/>
                  <a:gd name="T55" fmla="*/ 1 h 418"/>
                  <a:gd name="T56" fmla="*/ 0 w 192"/>
                  <a:gd name="T57" fmla="*/ 1 h 418"/>
                  <a:gd name="T58" fmla="*/ 0 w 192"/>
                  <a:gd name="T59" fmla="*/ 1 h 418"/>
                  <a:gd name="T60" fmla="*/ 0 w 192"/>
                  <a:gd name="T61" fmla="*/ 1 h 418"/>
                  <a:gd name="T62" fmla="*/ 0 w 192"/>
                  <a:gd name="T63" fmla="*/ 1 h 418"/>
                  <a:gd name="T64" fmla="*/ 0 w 192"/>
                  <a:gd name="T65" fmla="*/ 1 h 418"/>
                  <a:gd name="T66" fmla="*/ 0 w 192"/>
                  <a:gd name="T67" fmla="*/ 1 h 418"/>
                  <a:gd name="T68" fmla="*/ 0 w 192"/>
                  <a:gd name="T69" fmla="*/ 1 h 418"/>
                  <a:gd name="T70" fmla="*/ 0 w 192"/>
                  <a:gd name="T71" fmla="*/ 1 h 418"/>
                  <a:gd name="T72" fmla="*/ 0 w 192"/>
                  <a:gd name="T73" fmla="*/ 1 h 418"/>
                  <a:gd name="T74" fmla="*/ 0 w 192"/>
                  <a:gd name="T75" fmla="*/ 1 h 418"/>
                  <a:gd name="T76" fmla="*/ 0 w 192"/>
                  <a:gd name="T77" fmla="*/ 1 h 418"/>
                  <a:gd name="T78" fmla="*/ 0 w 192"/>
                  <a:gd name="T79" fmla="*/ 1 h 418"/>
                  <a:gd name="T80" fmla="*/ 0 w 192"/>
                  <a:gd name="T81" fmla="*/ 1 h 418"/>
                  <a:gd name="T82" fmla="*/ 0 w 192"/>
                  <a:gd name="T83" fmla="*/ 1 h 418"/>
                  <a:gd name="T84" fmla="*/ 0 w 192"/>
                  <a:gd name="T85" fmla="*/ 1 h 418"/>
                  <a:gd name="T86" fmla="*/ 0 w 192"/>
                  <a:gd name="T87" fmla="*/ 1 h 418"/>
                  <a:gd name="T88" fmla="*/ 0 w 192"/>
                  <a:gd name="T89" fmla="*/ 0 h 418"/>
                  <a:gd name="T90" fmla="*/ 0 w 192"/>
                  <a:gd name="T91" fmla="*/ 0 h 418"/>
                  <a:gd name="T92" fmla="*/ 0 w 192"/>
                  <a:gd name="T93" fmla="*/ 0 h 418"/>
                  <a:gd name="T94" fmla="*/ 0 w 192"/>
                  <a:gd name="T95" fmla="*/ 0 h 418"/>
                  <a:gd name="T96" fmla="*/ 0 w 192"/>
                  <a:gd name="T97" fmla="*/ 0 h 418"/>
                  <a:gd name="T98" fmla="*/ 0 w 192"/>
                  <a:gd name="T99" fmla="*/ 0 h 4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92" h="418">
                    <a:moveTo>
                      <a:pt x="38" y="0"/>
                    </a:moveTo>
                    <a:lnTo>
                      <a:pt x="22" y="12"/>
                    </a:lnTo>
                    <a:lnTo>
                      <a:pt x="11" y="24"/>
                    </a:lnTo>
                    <a:lnTo>
                      <a:pt x="4" y="37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5" y="80"/>
                    </a:lnTo>
                    <a:lnTo>
                      <a:pt x="12" y="96"/>
                    </a:lnTo>
                    <a:lnTo>
                      <a:pt x="22" y="113"/>
                    </a:lnTo>
                    <a:lnTo>
                      <a:pt x="30" y="124"/>
                    </a:lnTo>
                    <a:lnTo>
                      <a:pt x="38" y="136"/>
                    </a:lnTo>
                    <a:lnTo>
                      <a:pt x="48" y="146"/>
                    </a:lnTo>
                    <a:lnTo>
                      <a:pt x="58" y="158"/>
                    </a:lnTo>
                    <a:lnTo>
                      <a:pt x="67" y="168"/>
                    </a:lnTo>
                    <a:lnTo>
                      <a:pt x="78" y="179"/>
                    </a:lnTo>
                    <a:lnTo>
                      <a:pt x="87" y="189"/>
                    </a:lnTo>
                    <a:lnTo>
                      <a:pt x="96" y="199"/>
                    </a:lnTo>
                    <a:lnTo>
                      <a:pt x="114" y="223"/>
                    </a:lnTo>
                    <a:lnTo>
                      <a:pt x="131" y="249"/>
                    </a:lnTo>
                    <a:lnTo>
                      <a:pt x="146" y="275"/>
                    </a:lnTo>
                    <a:lnTo>
                      <a:pt x="158" y="302"/>
                    </a:lnTo>
                    <a:lnTo>
                      <a:pt x="169" y="329"/>
                    </a:lnTo>
                    <a:lnTo>
                      <a:pt x="177" y="358"/>
                    </a:lnTo>
                    <a:lnTo>
                      <a:pt x="184" y="387"/>
                    </a:lnTo>
                    <a:lnTo>
                      <a:pt x="188" y="417"/>
                    </a:lnTo>
                    <a:lnTo>
                      <a:pt x="188" y="418"/>
                    </a:lnTo>
                    <a:lnTo>
                      <a:pt x="191" y="418"/>
                    </a:lnTo>
                    <a:lnTo>
                      <a:pt x="192" y="417"/>
                    </a:lnTo>
                    <a:lnTo>
                      <a:pt x="192" y="416"/>
                    </a:lnTo>
                    <a:lnTo>
                      <a:pt x="188" y="388"/>
                    </a:lnTo>
                    <a:lnTo>
                      <a:pt x="182" y="362"/>
                    </a:lnTo>
                    <a:lnTo>
                      <a:pt x="176" y="336"/>
                    </a:lnTo>
                    <a:lnTo>
                      <a:pt x="168" y="311"/>
                    </a:lnTo>
                    <a:lnTo>
                      <a:pt x="157" y="287"/>
                    </a:lnTo>
                    <a:lnTo>
                      <a:pt x="146" y="263"/>
                    </a:lnTo>
                    <a:lnTo>
                      <a:pt x="133" y="238"/>
                    </a:lnTo>
                    <a:lnTo>
                      <a:pt x="118" y="215"/>
                    </a:lnTo>
                    <a:lnTo>
                      <a:pt x="102" y="195"/>
                    </a:lnTo>
                    <a:lnTo>
                      <a:pt x="79" y="169"/>
                    </a:lnTo>
                    <a:lnTo>
                      <a:pt x="55" y="142"/>
                    </a:lnTo>
                    <a:lnTo>
                      <a:pt x="33" y="113"/>
                    </a:lnTo>
                    <a:lnTo>
                      <a:pt x="15" y="83"/>
                    </a:lnTo>
                    <a:lnTo>
                      <a:pt x="8" y="53"/>
                    </a:lnTo>
                    <a:lnTo>
                      <a:pt x="14" y="2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0" name="Freeform 508"/>
              <p:cNvSpPr>
                <a:spLocks/>
              </p:cNvSpPr>
              <p:nvPr/>
            </p:nvSpPr>
            <p:spPr bwMode="auto">
              <a:xfrm>
                <a:off x="1964" y="5116"/>
                <a:ext cx="71" cy="245"/>
              </a:xfrm>
              <a:custGeom>
                <a:avLst/>
                <a:gdLst>
                  <a:gd name="T0" fmla="*/ 0 w 143"/>
                  <a:gd name="T1" fmla="*/ 0 h 489"/>
                  <a:gd name="T2" fmla="*/ 0 w 143"/>
                  <a:gd name="T3" fmla="*/ 1 h 489"/>
                  <a:gd name="T4" fmla="*/ 0 w 143"/>
                  <a:gd name="T5" fmla="*/ 1 h 489"/>
                  <a:gd name="T6" fmla="*/ 0 w 143"/>
                  <a:gd name="T7" fmla="*/ 1 h 489"/>
                  <a:gd name="T8" fmla="*/ 0 w 143"/>
                  <a:gd name="T9" fmla="*/ 1 h 489"/>
                  <a:gd name="T10" fmla="*/ 0 w 143"/>
                  <a:gd name="T11" fmla="*/ 1 h 489"/>
                  <a:gd name="T12" fmla="*/ 0 w 143"/>
                  <a:gd name="T13" fmla="*/ 1 h 489"/>
                  <a:gd name="T14" fmla="*/ 0 w 143"/>
                  <a:gd name="T15" fmla="*/ 1 h 489"/>
                  <a:gd name="T16" fmla="*/ 0 w 143"/>
                  <a:gd name="T17" fmla="*/ 1 h 489"/>
                  <a:gd name="T18" fmla="*/ 0 w 143"/>
                  <a:gd name="T19" fmla="*/ 1 h 489"/>
                  <a:gd name="T20" fmla="*/ 0 w 143"/>
                  <a:gd name="T21" fmla="*/ 1 h 489"/>
                  <a:gd name="T22" fmla="*/ 0 w 143"/>
                  <a:gd name="T23" fmla="*/ 1 h 489"/>
                  <a:gd name="T24" fmla="*/ 0 w 143"/>
                  <a:gd name="T25" fmla="*/ 1 h 489"/>
                  <a:gd name="T26" fmla="*/ 0 w 143"/>
                  <a:gd name="T27" fmla="*/ 1 h 489"/>
                  <a:gd name="T28" fmla="*/ 0 w 143"/>
                  <a:gd name="T29" fmla="*/ 1 h 489"/>
                  <a:gd name="T30" fmla="*/ 0 w 143"/>
                  <a:gd name="T31" fmla="*/ 1 h 489"/>
                  <a:gd name="T32" fmla="*/ 0 w 143"/>
                  <a:gd name="T33" fmla="*/ 1 h 489"/>
                  <a:gd name="T34" fmla="*/ 0 w 143"/>
                  <a:gd name="T35" fmla="*/ 1 h 489"/>
                  <a:gd name="T36" fmla="*/ 0 w 143"/>
                  <a:gd name="T37" fmla="*/ 1 h 489"/>
                  <a:gd name="T38" fmla="*/ 0 w 143"/>
                  <a:gd name="T39" fmla="*/ 1 h 489"/>
                  <a:gd name="T40" fmla="*/ 0 w 143"/>
                  <a:gd name="T41" fmla="*/ 1 h 489"/>
                  <a:gd name="T42" fmla="*/ 0 w 143"/>
                  <a:gd name="T43" fmla="*/ 1 h 489"/>
                  <a:gd name="T44" fmla="*/ 0 w 143"/>
                  <a:gd name="T45" fmla="*/ 1 h 489"/>
                  <a:gd name="T46" fmla="*/ 0 w 143"/>
                  <a:gd name="T47" fmla="*/ 1 h 489"/>
                  <a:gd name="T48" fmla="*/ 0 w 143"/>
                  <a:gd name="T49" fmla="*/ 1 h 489"/>
                  <a:gd name="T50" fmla="*/ 0 w 143"/>
                  <a:gd name="T51" fmla="*/ 1 h 489"/>
                  <a:gd name="T52" fmla="*/ 0 w 143"/>
                  <a:gd name="T53" fmla="*/ 1 h 489"/>
                  <a:gd name="T54" fmla="*/ 0 w 143"/>
                  <a:gd name="T55" fmla="*/ 1 h 489"/>
                  <a:gd name="T56" fmla="*/ 0 w 143"/>
                  <a:gd name="T57" fmla="*/ 1 h 489"/>
                  <a:gd name="T58" fmla="*/ 0 w 143"/>
                  <a:gd name="T59" fmla="*/ 1 h 489"/>
                  <a:gd name="T60" fmla="*/ 0 w 143"/>
                  <a:gd name="T61" fmla="*/ 1 h 489"/>
                  <a:gd name="T62" fmla="*/ 0 w 143"/>
                  <a:gd name="T63" fmla="*/ 1 h 489"/>
                  <a:gd name="T64" fmla="*/ 0 w 143"/>
                  <a:gd name="T65" fmla="*/ 1 h 489"/>
                  <a:gd name="T66" fmla="*/ 0 w 143"/>
                  <a:gd name="T67" fmla="*/ 1 h 489"/>
                  <a:gd name="T68" fmla="*/ 0 w 143"/>
                  <a:gd name="T69" fmla="*/ 1 h 489"/>
                  <a:gd name="T70" fmla="*/ 0 w 143"/>
                  <a:gd name="T71" fmla="*/ 1 h 489"/>
                  <a:gd name="T72" fmla="*/ 0 w 143"/>
                  <a:gd name="T73" fmla="*/ 1 h 489"/>
                  <a:gd name="T74" fmla="*/ 0 w 143"/>
                  <a:gd name="T75" fmla="*/ 1 h 489"/>
                  <a:gd name="T76" fmla="*/ 0 w 143"/>
                  <a:gd name="T77" fmla="*/ 1 h 489"/>
                  <a:gd name="T78" fmla="*/ 0 w 143"/>
                  <a:gd name="T79" fmla="*/ 1 h 489"/>
                  <a:gd name="T80" fmla="*/ 0 w 143"/>
                  <a:gd name="T81" fmla="*/ 1 h 489"/>
                  <a:gd name="T82" fmla="*/ 0 w 143"/>
                  <a:gd name="T83" fmla="*/ 1 h 489"/>
                  <a:gd name="T84" fmla="*/ 0 w 143"/>
                  <a:gd name="T85" fmla="*/ 1 h 489"/>
                  <a:gd name="T86" fmla="*/ 0 w 143"/>
                  <a:gd name="T87" fmla="*/ 1 h 489"/>
                  <a:gd name="T88" fmla="*/ 0 w 143"/>
                  <a:gd name="T89" fmla="*/ 0 h 489"/>
                  <a:gd name="T90" fmla="*/ 0 w 143"/>
                  <a:gd name="T91" fmla="*/ 0 h 489"/>
                  <a:gd name="T92" fmla="*/ 0 w 143"/>
                  <a:gd name="T93" fmla="*/ 0 h 489"/>
                  <a:gd name="T94" fmla="*/ 0 w 143"/>
                  <a:gd name="T95" fmla="*/ 0 h 489"/>
                  <a:gd name="T96" fmla="*/ 0 w 143"/>
                  <a:gd name="T97" fmla="*/ 0 h 489"/>
                  <a:gd name="T98" fmla="*/ 0 w 143"/>
                  <a:gd name="T99" fmla="*/ 0 h 48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43" h="489">
                    <a:moveTo>
                      <a:pt x="85" y="0"/>
                    </a:moveTo>
                    <a:lnTo>
                      <a:pt x="83" y="34"/>
                    </a:lnTo>
                    <a:lnTo>
                      <a:pt x="80" y="66"/>
                    </a:lnTo>
                    <a:lnTo>
                      <a:pt x="75" y="99"/>
                    </a:lnTo>
                    <a:lnTo>
                      <a:pt x="69" y="131"/>
                    </a:lnTo>
                    <a:lnTo>
                      <a:pt x="61" y="162"/>
                    </a:lnTo>
                    <a:lnTo>
                      <a:pt x="53" y="192"/>
                    </a:lnTo>
                    <a:lnTo>
                      <a:pt x="43" y="224"/>
                    </a:lnTo>
                    <a:lnTo>
                      <a:pt x="30" y="255"/>
                    </a:lnTo>
                    <a:lnTo>
                      <a:pt x="23" y="273"/>
                    </a:lnTo>
                    <a:lnTo>
                      <a:pt x="15" y="290"/>
                    </a:lnTo>
                    <a:lnTo>
                      <a:pt x="9" y="307"/>
                    </a:lnTo>
                    <a:lnTo>
                      <a:pt x="5" y="326"/>
                    </a:lnTo>
                    <a:lnTo>
                      <a:pt x="1" y="343"/>
                    </a:lnTo>
                    <a:lnTo>
                      <a:pt x="0" y="361"/>
                    </a:lnTo>
                    <a:lnTo>
                      <a:pt x="2" y="380"/>
                    </a:lnTo>
                    <a:lnTo>
                      <a:pt x="7" y="398"/>
                    </a:lnTo>
                    <a:lnTo>
                      <a:pt x="16" y="419"/>
                    </a:lnTo>
                    <a:lnTo>
                      <a:pt x="29" y="441"/>
                    </a:lnTo>
                    <a:lnTo>
                      <a:pt x="44" y="460"/>
                    </a:lnTo>
                    <a:lnTo>
                      <a:pt x="61" y="476"/>
                    </a:lnTo>
                    <a:lnTo>
                      <a:pt x="81" y="487"/>
                    </a:lnTo>
                    <a:lnTo>
                      <a:pt x="100" y="489"/>
                    </a:lnTo>
                    <a:lnTo>
                      <a:pt x="120" y="481"/>
                    </a:lnTo>
                    <a:lnTo>
                      <a:pt x="139" y="461"/>
                    </a:lnTo>
                    <a:lnTo>
                      <a:pt x="143" y="455"/>
                    </a:lnTo>
                    <a:lnTo>
                      <a:pt x="143" y="448"/>
                    </a:lnTo>
                    <a:lnTo>
                      <a:pt x="139" y="443"/>
                    </a:lnTo>
                    <a:lnTo>
                      <a:pt x="133" y="440"/>
                    </a:lnTo>
                    <a:lnTo>
                      <a:pt x="122" y="436"/>
                    </a:lnTo>
                    <a:lnTo>
                      <a:pt x="112" y="429"/>
                    </a:lnTo>
                    <a:lnTo>
                      <a:pt x="104" y="419"/>
                    </a:lnTo>
                    <a:lnTo>
                      <a:pt x="96" y="407"/>
                    </a:lnTo>
                    <a:lnTo>
                      <a:pt x="88" y="395"/>
                    </a:lnTo>
                    <a:lnTo>
                      <a:pt x="82" y="382"/>
                    </a:lnTo>
                    <a:lnTo>
                      <a:pt x="76" y="370"/>
                    </a:lnTo>
                    <a:lnTo>
                      <a:pt x="71" y="360"/>
                    </a:lnTo>
                    <a:lnTo>
                      <a:pt x="61" y="328"/>
                    </a:lnTo>
                    <a:lnTo>
                      <a:pt x="59" y="294"/>
                    </a:lnTo>
                    <a:lnTo>
                      <a:pt x="62" y="261"/>
                    </a:lnTo>
                    <a:lnTo>
                      <a:pt x="67" y="226"/>
                    </a:lnTo>
                    <a:lnTo>
                      <a:pt x="74" y="170"/>
                    </a:lnTo>
                    <a:lnTo>
                      <a:pt x="81" y="114"/>
                    </a:lnTo>
                    <a:lnTo>
                      <a:pt x="84" y="57"/>
                    </a:lnTo>
                    <a:lnTo>
                      <a:pt x="86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1" name="Freeform 509"/>
              <p:cNvSpPr>
                <a:spLocks/>
              </p:cNvSpPr>
              <p:nvPr/>
            </p:nvSpPr>
            <p:spPr bwMode="auto">
              <a:xfrm>
                <a:off x="1933" y="5180"/>
                <a:ext cx="60" cy="110"/>
              </a:xfrm>
              <a:custGeom>
                <a:avLst/>
                <a:gdLst>
                  <a:gd name="T0" fmla="*/ 1 w 120"/>
                  <a:gd name="T1" fmla="*/ 0 h 222"/>
                  <a:gd name="T2" fmla="*/ 1 w 120"/>
                  <a:gd name="T3" fmla="*/ 0 h 222"/>
                  <a:gd name="T4" fmla="*/ 0 w 120"/>
                  <a:gd name="T5" fmla="*/ 0 h 222"/>
                  <a:gd name="T6" fmla="*/ 0 w 120"/>
                  <a:gd name="T7" fmla="*/ 0 h 222"/>
                  <a:gd name="T8" fmla="*/ 1 w 120"/>
                  <a:gd name="T9" fmla="*/ 0 h 222"/>
                  <a:gd name="T10" fmla="*/ 1 w 120"/>
                  <a:gd name="T11" fmla="*/ 0 h 222"/>
                  <a:gd name="T12" fmla="*/ 1 w 120"/>
                  <a:gd name="T13" fmla="*/ 0 h 222"/>
                  <a:gd name="T14" fmla="*/ 1 w 120"/>
                  <a:gd name="T15" fmla="*/ 0 h 222"/>
                  <a:gd name="T16" fmla="*/ 1 w 120"/>
                  <a:gd name="T17" fmla="*/ 0 h 222"/>
                  <a:gd name="T18" fmla="*/ 1 w 120"/>
                  <a:gd name="T19" fmla="*/ 0 h 222"/>
                  <a:gd name="T20" fmla="*/ 1 w 120"/>
                  <a:gd name="T21" fmla="*/ 0 h 222"/>
                  <a:gd name="T22" fmla="*/ 1 w 120"/>
                  <a:gd name="T23" fmla="*/ 0 h 222"/>
                  <a:gd name="T24" fmla="*/ 1 w 120"/>
                  <a:gd name="T25" fmla="*/ 0 h 222"/>
                  <a:gd name="T26" fmla="*/ 1 w 120"/>
                  <a:gd name="T27" fmla="*/ 0 h 222"/>
                  <a:gd name="T28" fmla="*/ 1 w 120"/>
                  <a:gd name="T29" fmla="*/ 0 h 222"/>
                  <a:gd name="T30" fmla="*/ 1 w 120"/>
                  <a:gd name="T31" fmla="*/ 0 h 222"/>
                  <a:gd name="T32" fmla="*/ 1 w 120"/>
                  <a:gd name="T33" fmla="*/ 0 h 222"/>
                  <a:gd name="T34" fmla="*/ 1 w 120"/>
                  <a:gd name="T35" fmla="*/ 0 h 222"/>
                  <a:gd name="T36" fmla="*/ 1 w 120"/>
                  <a:gd name="T37" fmla="*/ 0 h 222"/>
                  <a:gd name="T38" fmla="*/ 1 w 120"/>
                  <a:gd name="T39" fmla="*/ 0 h 222"/>
                  <a:gd name="T40" fmla="*/ 1 w 120"/>
                  <a:gd name="T41" fmla="*/ 0 h 222"/>
                  <a:gd name="T42" fmla="*/ 1 w 120"/>
                  <a:gd name="T43" fmla="*/ 0 h 222"/>
                  <a:gd name="T44" fmla="*/ 1 w 120"/>
                  <a:gd name="T45" fmla="*/ 0 h 222"/>
                  <a:gd name="T46" fmla="*/ 1 w 120"/>
                  <a:gd name="T47" fmla="*/ 0 h 222"/>
                  <a:gd name="T48" fmla="*/ 1 w 120"/>
                  <a:gd name="T49" fmla="*/ 0 h 222"/>
                  <a:gd name="T50" fmla="*/ 1 w 120"/>
                  <a:gd name="T51" fmla="*/ 0 h 222"/>
                  <a:gd name="T52" fmla="*/ 1 w 120"/>
                  <a:gd name="T53" fmla="*/ 0 h 222"/>
                  <a:gd name="T54" fmla="*/ 1 w 120"/>
                  <a:gd name="T55" fmla="*/ 0 h 222"/>
                  <a:gd name="T56" fmla="*/ 1 w 120"/>
                  <a:gd name="T57" fmla="*/ 0 h 222"/>
                  <a:gd name="T58" fmla="*/ 1 w 120"/>
                  <a:gd name="T59" fmla="*/ 0 h 222"/>
                  <a:gd name="T60" fmla="*/ 1 w 120"/>
                  <a:gd name="T61" fmla="*/ 0 h 222"/>
                  <a:gd name="T62" fmla="*/ 1 w 120"/>
                  <a:gd name="T63" fmla="*/ 0 h 222"/>
                  <a:gd name="T64" fmla="*/ 1 w 120"/>
                  <a:gd name="T65" fmla="*/ 0 h 222"/>
                  <a:gd name="T66" fmla="*/ 1 w 120"/>
                  <a:gd name="T67" fmla="*/ 0 h 222"/>
                  <a:gd name="T68" fmla="*/ 1 w 120"/>
                  <a:gd name="T69" fmla="*/ 0 h 222"/>
                  <a:gd name="T70" fmla="*/ 1 w 120"/>
                  <a:gd name="T71" fmla="*/ 0 h 222"/>
                  <a:gd name="T72" fmla="*/ 1 w 120"/>
                  <a:gd name="T73" fmla="*/ 0 h 222"/>
                  <a:gd name="T74" fmla="*/ 1 w 120"/>
                  <a:gd name="T75" fmla="*/ 0 h 222"/>
                  <a:gd name="T76" fmla="*/ 1 w 120"/>
                  <a:gd name="T77" fmla="*/ 0 h 222"/>
                  <a:gd name="T78" fmla="*/ 1 w 120"/>
                  <a:gd name="T79" fmla="*/ 0 h 222"/>
                  <a:gd name="T80" fmla="*/ 1 w 120"/>
                  <a:gd name="T81" fmla="*/ 0 h 222"/>
                  <a:gd name="T82" fmla="*/ 1 w 120"/>
                  <a:gd name="T83" fmla="*/ 0 h 222"/>
                  <a:gd name="T84" fmla="*/ 1 w 120"/>
                  <a:gd name="T85" fmla="*/ 0 h 222"/>
                  <a:gd name="T86" fmla="*/ 1 w 120"/>
                  <a:gd name="T87" fmla="*/ 0 h 222"/>
                  <a:gd name="T88" fmla="*/ 1 w 120"/>
                  <a:gd name="T89" fmla="*/ 0 h 222"/>
                  <a:gd name="T90" fmla="*/ 1 w 120"/>
                  <a:gd name="T91" fmla="*/ 0 h 222"/>
                  <a:gd name="T92" fmla="*/ 1 w 120"/>
                  <a:gd name="T93" fmla="*/ 0 h 222"/>
                  <a:gd name="T94" fmla="*/ 1 w 120"/>
                  <a:gd name="T95" fmla="*/ 0 h 222"/>
                  <a:gd name="T96" fmla="*/ 1 w 120"/>
                  <a:gd name="T97" fmla="*/ 0 h 222"/>
                  <a:gd name="T98" fmla="*/ 1 w 120"/>
                  <a:gd name="T99" fmla="*/ 0 h 222"/>
                  <a:gd name="T100" fmla="*/ 1 w 120"/>
                  <a:gd name="T101" fmla="*/ 0 h 222"/>
                  <a:gd name="T102" fmla="*/ 1 w 120"/>
                  <a:gd name="T103" fmla="*/ 0 h 222"/>
                  <a:gd name="T104" fmla="*/ 1 w 120"/>
                  <a:gd name="T105" fmla="*/ 0 h 222"/>
                  <a:gd name="T106" fmla="*/ 1 w 120"/>
                  <a:gd name="T107" fmla="*/ 0 h 2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120" h="222">
                    <a:moveTo>
                      <a:pt x="9" y="2"/>
                    </a:moveTo>
                    <a:lnTo>
                      <a:pt x="4" y="33"/>
                    </a:lnTo>
                    <a:lnTo>
                      <a:pt x="0" y="65"/>
                    </a:lnTo>
                    <a:lnTo>
                      <a:pt x="0" y="98"/>
                    </a:lnTo>
                    <a:lnTo>
                      <a:pt x="7" y="128"/>
                    </a:lnTo>
                    <a:lnTo>
                      <a:pt x="11" y="137"/>
                    </a:lnTo>
                    <a:lnTo>
                      <a:pt x="15" y="147"/>
                    </a:lnTo>
                    <a:lnTo>
                      <a:pt x="19" y="155"/>
                    </a:lnTo>
                    <a:lnTo>
                      <a:pt x="25" y="163"/>
                    </a:lnTo>
                    <a:lnTo>
                      <a:pt x="31" y="170"/>
                    </a:lnTo>
                    <a:lnTo>
                      <a:pt x="37" y="178"/>
                    </a:lnTo>
                    <a:lnTo>
                      <a:pt x="44" y="185"/>
                    </a:lnTo>
                    <a:lnTo>
                      <a:pt x="50" y="192"/>
                    </a:lnTo>
                    <a:lnTo>
                      <a:pt x="57" y="196"/>
                    </a:lnTo>
                    <a:lnTo>
                      <a:pt x="64" y="200"/>
                    </a:lnTo>
                    <a:lnTo>
                      <a:pt x="71" y="202"/>
                    </a:lnTo>
                    <a:lnTo>
                      <a:pt x="79" y="205"/>
                    </a:lnTo>
                    <a:lnTo>
                      <a:pt x="86" y="208"/>
                    </a:lnTo>
                    <a:lnTo>
                      <a:pt x="94" y="211"/>
                    </a:lnTo>
                    <a:lnTo>
                      <a:pt x="101" y="215"/>
                    </a:lnTo>
                    <a:lnTo>
                      <a:pt x="107" y="220"/>
                    </a:lnTo>
                    <a:lnTo>
                      <a:pt x="110" y="222"/>
                    </a:lnTo>
                    <a:lnTo>
                      <a:pt x="115" y="219"/>
                    </a:lnTo>
                    <a:lnTo>
                      <a:pt x="120" y="216"/>
                    </a:lnTo>
                    <a:lnTo>
                      <a:pt x="120" y="212"/>
                    </a:lnTo>
                    <a:lnTo>
                      <a:pt x="117" y="205"/>
                    </a:lnTo>
                    <a:lnTo>
                      <a:pt x="114" y="200"/>
                    </a:lnTo>
                    <a:lnTo>
                      <a:pt x="110" y="195"/>
                    </a:lnTo>
                    <a:lnTo>
                      <a:pt x="105" y="192"/>
                    </a:lnTo>
                    <a:lnTo>
                      <a:pt x="98" y="189"/>
                    </a:lnTo>
                    <a:lnTo>
                      <a:pt x="90" y="187"/>
                    </a:lnTo>
                    <a:lnTo>
                      <a:pt x="82" y="186"/>
                    </a:lnTo>
                    <a:lnTo>
                      <a:pt x="77" y="185"/>
                    </a:lnTo>
                    <a:lnTo>
                      <a:pt x="71" y="182"/>
                    </a:lnTo>
                    <a:lnTo>
                      <a:pt x="64" y="179"/>
                    </a:lnTo>
                    <a:lnTo>
                      <a:pt x="60" y="175"/>
                    </a:lnTo>
                    <a:lnTo>
                      <a:pt x="54" y="171"/>
                    </a:lnTo>
                    <a:lnTo>
                      <a:pt x="49" y="166"/>
                    </a:lnTo>
                    <a:lnTo>
                      <a:pt x="45" y="162"/>
                    </a:lnTo>
                    <a:lnTo>
                      <a:pt x="40" y="157"/>
                    </a:lnTo>
                    <a:lnTo>
                      <a:pt x="35" y="152"/>
                    </a:lnTo>
                    <a:lnTo>
                      <a:pt x="23" y="136"/>
                    </a:lnTo>
                    <a:lnTo>
                      <a:pt x="15" y="119"/>
                    </a:lnTo>
                    <a:lnTo>
                      <a:pt x="10" y="99"/>
                    </a:lnTo>
                    <a:lnTo>
                      <a:pt x="8" y="80"/>
                    </a:lnTo>
                    <a:lnTo>
                      <a:pt x="8" y="60"/>
                    </a:lnTo>
                    <a:lnTo>
                      <a:pt x="8" y="41"/>
                    </a:lnTo>
                    <a:lnTo>
                      <a:pt x="9" y="2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2" name="Freeform 510"/>
              <p:cNvSpPr>
                <a:spLocks/>
              </p:cNvSpPr>
              <p:nvPr/>
            </p:nvSpPr>
            <p:spPr bwMode="auto">
              <a:xfrm>
                <a:off x="2142" y="5504"/>
                <a:ext cx="55" cy="99"/>
              </a:xfrm>
              <a:custGeom>
                <a:avLst/>
                <a:gdLst>
                  <a:gd name="T0" fmla="*/ 0 w 110"/>
                  <a:gd name="T1" fmla="*/ 1 h 198"/>
                  <a:gd name="T2" fmla="*/ 1 w 110"/>
                  <a:gd name="T3" fmla="*/ 1 h 198"/>
                  <a:gd name="T4" fmla="*/ 1 w 110"/>
                  <a:gd name="T5" fmla="*/ 1 h 198"/>
                  <a:gd name="T6" fmla="*/ 1 w 110"/>
                  <a:gd name="T7" fmla="*/ 1 h 198"/>
                  <a:gd name="T8" fmla="*/ 1 w 110"/>
                  <a:gd name="T9" fmla="*/ 1 h 198"/>
                  <a:gd name="T10" fmla="*/ 1 w 110"/>
                  <a:gd name="T11" fmla="*/ 1 h 198"/>
                  <a:gd name="T12" fmla="*/ 1 w 110"/>
                  <a:gd name="T13" fmla="*/ 1 h 198"/>
                  <a:gd name="T14" fmla="*/ 1 w 110"/>
                  <a:gd name="T15" fmla="*/ 1 h 198"/>
                  <a:gd name="T16" fmla="*/ 1 w 110"/>
                  <a:gd name="T17" fmla="*/ 1 h 198"/>
                  <a:gd name="T18" fmla="*/ 1 w 110"/>
                  <a:gd name="T19" fmla="*/ 1 h 198"/>
                  <a:gd name="T20" fmla="*/ 1 w 110"/>
                  <a:gd name="T21" fmla="*/ 1 h 198"/>
                  <a:gd name="T22" fmla="*/ 1 w 110"/>
                  <a:gd name="T23" fmla="*/ 1 h 198"/>
                  <a:gd name="T24" fmla="*/ 1 w 110"/>
                  <a:gd name="T25" fmla="*/ 1 h 198"/>
                  <a:gd name="T26" fmla="*/ 1 w 110"/>
                  <a:gd name="T27" fmla="*/ 1 h 198"/>
                  <a:gd name="T28" fmla="*/ 1 w 110"/>
                  <a:gd name="T29" fmla="*/ 1 h 198"/>
                  <a:gd name="T30" fmla="*/ 1 w 110"/>
                  <a:gd name="T31" fmla="*/ 1 h 198"/>
                  <a:gd name="T32" fmla="*/ 1 w 110"/>
                  <a:gd name="T33" fmla="*/ 1 h 198"/>
                  <a:gd name="T34" fmla="*/ 1 w 110"/>
                  <a:gd name="T35" fmla="*/ 1 h 198"/>
                  <a:gd name="T36" fmla="*/ 1 w 110"/>
                  <a:gd name="T37" fmla="*/ 1 h 198"/>
                  <a:gd name="T38" fmla="*/ 1 w 110"/>
                  <a:gd name="T39" fmla="*/ 1 h 198"/>
                  <a:gd name="T40" fmla="*/ 1 w 110"/>
                  <a:gd name="T41" fmla="*/ 1 h 198"/>
                  <a:gd name="T42" fmla="*/ 1 w 110"/>
                  <a:gd name="T43" fmla="*/ 1 h 198"/>
                  <a:gd name="T44" fmla="*/ 1 w 110"/>
                  <a:gd name="T45" fmla="*/ 1 h 198"/>
                  <a:gd name="T46" fmla="*/ 1 w 110"/>
                  <a:gd name="T47" fmla="*/ 1 h 198"/>
                  <a:gd name="T48" fmla="*/ 1 w 110"/>
                  <a:gd name="T49" fmla="*/ 1 h 198"/>
                  <a:gd name="T50" fmla="*/ 1 w 110"/>
                  <a:gd name="T51" fmla="*/ 1 h 198"/>
                  <a:gd name="T52" fmla="*/ 1 w 110"/>
                  <a:gd name="T53" fmla="*/ 1 h 198"/>
                  <a:gd name="T54" fmla="*/ 1 w 110"/>
                  <a:gd name="T55" fmla="*/ 1 h 198"/>
                  <a:gd name="T56" fmla="*/ 1 w 110"/>
                  <a:gd name="T57" fmla="*/ 1 h 198"/>
                  <a:gd name="T58" fmla="*/ 1 w 110"/>
                  <a:gd name="T59" fmla="*/ 1 h 198"/>
                  <a:gd name="T60" fmla="*/ 1 w 110"/>
                  <a:gd name="T61" fmla="*/ 1 h 198"/>
                  <a:gd name="T62" fmla="*/ 1 w 110"/>
                  <a:gd name="T63" fmla="*/ 1 h 198"/>
                  <a:gd name="T64" fmla="*/ 1 w 110"/>
                  <a:gd name="T65" fmla="*/ 0 h 198"/>
                  <a:gd name="T66" fmla="*/ 1 w 110"/>
                  <a:gd name="T67" fmla="*/ 0 h 198"/>
                  <a:gd name="T68" fmla="*/ 1 w 110"/>
                  <a:gd name="T69" fmla="*/ 0 h 198"/>
                  <a:gd name="T70" fmla="*/ 0 w 110"/>
                  <a:gd name="T71" fmla="*/ 0 h 198"/>
                  <a:gd name="T72" fmla="*/ 0 w 110"/>
                  <a:gd name="T73" fmla="*/ 1 h 198"/>
                  <a:gd name="T74" fmla="*/ 0 w 110"/>
                  <a:gd name="T75" fmla="*/ 1 h 19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10" h="198">
                    <a:moveTo>
                      <a:pt x="0" y="1"/>
                    </a:moveTo>
                    <a:lnTo>
                      <a:pt x="7" y="11"/>
                    </a:lnTo>
                    <a:lnTo>
                      <a:pt x="15" y="21"/>
                    </a:lnTo>
                    <a:lnTo>
                      <a:pt x="24" y="29"/>
                    </a:lnTo>
                    <a:lnTo>
                      <a:pt x="32" y="38"/>
                    </a:lnTo>
                    <a:lnTo>
                      <a:pt x="42" y="46"/>
                    </a:lnTo>
                    <a:lnTo>
                      <a:pt x="51" y="55"/>
                    </a:lnTo>
                    <a:lnTo>
                      <a:pt x="59" y="64"/>
                    </a:lnTo>
                    <a:lnTo>
                      <a:pt x="67" y="74"/>
                    </a:lnTo>
                    <a:lnTo>
                      <a:pt x="76" y="86"/>
                    </a:lnTo>
                    <a:lnTo>
                      <a:pt x="83" y="101"/>
                    </a:lnTo>
                    <a:lnTo>
                      <a:pt x="89" y="116"/>
                    </a:lnTo>
                    <a:lnTo>
                      <a:pt x="93" y="132"/>
                    </a:lnTo>
                    <a:lnTo>
                      <a:pt x="97" y="148"/>
                    </a:lnTo>
                    <a:lnTo>
                      <a:pt x="99" y="165"/>
                    </a:lnTo>
                    <a:lnTo>
                      <a:pt x="100" y="181"/>
                    </a:lnTo>
                    <a:lnTo>
                      <a:pt x="102" y="196"/>
                    </a:lnTo>
                    <a:lnTo>
                      <a:pt x="103" y="198"/>
                    </a:lnTo>
                    <a:lnTo>
                      <a:pt x="105" y="197"/>
                    </a:lnTo>
                    <a:lnTo>
                      <a:pt x="107" y="194"/>
                    </a:lnTo>
                    <a:lnTo>
                      <a:pt x="110" y="191"/>
                    </a:lnTo>
                    <a:lnTo>
                      <a:pt x="108" y="165"/>
                    </a:lnTo>
                    <a:lnTo>
                      <a:pt x="104" y="139"/>
                    </a:lnTo>
                    <a:lnTo>
                      <a:pt x="96" y="115"/>
                    </a:lnTo>
                    <a:lnTo>
                      <a:pt x="84" y="91"/>
                    </a:lnTo>
                    <a:lnTo>
                      <a:pt x="76" y="77"/>
                    </a:lnTo>
                    <a:lnTo>
                      <a:pt x="67" y="64"/>
                    </a:lnTo>
                    <a:lnTo>
                      <a:pt x="57" y="54"/>
                    </a:lnTo>
                    <a:lnTo>
                      <a:pt x="45" y="44"/>
                    </a:lnTo>
                    <a:lnTo>
                      <a:pt x="34" y="33"/>
                    </a:lnTo>
                    <a:lnTo>
                      <a:pt x="22" y="23"/>
                    </a:lnTo>
                    <a:lnTo>
                      <a:pt x="12" y="1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3" name="Freeform 511"/>
              <p:cNvSpPr>
                <a:spLocks/>
              </p:cNvSpPr>
              <p:nvPr/>
            </p:nvSpPr>
            <p:spPr bwMode="auto">
              <a:xfrm>
                <a:off x="2234" y="5574"/>
                <a:ext cx="68" cy="69"/>
              </a:xfrm>
              <a:custGeom>
                <a:avLst/>
                <a:gdLst>
                  <a:gd name="T0" fmla="*/ 0 w 134"/>
                  <a:gd name="T1" fmla="*/ 1 h 138"/>
                  <a:gd name="T2" fmla="*/ 0 w 134"/>
                  <a:gd name="T3" fmla="*/ 1 h 138"/>
                  <a:gd name="T4" fmla="*/ 0 w 134"/>
                  <a:gd name="T5" fmla="*/ 1 h 138"/>
                  <a:gd name="T6" fmla="*/ 1 w 134"/>
                  <a:gd name="T7" fmla="*/ 1 h 138"/>
                  <a:gd name="T8" fmla="*/ 1 w 134"/>
                  <a:gd name="T9" fmla="*/ 1 h 138"/>
                  <a:gd name="T10" fmla="*/ 1 w 134"/>
                  <a:gd name="T11" fmla="*/ 1 h 138"/>
                  <a:gd name="T12" fmla="*/ 1 w 134"/>
                  <a:gd name="T13" fmla="*/ 1 h 138"/>
                  <a:gd name="T14" fmla="*/ 1 w 134"/>
                  <a:gd name="T15" fmla="*/ 1 h 138"/>
                  <a:gd name="T16" fmla="*/ 1 w 134"/>
                  <a:gd name="T17" fmla="*/ 1 h 138"/>
                  <a:gd name="T18" fmla="*/ 1 w 134"/>
                  <a:gd name="T19" fmla="*/ 1 h 138"/>
                  <a:gd name="T20" fmla="*/ 1 w 134"/>
                  <a:gd name="T21" fmla="*/ 1 h 138"/>
                  <a:gd name="T22" fmla="*/ 1 w 134"/>
                  <a:gd name="T23" fmla="*/ 1 h 138"/>
                  <a:gd name="T24" fmla="*/ 1 w 134"/>
                  <a:gd name="T25" fmla="*/ 1 h 138"/>
                  <a:gd name="T26" fmla="*/ 1 w 134"/>
                  <a:gd name="T27" fmla="*/ 1 h 138"/>
                  <a:gd name="T28" fmla="*/ 1 w 134"/>
                  <a:gd name="T29" fmla="*/ 1 h 138"/>
                  <a:gd name="T30" fmla="*/ 1 w 134"/>
                  <a:gd name="T31" fmla="*/ 1 h 138"/>
                  <a:gd name="T32" fmla="*/ 1 w 134"/>
                  <a:gd name="T33" fmla="*/ 1 h 138"/>
                  <a:gd name="T34" fmla="*/ 1 w 134"/>
                  <a:gd name="T35" fmla="*/ 1 h 138"/>
                  <a:gd name="T36" fmla="*/ 1 w 134"/>
                  <a:gd name="T37" fmla="*/ 1 h 138"/>
                  <a:gd name="T38" fmla="*/ 1 w 134"/>
                  <a:gd name="T39" fmla="*/ 1 h 138"/>
                  <a:gd name="T40" fmla="*/ 1 w 134"/>
                  <a:gd name="T41" fmla="*/ 1 h 138"/>
                  <a:gd name="T42" fmla="*/ 1 w 134"/>
                  <a:gd name="T43" fmla="*/ 1 h 138"/>
                  <a:gd name="T44" fmla="*/ 1 w 134"/>
                  <a:gd name="T45" fmla="*/ 1 h 138"/>
                  <a:gd name="T46" fmla="*/ 1 w 134"/>
                  <a:gd name="T47" fmla="*/ 1 h 138"/>
                  <a:gd name="T48" fmla="*/ 1 w 134"/>
                  <a:gd name="T49" fmla="*/ 1 h 138"/>
                  <a:gd name="T50" fmla="*/ 1 w 134"/>
                  <a:gd name="T51" fmla="*/ 1 h 138"/>
                  <a:gd name="T52" fmla="*/ 1 w 134"/>
                  <a:gd name="T53" fmla="*/ 1 h 138"/>
                  <a:gd name="T54" fmla="*/ 1 w 134"/>
                  <a:gd name="T55" fmla="*/ 1 h 138"/>
                  <a:gd name="T56" fmla="*/ 1 w 134"/>
                  <a:gd name="T57" fmla="*/ 1 h 138"/>
                  <a:gd name="T58" fmla="*/ 1 w 134"/>
                  <a:gd name="T59" fmla="*/ 1 h 138"/>
                  <a:gd name="T60" fmla="*/ 1 w 134"/>
                  <a:gd name="T61" fmla="*/ 1 h 138"/>
                  <a:gd name="T62" fmla="*/ 1 w 134"/>
                  <a:gd name="T63" fmla="*/ 1 h 138"/>
                  <a:gd name="T64" fmla="*/ 1 w 134"/>
                  <a:gd name="T65" fmla="*/ 1 h 138"/>
                  <a:gd name="T66" fmla="*/ 1 w 134"/>
                  <a:gd name="T67" fmla="*/ 1 h 138"/>
                  <a:gd name="T68" fmla="*/ 1 w 134"/>
                  <a:gd name="T69" fmla="*/ 1 h 138"/>
                  <a:gd name="T70" fmla="*/ 1 w 134"/>
                  <a:gd name="T71" fmla="*/ 1 h 138"/>
                  <a:gd name="T72" fmla="*/ 1 w 134"/>
                  <a:gd name="T73" fmla="*/ 0 h 138"/>
                  <a:gd name="T74" fmla="*/ 1 w 134"/>
                  <a:gd name="T75" fmla="*/ 0 h 138"/>
                  <a:gd name="T76" fmla="*/ 1 w 134"/>
                  <a:gd name="T77" fmla="*/ 0 h 138"/>
                  <a:gd name="T78" fmla="*/ 0 w 134"/>
                  <a:gd name="T79" fmla="*/ 0 h 138"/>
                  <a:gd name="T80" fmla="*/ 0 w 134"/>
                  <a:gd name="T81" fmla="*/ 1 h 138"/>
                  <a:gd name="T82" fmla="*/ 0 w 134"/>
                  <a:gd name="T83" fmla="*/ 1 h 1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34" h="138">
                    <a:moveTo>
                      <a:pt x="0" y="1"/>
                    </a:moveTo>
                    <a:lnTo>
                      <a:pt x="0" y="17"/>
                    </a:lnTo>
                    <a:lnTo>
                      <a:pt x="0" y="34"/>
                    </a:lnTo>
                    <a:lnTo>
                      <a:pt x="2" y="49"/>
                    </a:lnTo>
                    <a:lnTo>
                      <a:pt x="5" y="64"/>
                    </a:lnTo>
                    <a:lnTo>
                      <a:pt x="10" y="79"/>
                    </a:lnTo>
                    <a:lnTo>
                      <a:pt x="17" y="92"/>
                    </a:lnTo>
                    <a:lnTo>
                      <a:pt x="26" y="106"/>
                    </a:lnTo>
                    <a:lnTo>
                      <a:pt x="36" y="119"/>
                    </a:lnTo>
                    <a:lnTo>
                      <a:pt x="47" y="128"/>
                    </a:lnTo>
                    <a:lnTo>
                      <a:pt x="58" y="135"/>
                    </a:lnTo>
                    <a:lnTo>
                      <a:pt x="70" y="137"/>
                    </a:lnTo>
                    <a:lnTo>
                      <a:pt x="81" y="138"/>
                    </a:lnTo>
                    <a:lnTo>
                      <a:pt x="93" y="136"/>
                    </a:lnTo>
                    <a:lnTo>
                      <a:pt x="106" y="134"/>
                    </a:lnTo>
                    <a:lnTo>
                      <a:pt x="117" y="128"/>
                    </a:lnTo>
                    <a:lnTo>
                      <a:pt x="130" y="122"/>
                    </a:lnTo>
                    <a:lnTo>
                      <a:pt x="132" y="119"/>
                    </a:lnTo>
                    <a:lnTo>
                      <a:pt x="134" y="114"/>
                    </a:lnTo>
                    <a:lnTo>
                      <a:pt x="133" y="111"/>
                    </a:lnTo>
                    <a:lnTo>
                      <a:pt x="131" y="110"/>
                    </a:lnTo>
                    <a:lnTo>
                      <a:pt x="119" y="113"/>
                    </a:lnTo>
                    <a:lnTo>
                      <a:pt x="108" y="117"/>
                    </a:lnTo>
                    <a:lnTo>
                      <a:pt x="97" y="119"/>
                    </a:lnTo>
                    <a:lnTo>
                      <a:pt x="86" y="120"/>
                    </a:lnTo>
                    <a:lnTo>
                      <a:pt x="76" y="119"/>
                    </a:lnTo>
                    <a:lnTo>
                      <a:pt x="65" y="117"/>
                    </a:lnTo>
                    <a:lnTo>
                      <a:pt x="55" y="113"/>
                    </a:lnTo>
                    <a:lnTo>
                      <a:pt x="44" y="106"/>
                    </a:lnTo>
                    <a:lnTo>
                      <a:pt x="33" y="96"/>
                    </a:lnTo>
                    <a:lnTo>
                      <a:pt x="24" y="84"/>
                    </a:lnTo>
                    <a:lnTo>
                      <a:pt x="17" y="72"/>
                    </a:lnTo>
                    <a:lnTo>
                      <a:pt x="11" y="58"/>
                    </a:lnTo>
                    <a:lnTo>
                      <a:pt x="6" y="44"/>
                    </a:lnTo>
                    <a:lnTo>
                      <a:pt x="3" y="29"/>
                    </a:lnTo>
                    <a:lnTo>
                      <a:pt x="2" y="15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4" name="Freeform 512"/>
              <p:cNvSpPr>
                <a:spLocks/>
              </p:cNvSpPr>
              <p:nvPr/>
            </p:nvSpPr>
            <p:spPr bwMode="auto">
              <a:xfrm>
                <a:off x="2361" y="5606"/>
                <a:ext cx="94" cy="44"/>
              </a:xfrm>
              <a:custGeom>
                <a:avLst/>
                <a:gdLst>
                  <a:gd name="T0" fmla="*/ 0 w 188"/>
                  <a:gd name="T1" fmla="*/ 1 h 87"/>
                  <a:gd name="T2" fmla="*/ 1 w 188"/>
                  <a:gd name="T3" fmla="*/ 1 h 87"/>
                  <a:gd name="T4" fmla="*/ 1 w 188"/>
                  <a:gd name="T5" fmla="*/ 1 h 87"/>
                  <a:gd name="T6" fmla="*/ 1 w 188"/>
                  <a:gd name="T7" fmla="*/ 1 h 87"/>
                  <a:gd name="T8" fmla="*/ 1 w 188"/>
                  <a:gd name="T9" fmla="*/ 1 h 87"/>
                  <a:gd name="T10" fmla="*/ 1 w 188"/>
                  <a:gd name="T11" fmla="*/ 1 h 87"/>
                  <a:gd name="T12" fmla="*/ 1 w 188"/>
                  <a:gd name="T13" fmla="*/ 1 h 87"/>
                  <a:gd name="T14" fmla="*/ 1 w 188"/>
                  <a:gd name="T15" fmla="*/ 1 h 87"/>
                  <a:gd name="T16" fmla="*/ 1 w 188"/>
                  <a:gd name="T17" fmla="*/ 1 h 87"/>
                  <a:gd name="T18" fmla="*/ 1 w 188"/>
                  <a:gd name="T19" fmla="*/ 1 h 87"/>
                  <a:gd name="T20" fmla="*/ 1 w 188"/>
                  <a:gd name="T21" fmla="*/ 1 h 87"/>
                  <a:gd name="T22" fmla="*/ 1 w 188"/>
                  <a:gd name="T23" fmla="*/ 1 h 87"/>
                  <a:gd name="T24" fmla="*/ 1 w 188"/>
                  <a:gd name="T25" fmla="*/ 1 h 87"/>
                  <a:gd name="T26" fmla="*/ 1 w 188"/>
                  <a:gd name="T27" fmla="*/ 1 h 87"/>
                  <a:gd name="T28" fmla="*/ 1 w 188"/>
                  <a:gd name="T29" fmla="*/ 1 h 87"/>
                  <a:gd name="T30" fmla="*/ 1 w 188"/>
                  <a:gd name="T31" fmla="*/ 1 h 87"/>
                  <a:gd name="T32" fmla="*/ 1 w 188"/>
                  <a:gd name="T33" fmla="*/ 1 h 87"/>
                  <a:gd name="T34" fmla="*/ 1 w 188"/>
                  <a:gd name="T35" fmla="*/ 1 h 87"/>
                  <a:gd name="T36" fmla="*/ 1 w 188"/>
                  <a:gd name="T37" fmla="*/ 1 h 87"/>
                  <a:gd name="T38" fmla="*/ 1 w 188"/>
                  <a:gd name="T39" fmla="*/ 1 h 87"/>
                  <a:gd name="T40" fmla="*/ 1 w 188"/>
                  <a:gd name="T41" fmla="*/ 1 h 87"/>
                  <a:gd name="T42" fmla="*/ 1 w 188"/>
                  <a:gd name="T43" fmla="*/ 1 h 87"/>
                  <a:gd name="T44" fmla="*/ 1 w 188"/>
                  <a:gd name="T45" fmla="*/ 1 h 87"/>
                  <a:gd name="T46" fmla="*/ 1 w 188"/>
                  <a:gd name="T47" fmla="*/ 1 h 87"/>
                  <a:gd name="T48" fmla="*/ 1 w 188"/>
                  <a:gd name="T49" fmla="*/ 1 h 87"/>
                  <a:gd name="T50" fmla="*/ 1 w 188"/>
                  <a:gd name="T51" fmla="*/ 1 h 87"/>
                  <a:gd name="T52" fmla="*/ 1 w 188"/>
                  <a:gd name="T53" fmla="*/ 1 h 87"/>
                  <a:gd name="T54" fmla="*/ 1 w 188"/>
                  <a:gd name="T55" fmla="*/ 1 h 87"/>
                  <a:gd name="T56" fmla="*/ 1 w 188"/>
                  <a:gd name="T57" fmla="*/ 1 h 87"/>
                  <a:gd name="T58" fmla="*/ 1 w 188"/>
                  <a:gd name="T59" fmla="*/ 1 h 87"/>
                  <a:gd name="T60" fmla="*/ 1 w 188"/>
                  <a:gd name="T61" fmla="*/ 1 h 87"/>
                  <a:gd name="T62" fmla="*/ 1 w 188"/>
                  <a:gd name="T63" fmla="*/ 1 h 87"/>
                  <a:gd name="T64" fmla="*/ 1 w 188"/>
                  <a:gd name="T65" fmla="*/ 1 h 87"/>
                  <a:gd name="T66" fmla="*/ 1 w 188"/>
                  <a:gd name="T67" fmla="*/ 1 h 87"/>
                  <a:gd name="T68" fmla="*/ 1 w 188"/>
                  <a:gd name="T69" fmla="*/ 1 h 87"/>
                  <a:gd name="T70" fmla="*/ 1 w 188"/>
                  <a:gd name="T71" fmla="*/ 1 h 87"/>
                  <a:gd name="T72" fmla="*/ 1 w 188"/>
                  <a:gd name="T73" fmla="*/ 0 h 87"/>
                  <a:gd name="T74" fmla="*/ 0 w 188"/>
                  <a:gd name="T75" fmla="*/ 0 h 87"/>
                  <a:gd name="T76" fmla="*/ 0 w 188"/>
                  <a:gd name="T77" fmla="*/ 0 h 87"/>
                  <a:gd name="T78" fmla="*/ 0 w 188"/>
                  <a:gd name="T79" fmla="*/ 1 h 87"/>
                  <a:gd name="T80" fmla="*/ 0 w 188"/>
                  <a:gd name="T81" fmla="*/ 1 h 87"/>
                  <a:gd name="T82" fmla="*/ 0 w 188"/>
                  <a:gd name="T83" fmla="*/ 1 h 8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88" h="87">
                    <a:moveTo>
                      <a:pt x="0" y="1"/>
                    </a:moveTo>
                    <a:lnTo>
                      <a:pt x="12" y="5"/>
                    </a:lnTo>
                    <a:lnTo>
                      <a:pt x="24" y="9"/>
                    </a:lnTo>
                    <a:lnTo>
                      <a:pt x="37" y="14"/>
                    </a:lnTo>
                    <a:lnTo>
                      <a:pt x="48" y="17"/>
                    </a:lnTo>
                    <a:lnTo>
                      <a:pt x="61" y="20"/>
                    </a:lnTo>
                    <a:lnTo>
                      <a:pt x="74" y="25"/>
                    </a:lnTo>
                    <a:lnTo>
                      <a:pt x="86" y="29"/>
                    </a:lnTo>
                    <a:lnTo>
                      <a:pt x="98" y="33"/>
                    </a:lnTo>
                    <a:lnTo>
                      <a:pt x="111" y="38"/>
                    </a:lnTo>
                    <a:lnTo>
                      <a:pt x="122" y="43"/>
                    </a:lnTo>
                    <a:lnTo>
                      <a:pt x="134" y="48"/>
                    </a:lnTo>
                    <a:lnTo>
                      <a:pt x="144" y="55"/>
                    </a:lnTo>
                    <a:lnTo>
                      <a:pt x="156" y="62"/>
                    </a:lnTo>
                    <a:lnTo>
                      <a:pt x="166" y="69"/>
                    </a:lnTo>
                    <a:lnTo>
                      <a:pt x="175" y="78"/>
                    </a:lnTo>
                    <a:lnTo>
                      <a:pt x="184" y="87"/>
                    </a:lnTo>
                    <a:lnTo>
                      <a:pt x="186" y="87"/>
                    </a:lnTo>
                    <a:lnTo>
                      <a:pt x="188" y="86"/>
                    </a:lnTo>
                    <a:lnTo>
                      <a:pt x="188" y="84"/>
                    </a:lnTo>
                    <a:lnTo>
                      <a:pt x="188" y="83"/>
                    </a:lnTo>
                    <a:lnTo>
                      <a:pt x="179" y="72"/>
                    </a:lnTo>
                    <a:lnTo>
                      <a:pt x="169" y="63"/>
                    </a:lnTo>
                    <a:lnTo>
                      <a:pt x="159" y="55"/>
                    </a:lnTo>
                    <a:lnTo>
                      <a:pt x="149" y="47"/>
                    </a:lnTo>
                    <a:lnTo>
                      <a:pt x="138" y="41"/>
                    </a:lnTo>
                    <a:lnTo>
                      <a:pt x="127" y="35"/>
                    </a:lnTo>
                    <a:lnTo>
                      <a:pt x="114" y="31"/>
                    </a:lnTo>
                    <a:lnTo>
                      <a:pt x="103" y="26"/>
                    </a:lnTo>
                    <a:lnTo>
                      <a:pt x="90" y="23"/>
                    </a:lnTo>
                    <a:lnTo>
                      <a:pt x="77" y="19"/>
                    </a:lnTo>
                    <a:lnTo>
                      <a:pt x="65" y="16"/>
                    </a:lnTo>
                    <a:lnTo>
                      <a:pt x="52" y="14"/>
                    </a:lnTo>
                    <a:lnTo>
                      <a:pt x="39" y="10"/>
                    </a:lnTo>
                    <a:lnTo>
                      <a:pt x="27" y="7"/>
                    </a:lnTo>
                    <a:lnTo>
                      <a:pt x="14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5" name="Freeform 513"/>
              <p:cNvSpPr>
                <a:spLocks/>
              </p:cNvSpPr>
              <p:nvPr/>
            </p:nvSpPr>
            <p:spPr bwMode="auto">
              <a:xfrm>
                <a:off x="1888" y="5598"/>
                <a:ext cx="102" cy="25"/>
              </a:xfrm>
              <a:custGeom>
                <a:avLst/>
                <a:gdLst>
                  <a:gd name="T0" fmla="*/ 1 w 204"/>
                  <a:gd name="T1" fmla="*/ 0 h 49"/>
                  <a:gd name="T2" fmla="*/ 1 w 204"/>
                  <a:gd name="T3" fmla="*/ 1 h 49"/>
                  <a:gd name="T4" fmla="*/ 1 w 204"/>
                  <a:gd name="T5" fmla="*/ 1 h 49"/>
                  <a:gd name="T6" fmla="*/ 1 w 204"/>
                  <a:gd name="T7" fmla="*/ 1 h 49"/>
                  <a:gd name="T8" fmla="*/ 1 w 204"/>
                  <a:gd name="T9" fmla="*/ 1 h 49"/>
                  <a:gd name="T10" fmla="*/ 1 w 204"/>
                  <a:gd name="T11" fmla="*/ 1 h 49"/>
                  <a:gd name="T12" fmla="*/ 1 w 204"/>
                  <a:gd name="T13" fmla="*/ 1 h 49"/>
                  <a:gd name="T14" fmla="*/ 1 w 204"/>
                  <a:gd name="T15" fmla="*/ 1 h 49"/>
                  <a:gd name="T16" fmla="*/ 1 w 204"/>
                  <a:gd name="T17" fmla="*/ 1 h 49"/>
                  <a:gd name="T18" fmla="*/ 1 w 204"/>
                  <a:gd name="T19" fmla="*/ 1 h 49"/>
                  <a:gd name="T20" fmla="*/ 1 w 204"/>
                  <a:gd name="T21" fmla="*/ 1 h 49"/>
                  <a:gd name="T22" fmla="*/ 1 w 204"/>
                  <a:gd name="T23" fmla="*/ 1 h 49"/>
                  <a:gd name="T24" fmla="*/ 1 w 204"/>
                  <a:gd name="T25" fmla="*/ 1 h 49"/>
                  <a:gd name="T26" fmla="*/ 1 w 204"/>
                  <a:gd name="T27" fmla="*/ 1 h 49"/>
                  <a:gd name="T28" fmla="*/ 1 w 204"/>
                  <a:gd name="T29" fmla="*/ 1 h 49"/>
                  <a:gd name="T30" fmla="*/ 1 w 204"/>
                  <a:gd name="T31" fmla="*/ 1 h 49"/>
                  <a:gd name="T32" fmla="*/ 1 w 204"/>
                  <a:gd name="T33" fmla="*/ 1 h 49"/>
                  <a:gd name="T34" fmla="*/ 0 w 204"/>
                  <a:gd name="T35" fmla="*/ 1 h 49"/>
                  <a:gd name="T36" fmla="*/ 0 w 204"/>
                  <a:gd name="T37" fmla="*/ 1 h 49"/>
                  <a:gd name="T38" fmla="*/ 1 w 204"/>
                  <a:gd name="T39" fmla="*/ 1 h 49"/>
                  <a:gd name="T40" fmla="*/ 1 w 204"/>
                  <a:gd name="T41" fmla="*/ 1 h 49"/>
                  <a:gd name="T42" fmla="*/ 1 w 204"/>
                  <a:gd name="T43" fmla="*/ 1 h 49"/>
                  <a:gd name="T44" fmla="*/ 1 w 204"/>
                  <a:gd name="T45" fmla="*/ 1 h 49"/>
                  <a:gd name="T46" fmla="*/ 1 w 204"/>
                  <a:gd name="T47" fmla="*/ 1 h 49"/>
                  <a:gd name="T48" fmla="*/ 1 w 204"/>
                  <a:gd name="T49" fmla="*/ 1 h 49"/>
                  <a:gd name="T50" fmla="*/ 1 w 204"/>
                  <a:gd name="T51" fmla="*/ 1 h 49"/>
                  <a:gd name="T52" fmla="*/ 1 w 204"/>
                  <a:gd name="T53" fmla="*/ 1 h 49"/>
                  <a:gd name="T54" fmla="*/ 1 w 204"/>
                  <a:gd name="T55" fmla="*/ 1 h 49"/>
                  <a:gd name="T56" fmla="*/ 1 w 204"/>
                  <a:gd name="T57" fmla="*/ 1 h 49"/>
                  <a:gd name="T58" fmla="*/ 1 w 204"/>
                  <a:gd name="T59" fmla="*/ 1 h 49"/>
                  <a:gd name="T60" fmla="*/ 1 w 204"/>
                  <a:gd name="T61" fmla="*/ 1 h 49"/>
                  <a:gd name="T62" fmla="*/ 1 w 204"/>
                  <a:gd name="T63" fmla="*/ 1 h 49"/>
                  <a:gd name="T64" fmla="*/ 1 w 204"/>
                  <a:gd name="T65" fmla="*/ 1 h 49"/>
                  <a:gd name="T66" fmla="*/ 1 w 204"/>
                  <a:gd name="T67" fmla="*/ 1 h 49"/>
                  <a:gd name="T68" fmla="*/ 1 w 204"/>
                  <a:gd name="T69" fmla="*/ 1 h 49"/>
                  <a:gd name="T70" fmla="*/ 1 w 204"/>
                  <a:gd name="T71" fmla="*/ 1 h 49"/>
                  <a:gd name="T72" fmla="*/ 1 w 204"/>
                  <a:gd name="T73" fmla="*/ 1 h 49"/>
                  <a:gd name="T74" fmla="*/ 1 w 204"/>
                  <a:gd name="T75" fmla="*/ 1 h 49"/>
                  <a:gd name="T76" fmla="*/ 1 w 204"/>
                  <a:gd name="T77" fmla="*/ 1 h 49"/>
                  <a:gd name="T78" fmla="*/ 1 w 204"/>
                  <a:gd name="T79" fmla="*/ 1 h 49"/>
                  <a:gd name="T80" fmla="*/ 1 w 204"/>
                  <a:gd name="T81" fmla="*/ 1 h 49"/>
                  <a:gd name="T82" fmla="*/ 1 w 204"/>
                  <a:gd name="T83" fmla="*/ 1 h 49"/>
                  <a:gd name="T84" fmla="*/ 1 w 204"/>
                  <a:gd name="T85" fmla="*/ 1 h 49"/>
                  <a:gd name="T86" fmla="*/ 1 w 204"/>
                  <a:gd name="T87" fmla="*/ 1 h 49"/>
                  <a:gd name="T88" fmla="*/ 1 w 204"/>
                  <a:gd name="T89" fmla="*/ 1 h 49"/>
                  <a:gd name="T90" fmla="*/ 1 w 204"/>
                  <a:gd name="T91" fmla="*/ 0 h 49"/>
                  <a:gd name="T92" fmla="*/ 1 w 204"/>
                  <a:gd name="T93" fmla="*/ 0 h 49"/>
                  <a:gd name="T94" fmla="*/ 1 w 204"/>
                  <a:gd name="T95" fmla="*/ 0 h 49"/>
                  <a:gd name="T96" fmla="*/ 1 w 204"/>
                  <a:gd name="T97" fmla="*/ 0 h 49"/>
                  <a:gd name="T98" fmla="*/ 1 w 204"/>
                  <a:gd name="T99" fmla="*/ 0 h 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04" h="49">
                    <a:moveTo>
                      <a:pt x="204" y="0"/>
                    </a:moveTo>
                    <a:lnTo>
                      <a:pt x="187" y="3"/>
                    </a:lnTo>
                    <a:lnTo>
                      <a:pt x="170" y="7"/>
                    </a:lnTo>
                    <a:lnTo>
                      <a:pt x="154" y="8"/>
                    </a:lnTo>
                    <a:lnTo>
                      <a:pt x="138" y="10"/>
                    </a:lnTo>
                    <a:lnTo>
                      <a:pt x="121" y="11"/>
                    </a:lnTo>
                    <a:lnTo>
                      <a:pt x="105" y="12"/>
                    </a:lnTo>
                    <a:lnTo>
                      <a:pt x="89" y="14"/>
                    </a:lnTo>
                    <a:lnTo>
                      <a:pt x="71" y="14"/>
                    </a:lnTo>
                    <a:lnTo>
                      <a:pt x="62" y="15"/>
                    </a:lnTo>
                    <a:lnTo>
                      <a:pt x="52" y="17"/>
                    </a:lnTo>
                    <a:lnTo>
                      <a:pt x="43" y="20"/>
                    </a:lnTo>
                    <a:lnTo>
                      <a:pt x="34" y="25"/>
                    </a:lnTo>
                    <a:lnTo>
                      <a:pt x="25" y="31"/>
                    </a:lnTo>
                    <a:lnTo>
                      <a:pt x="17" y="37"/>
                    </a:lnTo>
                    <a:lnTo>
                      <a:pt x="9" y="41"/>
                    </a:lnTo>
                    <a:lnTo>
                      <a:pt x="1" y="47"/>
                    </a:lnTo>
                    <a:lnTo>
                      <a:pt x="0" y="48"/>
                    </a:lnTo>
                    <a:lnTo>
                      <a:pt x="0" y="49"/>
                    </a:lnTo>
                    <a:lnTo>
                      <a:pt x="1" y="49"/>
                    </a:lnTo>
                    <a:lnTo>
                      <a:pt x="2" y="49"/>
                    </a:lnTo>
                    <a:lnTo>
                      <a:pt x="10" y="45"/>
                    </a:lnTo>
                    <a:lnTo>
                      <a:pt x="17" y="40"/>
                    </a:lnTo>
                    <a:lnTo>
                      <a:pt x="25" y="35"/>
                    </a:lnTo>
                    <a:lnTo>
                      <a:pt x="33" y="32"/>
                    </a:lnTo>
                    <a:lnTo>
                      <a:pt x="40" y="29"/>
                    </a:lnTo>
                    <a:lnTo>
                      <a:pt x="49" y="25"/>
                    </a:lnTo>
                    <a:lnTo>
                      <a:pt x="58" y="23"/>
                    </a:lnTo>
                    <a:lnTo>
                      <a:pt x="67" y="22"/>
                    </a:lnTo>
                    <a:lnTo>
                      <a:pt x="72" y="22"/>
                    </a:lnTo>
                    <a:lnTo>
                      <a:pt x="77" y="22"/>
                    </a:lnTo>
                    <a:lnTo>
                      <a:pt x="83" y="22"/>
                    </a:lnTo>
                    <a:lnTo>
                      <a:pt x="87" y="22"/>
                    </a:lnTo>
                    <a:lnTo>
                      <a:pt x="93" y="22"/>
                    </a:lnTo>
                    <a:lnTo>
                      <a:pt x="98" y="22"/>
                    </a:lnTo>
                    <a:lnTo>
                      <a:pt x="104" y="22"/>
                    </a:lnTo>
                    <a:lnTo>
                      <a:pt x="109" y="22"/>
                    </a:lnTo>
                    <a:lnTo>
                      <a:pt x="121" y="19"/>
                    </a:lnTo>
                    <a:lnTo>
                      <a:pt x="134" y="18"/>
                    </a:lnTo>
                    <a:lnTo>
                      <a:pt x="145" y="16"/>
                    </a:lnTo>
                    <a:lnTo>
                      <a:pt x="157" y="12"/>
                    </a:lnTo>
                    <a:lnTo>
                      <a:pt x="168" y="10"/>
                    </a:lnTo>
                    <a:lnTo>
                      <a:pt x="180" y="8"/>
                    </a:lnTo>
                    <a:lnTo>
                      <a:pt x="191" y="4"/>
                    </a:lnTo>
                    <a:lnTo>
                      <a:pt x="203" y="1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6" name="Freeform 514"/>
              <p:cNvSpPr>
                <a:spLocks/>
              </p:cNvSpPr>
              <p:nvPr/>
            </p:nvSpPr>
            <p:spPr bwMode="auto">
              <a:xfrm>
                <a:off x="2090" y="5215"/>
                <a:ext cx="172" cy="221"/>
              </a:xfrm>
              <a:custGeom>
                <a:avLst/>
                <a:gdLst>
                  <a:gd name="T0" fmla="*/ 0 w 345"/>
                  <a:gd name="T1" fmla="*/ 1 h 442"/>
                  <a:gd name="T2" fmla="*/ 0 w 345"/>
                  <a:gd name="T3" fmla="*/ 1 h 442"/>
                  <a:gd name="T4" fmla="*/ 0 w 345"/>
                  <a:gd name="T5" fmla="*/ 1 h 442"/>
                  <a:gd name="T6" fmla="*/ 0 w 345"/>
                  <a:gd name="T7" fmla="*/ 1 h 442"/>
                  <a:gd name="T8" fmla="*/ 0 w 345"/>
                  <a:gd name="T9" fmla="*/ 1 h 442"/>
                  <a:gd name="T10" fmla="*/ 0 w 345"/>
                  <a:gd name="T11" fmla="*/ 1 h 442"/>
                  <a:gd name="T12" fmla="*/ 0 w 345"/>
                  <a:gd name="T13" fmla="*/ 1 h 442"/>
                  <a:gd name="T14" fmla="*/ 0 w 345"/>
                  <a:gd name="T15" fmla="*/ 1 h 442"/>
                  <a:gd name="T16" fmla="*/ 0 w 345"/>
                  <a:gd name="T17" fmla="*/ 1 h 442"/>
                  <a:gd name="T18" fmla="*/ 0 w 345"/>
                  <a:gd name="T19" fmla="*/ 1 h 442"/>
                  <a:gd name="T20" fmla="*/ 0 w 345"/>
                  <a:gd name="T21" fmla="*/ 1 h 442"/>
                  <a:gd name="T22" fmla="*/ 0 w 345"/>
                  <a:gd name="T23" fmla="*/ 1 h 442"/>
                  <a:gd name="T24" fmla="*/ 0 w 345"/>
                  <a:gd name="T25" fmla="*/ 1 h 442"/>
                  <a:gd name="T26" fmla="*/ 0 w 345"/>
                  <a:gd name="T27" fmla="*/ 1 h 442"/>
                  <a:gd name="T28" fmla="*/ 0 w 345"/>
                  <a:gd name="T29" fmla="*/ 1 h 442"/>
                  <a:gd name="T30" fmla="*/ 0 w 345"/>
                  <a:gd name="T31" fmla="*/ 1 h 442"/>
                  <a:gd name="T32" fmla="*/ 0 w 345"/>
                  <a:gd name="T33" fmla="*/ 1 h 442"/>
                  <a:gd name="T34" fmla="*/ 0 w 345"/>
                  <a:gd name="T35" fmla="*/ 1 h 442"/>
                  <a:gd name="T36" fmla="*/ 0 w 345"/>
                  <a:gd name="T37" fmla="*/ 1 h 442"/>
                  <a:gd name="T38" fmla="*/ 0 w 345"/>
                  <a:gd name="T39" fmla="*/ 1 h 442"/>
                  <a:gd name="T40" fmla="*/ 0 w 345"/>
                  <a:gd name="T41" fmla="*/ 1 h 442"/>
                  <a:gd name="T42" fmla="*/ 0 w 345"/>
                  <a:gd name="T43" fmla="*/ 1 h 442"/>
                  <a:gd name="T44" fmla="*/ 0 w 345"/>
                  <a:gd name="T45" fmla="*/ 1 h 442"/>
                  <a:gd name="T46" fmla="*/ 0 w 345"/>
                  <a:gd name="T47" fmla="*/ 1 h 442"/>
                  <a:gd name="T48" fmla="*/ 0 w 345"/>
                  <a:gd name="T49" fmla="*/ 1 h 442"/>
                  <a:gd name="T50" fmla="*/ 0 w 345"/>
                  <a:gd name="T51" fmla="*/ 1 h 442"/>
                  <a:gd name="T52" fmla="*/ 0 w 345"/>
                  <a:gd name="T53" fmla="*/ 1 h 442"/>
                  <a:gd name="T54" fmla="*/ 0 w 345"/>
                  <a:gd name="T55" fmla="*/ 1 h 442"/>
                  <a:gd name="T56" fmla="*/ 0 w 345"/>
                  <a:gd name="T57" fmla="*/ 1 h 442"/>
                  <a:gd name="T58" fmla="*/ 0 w 345"/>
                  <a:gd name="T59" fmla="*/ 1 h 442"/>
                  <a:gd name="T60" fmla="*/ 0 w 345"/>
                  <a:gd name="T61" fmla="*/ 1 h 442"/>
                  <a:gd name="T62" fmla="*/ 0 w 345"/>
                  <a:gd name="T63" fmla="*/ 1 h 442"/>
                  <a:gd name="T64" fmla="*/ 0 w 345"/>
                  <a:gd name="T65" fmla="*/ 1 h 4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45" h="442">
                    <a:moveTo>
                      <a:pt x="12" y="441"/>
                    </a:moveTo>
                    <a:lnTo>
                      <a:pt x="7" y="426"/>
                    </a:lnTo>
                    <a:lnTo>
                      <a:pt x="5" y="412"/>
                    </a:lnTo>
                    <a:lnTo>
                      <a:pt x="4" y="398"/>
                    </a:lnTo>
                    <a:lnTo>
                      <a:pt x="5" y="387"/>
                    </a:lnTo>
                    <a:lnTo>
                      <a:pt x="9" y="376"/>
                    </a:lnTo>
                    <a:lnTo>
                      <a:pt x="16" y="367"/>
                    </a:lnTo>
                    <a:lnTo>
                      <a:pt x="28" y="360"/>
                    </a:lnTo>
                    <a:lnTo>
                      <a:pt x="43" y="356"/>
                    </a:lnTo>
                    <a:lnTo>
                      <a:pt x="51" y="353"/>
                    </a:lnTo>
                    <a:lnTo>
                      <a:pt x="60" y="350"/>
                    </a:lnTo>
                    <a:lnTo>
                      <a:pt x="69" y="346"/>
                    </a:lnTo>
                    <a:lnTo>
                      <a:pt x="77" y="341"/>
                    </a:lnTo>
                    <a:lnTo>
                      <a:pt x="87" y="336"/>
                    </a:lnTo>
                    <a:lnTo>
                      <a:pt x="96" y="331"/>
                    </a:lnTo>
                    <a:lnTo>
                      <a:pt x="104" y="327"/>
                    </a:lnTo>
                    <a:lnTo>
                      <a:pt x="112" y="323"/>
                    </a:lnTo>
                    <a:lnTo>
                      <a:pt x="128" y="318"/>
                    </a:lnTo>
                    <a:lnTo>
                      <a:pt x="144" y="309"/>
                    </a:lnTo>
                    <a:lnTo>
                      <a:pt x="160" y="303"/>
                    </a:lnTo>
                    <a:lnTo>
                      <a:pt x="177" y="295"/>
                    </a:lnTo>
                    <a:lnTo>
                      <a:pt x="192" y="285"/>
                    </a:lnTo>
                    <a:lnTo>
                      <a:pt x="207" y="275"/>
                    </a:lnTo>
                    <a:lnTo>
                      <a:pt x="219" y="263"/>
                    </a:lnTo>
                    <a:lnTo>
                      <a:pt x="232" y="252"/>
                    </a:lnTo>
                    <a:lnTo>
                      <a:pt x="254" y="225"/>
                    </a:lnTo>
                    <a:lnTo>
                      <a:pt x="273" y="197"/>
                    </a:lnTo>
                    <a:lnTo>
                      <a:pt x="290" y="168"/>
                    </a:lnTo>
                    <a:lnTo>
                      <a:pt x="304" y="137"/>
                    </a:lnTo>
                    <a:lnTo>
                      <a:pt x="316" y="106"/>
                    </a:lnTo>
                    <a:lnTo>
                      <a:pt x="326" y="73"/>
                    </a:lnTo>
                    <a:lnTo>
                      <a:pt x="336" y="40"/>
                    </a:lnTo>
                    <a:lnTo>
                      <a:pt x="345" y="7"/>
                    </a:lnTo>
                    <a:lnTo>
                      <a:pt x="344" y="1"/>
                    </a:lnTo>
                    <a:lnTo>
                      <a:pt x="340" y="0"/>
                    </a:lnTo>
                    <a:lnTo>
                      <a:pt x="334" y="3"/>
                    </a:lnTo>
                    <a:lnTo>
                      <a:pt x="331" y="8"/>
                    </a:lnTo>
                    <a:lnTo>
                      <a:pt x="321" y="28"/>
                    </a:lnTo>
                    <a:lnTo>
                      <a:pt x="311" y="49"/>
                    </a:lnTo>
                    <a:lnTo>
                      <a:pt x="301" y="70"/>
                    </a:lnTo>
                    <a:lnTo>
                      <a:pt x="291" y="90"/>
                    </a:lnTo>
                    <a:lnTo>
                      <a:pt x="279" y="110"/>
                    </a:lnTo>
                    <a:lnTo>
                      <a:pt x="269" y="130"/>
                    </a:lnTo>
                    <a:lnTo>
                      <a:pt x="257" y="149"/>
                    </a:lnTo>
                    <a:lnTo>
                      <a:pt x="245" y="169"/>
                    </a:lnTo>
                    <a:lnTo>
                      <a:pt x="228" y="190"/>
                    </a:lnTo>
                    <a:lnTo>
                      <a:pt x="211" y="206"/>
                    </a:lnTo>
                    <a:lnTo>
                      <a:pt x="192" y="220"/>
                    </a:lnTo>
                    <a:lnTo>
                      <a:pt x="171" y="231"/>
                    </a:lnTo>
                    <a:lnTo>
                      <a:pt x="148" y="242"/>
                    </a:lnTo>
                    <a:lnTo>
                      <a:pt x="126" y="252"/>
                    </a:lnTo>
                    <a:lnTo>
                      <a:pt x="104" y="263"/>
                    </a:lnTo>
                    <a:lnTo>
                      <a:pt x="82" y="275"/>
                    </a:lnTo>
                    <a:lnTo>
                      <a:pt x="57" y="292"/>
                    </a:lnTo>
                    <a:lnTo>
                      <a:pt x="36" y="309"/>
                    </a:lnTo>
                    <a:lnTo>
                      <a:pt x="20" y="328"/>
                    </a:lnTo>
                    <a:lnTo>
                      <a:pt x="8" y="346"/>
                    </a:lnTo>
                    <a:lnTo>
                      <a:pt x="1" y="367"/>
                    </a:lnTo>
                    <a:lnTo>
                      <a:pt x="0" y="389"/>
                    </a:lnTo>
                    <a:lnTo>
                      <a:pt x="3" y="414"/>
                    </a:lnTo>
                    <a:lnTo>
                      <a:pt x="11" y="442"/>
                    </a:lnTo>
                    <a:lnTo>
                      <a:pt x="12" y="4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7" name="Freeform 515"/>
              <p:cNvSpPr>
                <a:spLocks/>
              </p:cNvSpPr>
              <p:nvPr/>
            </p:nvSpPr>
            <p:spPr bwMode="auto">
              <a:xfrm>
                <a:off x="2193" y="5243"/>
                <a:ext cx="18" cy="91"/>
              </a:xfrm>
              <a:custGeom>
                <a:avLst/>
                <a:gdLst>
                  <a:gd name="T0" fmla="*/ 1 w 35"/>
                  <a:gd name="T1" fmla="*/ 1 h 182"/>
                  <a:gd name="T2" fmla="*/ 1 w 35"/>
                  <a:gd name="T3" fmla="*/ 1 h 182"/>
                  <a:gd name="T4" fmla="*/ 1 w 35"/>
                  <a:gd name="T5" fmla="*/ 1 h 182"/>
                  <a:gd name="T6" fmla="*/ 1 w 35"/>
                  <a:gd name="T7" fmla="*/ 1 h 182"/>
                  <a:gd name="T8" fmla="*/ 1 w 35"/>
                  <a:gd name="T9" fmla="*/ 1 h 182"/>
                  <a:gd name="T10" fmla="*/ 1 w 35"/>
                  <a:gd name="T11" fmla="*/ 1 h 182"/>
                  <a:gd name="T12" fmla="*/ 1 w 35"/>
                  <a:gd name="T13" fmla="*/ 1 h 182"/>
                  <a:gd name="T14" fmla="*/ 1 w 35"/>
                  <a:gd name="T15" fmla="*/ 1 h 182"/>
                  <a:gd name="T16" fmla="*/ 1 w 35"/>
                  <a:gd name="T17" fmla="*/ 1 h 182"/>
                  <a:gd name="T18" fmla="*/ 1 w 35"/>
                  <a:gd name="T19" fmla="*/ 0 h 182"/>
                  <a:gd name="T20" fmla="*/ 1 w 35"/>
                  <a:gd name="T21" fmla="*/ 1 h 182"/>
                  <a:gd name="T22" fmla="*/ 1 w 35"/>
                  <a:gd name="T23" fmla="*/ 1 h 182"/>
                  <a:gd name="T24" fmla="*/ 1 w 35"/>
                  <a:gd name="T25" fmla="*/ 1 h 182"/>
                  <a:gd name="T26" fmla="*/ 1 w 35"/>
                  <a:gd name="T27" fmla="*/ 1 h 182"/>
                  <a:gd name="T28" fmla="*/ 1 w 35"/>
                  <a:gd name="T29" fmla="*/ 1 h 182"/>
                  <a:gd name="T30" fmla="*/ 1 w 35"/>
                  <a:gd name="T31" fmla="*/ 1 h 182"/>
                  <a:gd name="T32" fmla="*/ 1 w 35"/>
                  <a:gd name="T33" fmla="*/ 1 h 182"/>
                  <a:gd name="T34" fmla="*/ 1 w 35"/>
                  <a:gd name="T35" fmla="*/ 1 h 182"/>
                  <a:gd name="T36" fmla="*/ 1 w 35"/>
                  <a:gd name="T37" fmla="*/ 1 h 182"/>
                  <a:gd name="T38" fmla="*/ 1 w 35"/>
                  <a:gd name="T39" fmla="*/ 1 h 182"/>
                  <a:gd name="T40" fmla="*/ 0 w 35"/>
                  <a:gd name="T41" fmla="*/ 1 h 182"/>
                  <a:gd name="T42" fmla="*/ 0 w 35"/>
                  <a:gd name="T43" fmla="*/ 1 h 182"/>
                  <a:gd name="T44" fmla="*/ 0 w 35"/>
                  <a:gd name="T45" fmla="*/ 1 h 182"/>
                  <a:gd name="T46" fmla="*/ 0 w 35"/>
                  <a:gd name="T47" fmla="*/ 1 h 182"/>
                  <a:gd name="T48" fmla="*/ 1 w 35"/>
                  <a:gd name="T49" fmla="*/ 1 h 182"/>
                  <a:gd name="T50" fmla="*/ 1 w 35"/>
                  <a:gd name="T51" fmla="*/ 1 h 18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5" h="182">
                    <a:moveTo>
                      <a:pt x="1" y="181"/>
                    </a:moveTo>
                    <a:lnTo>
                      <a:pt x="18" y="160"/>
                    </a:lnTo>
                    <a:lnTo>
                      <a:pt x="28" y="139"/>
                    </a:lnTo>
                    <a:lnTo>
                      <a:pt x="34" y="118"/>
                    </a:lnTo>
                    <a:lnTo>
                      <a:pt x="35" y="95"/>
                    </a:lnTo>
                    <a:lnTo>
                      <a:pt x="33" y="72"/>
                    </a:lnTo>
                    <a:lnTo>
                      <a:pt x="27" y="48"/>
                    </a:lnTo>
                    <a:lnTo>
                      <a:pt x="19" y="25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10" y="28"/>
                    </a:lnTo>
                    <a:lnTo>
                      <a:pt x="18" y="51"/>
                    </a:lnTo>
                    <a:lnTo>
                      <a:pt x="24" y="73"/>
                    </a:lnTo>
                    <a:lnTo>
                      <a:pt x="27" y="96"/>
                    </a:lnTo>
                    <a:lnTo>
                      <a:pt x="27" y="118"/>
                    </a:lnTo>
                    <a:lnTo>
                      <a:pt x="24" y="139"/>
                    </a:lnTo>
                    <a:lnTo>
                      <a:pt x="15" y="160"/>
                    </a:lnTo>
                    <a:lnTo>
                      <a:pt x="0" y="181"/>
                    </a:lnTo>
                    <a:lnTo>
                      <a:pt x="0" y="182"/>
                    </a:lnTo>
                    <a:lnTo>
                      <a:pt x="1" y="18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8" name="Freeform 516"/>
              <p:cNvSpPr>
                <a:spLocks/>
              </p:cNvSpPr>
              <p:nvPr/>
            </p:nvSpPr>
            <p:spPr bwMode="auto">
              <a:xfrm>
                <a:off x="2033" y="5269"/>
                <a:ext cx="45" cy="134"/>
              </a:xfrm>
              <a:custGeom>
                <a:avLst/>
                <a:gdLst>
                  <a:gd name="T0" fmla="*/ 1 w 90"/>
                  <a:gd name="T1" fmla="*/ 0 h 268"/>
                  <a:gd name="T2" fmla="*/ 1 w 90"/>
                  <a:gd name="T3" fmla="*/ 1 h 268"/>
                  <a:gd name="T4" fmla="*/ 1 w 90"/>
                  <a:gd name="T5" fmla="*/ 1 h 268"/>
                  <a:gd name="T6" fmla="*/ 1 w 90"/>
                  <a:gd name="T7" fmla="*/ 1 h 268"/>
                  <a:gd name="T8" fmla="*/ 1 w 90"/>
                  <a:gd name="T9" fmla="*/ 1 h 268"/>
                  <a:gd name="T10" fmla="*/ 1 w 90"/>
                  <a:gd name="T11" fmla="*/ 1 h 268"/>
                  <a:gd name="T12" fmla="*/ 0 w 90"/>
                  <a:gd name="T13" fmla="*/ 1 h 268"/>
                  <a:gd name="T14" fmla="*/ 1 w 90"/>
                  <a:gd name="T15" fmla="*/ 1 h 268"/>
                  <a:gd name="T16" fmla="*/ 1 w 90"/>
                  <a:gd name="T17" fmla="*/ 1 h 268"/>
                  <a:gd name="T18" fmla="*/ 1 w 90"/>
                  <a:gd name="T19" fmla="*/ 1 h 268"/>
                  <a:gd name="T20" fmla="*/ 1 w 90"/>
                  <a:gd name="T21" fmla="*/ 1 h 268"/>
                  <a:gd name="T22" fmla="*/ 1 w 90"/>
                  <a:gd name="T23" fmla="*/ 1 h 268"/>
                  <a:gd name="T24" fmla="*/ 1 w 90"/>
                  <a:gd name="T25" fmla="*/ 1 h 268"/>
                  <a:gd name="T26" fmla="*/ 1 w 90"/>
                  <a:gd name="T27" fmla="*/ 1 h 268"/>
                  <a:gd name="T28" fmla="*/ 1 w 90"/>
                  <a:gd name="T29" fmla="*/ 1 h 268"/>
                  <a:gd name="T30" fmla="*/ 1 w 90"/>
                  <a:gd name="T31" fmla="*/ 1 h 268"/>
                  <a:gd name="T32" fmla="*/ 1 w 90"/>
                  <a:gd name="T33" fmla="*/ 1 h 268"/>
                  <a:gd name="T34" fmla="*/ 1 w 90"/>
                  <a:gd name="T35" fmla="*/ 1 h 268"/>
                  <a:gd name="T36" fmla="*/ 1 w 90"/>
                  <a:gd name="T37" fmla="*/ 1 h 268"/>
                  <a:gd name="T38" fmla="*/ 1 w 90"/>
                  <a:gd name="T39" fmla="*/ 1 h 268"/>
                  <a:gd name="T40" fmla="*/ 1 w 90"/>
                  <a:gd name="T41" fmla="*/ 1 h 268"/>
                  <a:gd name="T42" fmla="*/ 1 w 90"/>
                  <a:gd name="T43" fmla="*/ 1 h 268"/>
                  <a:gd name="T44" fmla="*/ 1 w 90"/>
                  <a:gd name="T45" fmla="*/ 1 h 268"/>
                  <a:gd name="T46" fmla="*/ 1 w 90"/>
                  <a:gd name="T47" fmla="*/ 1 h 268"/>
                  <a:gd name="T48" fmla="*/ 1 w 90"/>
                  <a:gd name="T49" fmla="*/ 0 h 268"/>
                  <a:gd name="T50" fmla="*/ 1 w 90"/>
                  <a:gd name="T51" fmla="*/ 0 h 268"/>
                  <a:gd name="T52" fmla="*/ 1 w 90"/>
                  <a:gd name="T53" fmla="*/ 0 h 268"/>
                  <a:gd name="T54" fmla="*/ 1 w 90"/>
                  <a:gd name="T55" fmla="*/ 0 h 268"/>
                  <a:gd name="T56" fmla="*/ 1 w 90"/>
                  <a:gd name="T57" fmla="*/ 0 h 268"/>
                  <a:gd name="T58" fmla="*/ 1 w 90"/>
                  <a:gd name="T59" fmla="*/ 0 h 26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90" h="268">
                    <a:moveTo>
                      <a:pt x="89" y="0"/>
                    </a:moveTo>
                    <a:lnTo>
                      <a:pt x="69" y="28"/>
                    </a:lnTo>
                    <a:lnTo>
                      <a:pt x="50" y="60"/>
                    </a:lnTo>
                    <a:lnTo>
                      <a:pt x="30" y="93"/>
                    </a:lnTo>
                    <a:lnTo>
                      <a:pt x="15" y="129"/>
                    </a:lnTo>
                    <a:lnTo>
                      <a:pt x="4" y="165"/>
                    </a:lnTo>
                    <a:lnTo>
                      <a:pt x="0" y="200"/>
                    </a:lnTo>
                    <a:lnTo>
                      <a:pt x="5" y="235"/>
                    </a:lnTo>
                    <a:lnTo>
                      <a:pt x="20" y="267"/>
                    </a:lnTo>
                    <a:lnTo>
                      <a:pt x="22" y="268"/>
                    </a:lnTo>
                    <a:lnTo>
                      <a:pt x="24" y="266"/>
                    </a:lnTo>
                    <a:lnTo>
                      <a:pt x="27" y="263"/>
                    </a:lnTo>
                    <a:lnTo>
                      <a:pt x="27" y="260"/>
                    </a:lnTo>
                    <a:lnTo>
                      <a:pt x="18" y="222"/>
                    </a:lnTo>
                    <a:lnTo>
                      <a:pt x="16" y="187"/>
                    </a:lnTo>
                    <a:lnTo>
                      <a:pt x="22" y="152"/>
                    </a:lnTo>
                    <a:lnTo>
                      <a:pt x="33" y="115"/>
                    </a:lnTo>
                    <a:lnTo>
                      <a:pt x="37" y="100"/>
                    </a:lnTo>
                    <a:lnTo>
                      <a:pt x="44" y="85"/>
                    </a:lnTo>
                    <a:lnTo>
                      <a:pt x="50" y="70"/>
                    </a:lnTo>
                    <a:lnTo>
                      <a:pt x="58" y="55"/>
                    </a:lnTo>
                    <a:lnTo>
                      <a:pt x="65" y="41"/>
                    </a:lnTo>
                    <a:lnTo>
                      <a:pt x="73" y="28"/>
                    </a:lnTo>
                    <a:lnTo>
                      <a:pt x="82" y="14"/>
                    </a:lnTo>
                    <a:lnTo>
                      <a:pt x="90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9" name="Freeform 517"/>
              <p:cNvSpPr>
                <a:spLocks/>
              </p:cNvSpPr>
              <p:nvPr/>
            </p:nvSpPr>
            <p:spPr bwMode="auto">
              <a:xfrm>
                <a:off x="2222" y="5216"/>
                <a:ext cx="23" cy="112"/>
              </a:xfrm>
              <a:custGeom>
                <a:avLst/>
                <a:gdLst>
                  <a:gd name="T0" fmla="*/ 1 w 46"/>
                  <a:gd name="T1" fmla="*/ 0 h 225"/>
                  <a:gd name="T2" fmla="*/ 1 w 46"/>
                  <a:gd name="T3" fmla="*/ 0 h 225"/>
                  <a:gd name="T4" fmla="*/ 1 w 46"/>
                  <a:gd name="T5" fmla="*/ 0 h 225"/>
                  <a:gd name="T6" fmla="*/ 1 w 46"/>
                  <a:gd name="T7" fmla="*/ 0 h 225"/>
                  <a:gd name="T8" fmla="*/ 1 w 46"/>
                  <a:gd name="T9" fmla="*/ 0 h 225"/>
                  <a:gd name="T10" fmla="*/ 1 w 46"/>
                  <a:gd name="T11" fmla="*/ 0 h 225"/>
                  <a:gd name="T12" fmla="*/ 1 w 46"/>
                  <a:gd name="T13" fmla="*/ 0 h 225"/>
                  <a:gd name="T14" fmla="*/ 1 w 46"/>
                  <a:gd name="T15" fmla="*/ 0 h 225"/>
                  <a:gd name="T16" fmla="*/ 0 w 46"/>
                  <a:gd name="T17" fmla="*/ 0 h 225"/>
                  <a:gd name="T18" fmla="*/ 0 w 46"/>
                  <a:gd name="T19" fmla="*/ 0 h 225"/>
                  <a:gd name="T20" fmla="*/ 1 w 46"/>
                  <a:gd name="T21" fmla="*/ 0 h 225"/>
                  <a:gd name="T22" fmla="*/ 1 w 46"/>
                  <a:gd name="T23" fmla="*/ 0 h 225"/>
                  <a:gd name="T24" fmla="*/ 1 w 46"/>
                  <a:gd name="T25" fmla="*/ 0 h 225"/>
                  <a:gd name="T26" fmla="*/ 1 w 46"/>
                  <a:gd name="T27" fmla="*/ 0 h 225"/>
                  <a:gd name="T28" fmla="*/ 1 w 46"/>
                  <a:gd name="T29" fmla="*/ 0 h 225"/>
                  <a:gd name="T30" fmla="*/ 1 w 46"/>
                  <a:gd name="T31" fmla="*/ 0 h 225"/>
                  <a:gd name="T32" fmla="*/ 1 w 46"/>
                  <a:gd name="T33" fmla="*/ 0 h 225"/>
                  <a:gd name="T34" fmla="*/ 1 w 46"/>
                  <a:gd name="T35" fmla="*/ 0 h 225"/>
                  <a:gd name="T36" fmla="*/ 1 w 46"/>
                  <a:gd name="T37" fmla="*/ 0 h 225"/>
                  <a:gd name="T38" fmla="*/ 1 w 46"/>
                  <a:gd name="T39" fmla="*/ 0 h 225"/>
                  <a:gd name="T40" fmla="*/ 1 w 46"/>
                  <a:gd name="T41" fmla="*/ 0 h 225"/>
                  <a:gd name="T42" fmla="*/ 1 w 46"/>
                  <a:gd name="T43" fmla="*/ 0 h 225"/>
                  <a:gd name="T44" fmla="*/ 1 w 46"/>
                  <a:gd name="T45" fmla="*/ 0 h 225"/>
                  <a:gd name="T46" fmla="*/ 1 w 46"/>
                  <a:gd name="T47" fmla="*/ 0 h 225"/>
                  <a:gd name="T48" fmla="*/ 1 w 46"/>
                  <a:gd name="T49" fmla="*/ 0 h 225"/>
                  <a:gd name="T50" fmla="*/ 1 w 46"/>
                  <a:gd name="T51" fmla="*/ 0 h 225"/>
                  <a:gd name="T52" fmla="*/ 1 w 46"/>
                  <a:gd name="T53" fmla="*/ 0 h 225"/>
                  <a:gd name="T54" fmla="*/ 1 w 46"/>
                  <a:gd name="T55" fmla="*/ 0 h 225"/>
                  <a:gd name="T56" fmla="*/ 1 w 46"/>
                  <a:gd name="T57" fmla="*/ 0 h 225"/>
                  <a:gd name="T58" fmla="*/ 1 w 46"/>
                  <a:gd name="T59" fmla="*/ 0 h 225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6" h="225">
                    <a:moveTo>
                      <a:pt x="28" y="0"/>
                    </a:moveTo>
                    <a:lnTo>
                      <a:pt x="19" y="14"/>
                    </a:lnTo>
                    <a:lnTo>
                      <a:pt x="14" y="30"/>
                    </a:lnTo>
                    <a:lnTo>
                      <a:pt x="11" y="46"/>
                    </a:lnTo>
                    <a:lnTo>
                      <a:pt x="10" y="63"/>
                    </a:lnTo>
                    <a:lnTo>
                      <a:pt x="11" y="102"/>
                    </a:lnTo>
                    <a:lnTo>
                      <a:pt x="12" y="139"/>
                    </a:lnTo>
                    <a:lnTo>
                      <a:pt x="10" y="177"/>
                    </a:lnTo>
                    <a:lnTo>
                      <a:pt x="0" y="217"/>
                    </a:lnTo>
                    <a:lnTo>
                      <a:pt x="0" y="222"/>
                    </a:lnTo>
                    <a:lnTo>
                      <a:pt x="4" y="225"/>
                    </a:lnTo>
                    <a:lnTo>
                      <a:pt x="10" y="222"/>
                    </a:lnTo>
                    <a:lnTo>
                      <a:pt x="13" y="219"/>
                    </a:lnTo>
                    <a:lnTo>
                      <a:pt x="26" y="193"/>
                    </a:lnTo>
                    <a:lnTo>
                      <a:pt x="36" y="169"/>
                    </a:lnTo>
                    <a:lnTo>
                      <a:pt x="43" y="143"/>
                    </a:lnTo>
                    <a:lnTo>
                      <a:pt x="46" y="115"/>
                    </a:lnTo>
                    <a:lnTo>
                      <a:pt x="45" y="101"/>
                    </a:lnTo>
                    <a:lnTo>
                      <a:pt x="43" y="88"/>
                    </a:lnTo>
                    <a:lnTo>
                      <a:pt x="38" y="73"/>
                    </a:lnTo>
                    <a:lnTo>
                      <a:pt x="33" y="58"/>
                    </a:lnTo>
                    <a:lnTo>
                      <a:pt x="29" y="43"/>
                    </a:lnTo>
                    <a:lnTo>
                      <a:pt x="26" y="28"/>
                    </a:lnTo>
                    <a:lnTo>
                      <a:pt x="26" y="14"/>
                    </a:lnTo>
                    <a:lnTo>
                      <a:pt x="29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0" name="Freeform 518"/>
              <p:cNvSpPr>
                <a:spLocks/>
              </p:cNvSpPr>
              <p:nvPr/>
            </p:nvSpPr>
            <p:spPr bwMode="auto">
              <a:xfrm>
                <a:off x="2165" y="5249"/>
                <a:ext cx="23" cy="45"/>
              </a:xfrm>
              <a:custGeom>
                <a:avLst/>
                <a:gdLst>
                  <a:gd name="T0" fmla="*/ 1 w 46"/>
                  <a:gd name="T1" fmla="*/ 1 h 89"/>
                  <a:gd name="T2" fmla="*/ 1 w 46"/>
                  <a:gd name="T3" fmla="*/ 1 h 89"/>
                  <a:gd name="T4" fmla="*/ 1 w 46"/>
                  <a:gd name="T5" fmla="*/ 1 h 89"/>
                  <a:gd name="T6" fmla="*/ 1 w 46"/>
                  <a:gd name="T7" fmla="*/ 1 h 89"/>
                  <a:gd name="T8" fmla="*/ 1 w 46"/>
                  <a:gd name="T9" fmla="*/ 1 h 89"/>
                  <a:gd name="T10" fmla="*/ 1 w 46"/>
                  <a:gd name="T11" fmla="*/ 1 h 89"/>
                  <a:gd name="T12" fmla="*/ 1 w 46"/>
                  <a:gd name="T13" fmla="*/ 1 h 89"/>
                  <a:gd name="T14" fmla="*/ 1 w 46"/>
                  <a:gd name="T15" fmla="*/ 1 h 89"/>
                  <a:gd name="T16" fmla="*/ 1 w 46"/>
                  <a:gd name="T17" fmla="*/ 1 h 89"/>
                  <a:gd name="T18" fmla="*/ 0 w 46"/>
                  <a:gd name="T19" fmla="*/ 1 h 89"/>
                  <a:gd name="T20" fmla="*/ 0 w 46"/>
                  <a:gd name="T21" fmla="*/ 1 h 89"/>
                  <a:gd name="T22" fmla="*/ 0 w 46"/>
                  <a:gd name="T23" fmla="*/ 1 h 89"/>
                  <a:gd name="T24" fmla="*/ 1 w 46"/>
                  <a:gd name="T25" fmla="*/ 1 h 89"/>
                  <a:gd name="T26" fmla="*/ 1 w 46"/>
                  <a:gd name="T27" fmla="*/ 1 h 89"/>
                  <a:gd name="T28" fmla="*/ 1 w 46"/>
                  <a:gd name="T29" fmla="*/ 1 h 89"/>
                  <a:gd name="T30" fmla="*/ 1 w 46"/>
                  <a:gd name="T31" fmla="*/ 1 h 89"/>
                  <a:gd name="T32" fmla="*/ 1 w 46"/>
                  <a:gd name="T33" fmla="*/ 1 h 89"/>
                  <a:gd name="T34" fmla="*/ 1 w 46"/>
                  <a:gd name="T35" fmla="*/ 1 h 89"/>
                  <a:gd name="T36" fmla="*/ 1 w 46"/>
                  <a:gd name="T37" fmla="*/ 1 h 89"/>
                  <a:gd name="T38" fmla="*/ 1 w 46"/>
                  <a:gd name="T39" fmla="*/ 1 h 89"/>
                  <a:gd name="T40" fmla="*/ 1 w 46"/>
                  <a:gd name="T41" fmla="*/ 0 h 89"/>
                  <a:gd name="T42" fmla="*/ 1 w 46"/>
                  <a:gd name="T43" fmla="*/ 0 h 89"/>
                  <a:gd name="T44" fmla="*/ 1 w 46"/>
                  <a:gd name="T45" fmla="*/ 0 h 89"/>
                  <a:gd name="T46" fmla="*/ 1 w 46"/>
                  <a:gd name="T47" fmla="*/ 0 h 89"/>
                  <a:gd name="T48" fmla="*/ 1 w 46"/>
                  <a:gd name="T49" fmla="*/ 1 h 89"/>
                  <a:gd name="T50" fmla="*/ 1 w 46"/>
                  <a:gd name="T51" fmla="*/ 1 h 8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6" h="89">
                    <a:moveTo>
                      <a:pt x="45" y="1"/>
                    </a:moveTo>
                    <a:lnTo>
                      <a:pt x="43" y="11"/>
                    </a:lnTo>
                    <a:lnTo>
                      <a:pt x="39" y="20"/>
                    </a:lnTo>
                    <a:lnTo>
                      <a:pt x="35" y="30"/>
                    </a:lnTo>
                    <a:lnTo>
                      <a:pt x="30" y="39"/>
                    </a:lnTo>
                    <a:lnTo>
                      <a:pt x="24" y="51"/>
                    </a:lnTo>
                    <a:lnTo>
                      <a:pt x="18" y="62"/>
                    </a:lnTo>
                    <a:lnTo>
                      <a:pt x="12" y="73"/>
                    </a:lnTo>
                    <a:lnTo>
                      <a:pt x="2" y="83"/>
                    </a:lnTo>
                    <a:lnTo>
                      <a:pt x="0" y="85"/>
                    </a:lnTo>
                    <a:lnTo>
                      <a:pt x="0" y="87"/>
                    </a:lnTo>
                    <a:lnTo>
                      <a:pt x="0" y="89"/>
                    </a:lnTo>
                    <a:lnTo>
                      <a:pt x="4" y="88"/>
                    </a:lnTo>
                    <a:lnTo>
                      <a:pt x="13" y="81"/>
                    </a:lnTo>
                    <a:lnTo>
                      <a:pt x="20" y="73"/>
                    </a:lnTo>
                    <a:lnTo>
                      <a:pt x="25" y="63"/>
                    </a:lnTo>
                    <a:lnTo>
                      <a:pt x="30" y="53"/>
                    </a:lnTo>
                    <a:lnTo>
                      <a:pt x="36" y="40"/>
                    </a:lnTo>
                    <a:lnTo>
                      <a:pt x="40" y="27"/>
                    </a:lnTo>
                    <a:lnTo>
                      <a:pt x="44" y="13"/>
                    </a:lnTo>
                    <a:lnTo>
                      <a:pt x="46" y="0"/>
                    </a:lnTo>
                    <a:lnTo>
                      <a:pt x="45" y="0"/>
                    </a:lnTo>
                    <a:lnTo>
                      <a:pt x="4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1" name="Freeform 519"/>
              <p:cNvSpPr>
                <a:spLocks/>
              </p:cNvSpPr>
              <p:nvPr/>
            </p:nvSpPr>
            <p:spPr bwMode="auto">
              <a:xfrm>
                <a:off x="2171" y="5240"/>
                <a:ext cx="26" cy="70"/>
              </a:xfrm>
              <a:custGeom>
                <a:avLst/>
                <a:gdLst>
                  <a:gd name="T0" fmla="*/ 1 w 52"/>
                  <a:gd name="T1" fmla="*/ 0 h 141"/>
                  <a:gd name="T2" fmla="*/ 1 w 52"/>
                  <a:gd name="T3" fmla="*/ 0 h 141"/>
                  <a:gd name="T4" fmla="*/ 1 w 52"/>
                  <a:gd name="T5" fmla="*/ 0 h 141"/>
                  <a:gd name="T6" fmla="*/ 1 w 52"/>
                  <a:gd name="T7" fmla="*/ 0 h 141"/>
                  <a:gd name="T8" fmla="*/ 1 w 52"/>
                  <a:gd name="T9" fmla="*/ 0 h 141"/>
                  <a:gd name="T10" fmla="*/ 1 w 52"/>
                  <a:gd name="T11" fmla="*/ 0 h 141"/>
                  <a:gd name="T12" fmla="*/ 1 w 52"/>
                  <a:gd name="T13" fmla="*/ 0 h 141"/>
                  <a:gd name="T14" fmla="*/ 1 w 52"/>
                  <a:gd name="T15" fmla="*/ 0 h 141"/>
                  <a:gd name="T16" fmla="*/ 1 w 52"/>
                  <a:gd name="T17" fmla="*/ 0 h 141"/>
                  <a:gd name="T18" fmla="*/ 1 w 52"/>
                  <a:gd name="T19" fmla="*/ 0 h 141"/>
                  <a:gd name="T20" fmla="*/ 1 w 52"/>
                  <a:gd name="T21" fmla="*/ 0 h 141"/>
                  <a:gd name="T22" fmla="*/ 1 w 52"/>
                  <a:gd name="T23" fmla="*/ 0 h 141"/>
                  <a:gd name="T24" fmla="*/ 1 w 52"/>
                  <a:gd name="T25" fmla="*/ 0 h 141"/>
                  <a:gd name="T26" fmla="*/ 1 w 52"/>
                  <a:gd name="T27" fmla="*/ 0 h 141"/>
                  <a:gd name="T28" fmla="*/ 1 w 52"/>
                  <a:gd name="T29" fmla="*/ 0 h 141"/>
                  <a:gd name="T30" fmla="*/ 1 w 52"/>
                  <a:gd name="T31" fmla="*/ 0 h 141"/>
                  <a:gd name="T32" fmla="*/ 1 w 52"/>
                  <a:gd name="T33" fmla="*/ 0 h 141"/>
                  <a:gd name="T34" fmla="*/ 1 w 52"/>
                  <a:gd name="T35" fmla="*/ 0 h 141"/>
                  <a:gd name="T36" fmla="*/ 1 w 52"/>
                  <a:gd name="T37" fmla="*/ 0 h 141"/>
                  <a:gd name="T38" fmla="*/ 1 w 52"/>
                  <a:gd name="T39" fmla="*/ 0 h 141"/>
                  <a:gd name="T40" fmla="*/ 0 w 52"/>
                  <a:gd name="T41" fmla="*/ 0 h 141"/>
                  <a:gd name="T42" fmla="*/ 0 w 52"/>
                  <a:gd name="T43" fmla="*/ 0 h 141"/>
                  <a:gd name="T44" fmla="*/ 1 w 52"/>
                  <a:gd name="T45" fmla="*/ 0 h 141"/>
                  <a:gd name="T46" fmla="*/ 1 w 52"/>
                  <a:gd name="T47" fmla="*/ 0 h 141"/>
                  <a:gd name="T48" fmla="*/ 1 w 52"/>
                  <a:gd name="T49" fmla="*/ 0 h 141"/>
                  <a:gd name="T50" fmla="*/ 1 w 52"/>
                  <a:gd name="T51" fmla="*/ 0 h 14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2" h="141">
                    <a:moveTo>
                      <a:pt x="1" y="140"/>
                    </a:moveTo>
                    <a:lnTo>
                      <a:pt x="14" y="125"/>
                    </a:lnTo>
                    <a:lnTo>
                      <a:pt x="26" y="110"/>
                    </a:lnTo>
                    <a:lnTo>
                      <a:pt x="36" y="93"/>
                    </a:lnTo>
                    <a:lnTo>
                      <a:pt x="45" y="76"/>
                    </a:lnTo>
                    <a:lnTo>
                      <a:pt x="49" y="59"/>
                    </a:lnTo>
                    <a:lnTo>
                      <a:pt x="52" y="41"/>
                    </a:lnTo>
                    <a:lnTo>
                      <a:pt x="51" y="22"/>
                    </a:lnTo>
                    <a:lnTo>
                      <a:pt x="46" y="3"/>
                    </a:lnTo>
                    <a:lnTo>
                      <a:pt x="43" y="0"/>
                    </a:lnTo>
                    <a:lnTo>
                      <a:pt x="39" y="3"/>
                    </a:lnTo>
                    <a:lnTo>
                      <a:pt x="36" y="6"/>
                    </a:lnTo>
                    <a:lnTo>
                      <a:pt x="34" y="11"/>
                    </a:lnTo>
                    <a:lnTo>
                      <a:pt x="37" y="28"/>
                    </a:lnTo>
                    <a:lnTo>
                      <a:pt x="37" y="45"/>
                    </a:lnTo>
                    <a:lnTo>
                      <a:pt x="34" y="62"/>
                    </a:lnTo>
                    <a:lnTo>
                      <a:pt x="31" y="79"/>
                    </a:lnTo>
                    <a:lnTo>
                      <a:pt x="25" y="95"/>
                    </a:lnTo>
                    <a:lnTo>
                      <a:pt x="18" y="110"/>
                    </a:lnTo>
                    <a:lnTo>
                      <a:pt x="10" y="125"/>
                    </a:lnTo>
                    <a:lnTo>
                      <a:pt x="0" y="140"/>
                    </a:lnTo>
                    <a:lnTo>
                      <a:pt x="0" y="141"/>
                    </a:lnTo>
                    <a:lnTo>
                      <a:pt x="1" y="141"/>
                    </a:lnTo>
                    <a:lnTo>
                      <a:pt x="1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2" name="Freeform 520"/>
              <p:cNvSpPr>
                <a:spLocks/>
              </p:cNvSpPr>
              <p:nvPr/>
            </p:nvSpPr>
            <p:spPr bwMode="auto">
              <a:xfrm>
                <a:off x="2049" y="5275"/>
                <a:ext cx="49" cy="100"/>
              </a:xfrm>
              <a:custGeom>
                <a:avLst/>
                <a:gdLst>
                  <a:gd name="T0" fmla="*/ 1 w 96"/>
                  <a:gd name="T1" fmla="*/ 0 h 201"/>
                  <a:gd name="T2" fmla="*/ 1 w 96"/>
                  <a:gd name="T3" fmla="*/ 0 h 201"/>
                  <a:gd name="T4" fmla="*/ 1 w 96"/>
                  <a:gd name="T5" fmla="*/ 0 h 201"/>
                  <a:gd name="T6" fmla="*/ 1 w 96"/>
                  <a:gd name="T7" fmla="*/ 0 h 201"/>
                  <a:gd name="T8" fmla="*/ 1 w 96"/>
                  <a:gd name="T9" fmla="*/ 0 h 201"/>
                  <a:gd name="T10" fmla="*/ 1 w 96"/>
                  <a:gd name="T11" fmla="*/ 0 h 201"/>
                  <a:gd name="T12" fmla="*/ 1 w 96"/>
                  <a:gd name="T13" fmla="*/ 0 h 201"/>
                  <a:gd name="T14" fmla="*/ 1 w 96"/>
                  <a:gd name="T15" fmla="*/ 0 h 201"/>
                  <a:gd name="T16" fmla="*/ 1 w 96"/>
                  <a:gd name="T17" fmla="*/ 0 h 201"/>
                  <a:gd name="T18" fmla="*/ 1 w 96"/>
                  <a:gd name="T19" fmla="*/ 0 h 201"/>
                  <a:gd name="T20" fmla="*/ 1 w 96"/>
                  <a:gd name="T21" fmla="*/ 0 h 201"/>
                  <a:gd name="T22" fmla="*/ 1 w 96"/>
                  <a:gd name="T23" fmla="*/ 0 h 201"/>
                  <a:gd name="T24" fmla="*/ 1 w 96"/>
                  <a:gd name="T25" fmla="*/ 0 h 201"/>
                  <a:gd name="T26" fmla="*/ 1 w 96"/>
                  <a:gd name="T27" fmla="*/ 0 h 201"/>
                  <a:gd name="T28" fmla="*/ 1 w 96"/>
                  <a:gd name="T29" fmla="*/ 0 h 201"/>
                  <a:gd name="T30" fmla="*/ 1 w 96"/>
                  <a:gd name="T31" fmla="*/ 0 h 201"/>
                  <a:gd name="T32" fmla="*/ 1 w 96"/>
                  <a:gd name="T33" fmla="*/ 0 h 201"/>
                  <a:gd name="T34" fmla="*/ 1 w 96"/>
                  <a:gd name="T35" fmla="*/ 0 h 201"/>
                  <a:gd name="T36" fmla="*/ 1 w 96"/>
                  <a:gd name="T37" fmla="*/ 0 h 201"/>
                  <a:gd name="T38" fmla="*/ 1 w 96"/>
                  <a:gd name="T39" fmla="*/ 0 h 201"/>
                  <a:gd name="T40" fmla="*/ 1 w 96"/>
                  <a:gd name="T41" fmla="*/ 0 h 201"/>
                  <a:gd name="T42" fmla="*/ 1 w 96"/>
                  <a:gd name="T43" fmla="*/ 0 h 201"/>
                  <a:gd name="T44" fmla="*/ 1 w 96"/>
                  <a:gd name="T45" fmla="*/ 0 h 201"/>
                  <a:gd name="T46" fmla="*/ 1 w 96"/>
                  <a:gd name="T47" fmla="*/ 0 h 201"/>
                  <a:gd name="T48" fmla="*/ 1 w 96"/>
                  <a:gd name="T49" fmla="*/ 0 h 201"/>
                  <a:gd name="T50" fmla="*/ 1 w 96"/>
                  <a:gd name="T51" fmla="*/ 0 h 201"/>
                  <a:gd name="T52" fmla="*/ 0 w 96"/>
                  <a:gd name="T53" fmla="*/ 0 h 201"/>
                  <a:gd name="T54" fmla="*/ 1 w 96"/>
                  <a:gd name="T55" fmla="*/ 0 h 201"/>
                  <a:gd name="T56" fmla="*/ 1 w 96"/>
                  <a:gd name="T57" fmla="*/ 0 h 201"/>
                  <a:gd name="T58" fmla="*/ 1 w 96"/>
                  <a:gd name="T59" fmla="*/ 0 h 201"/>
                  <a:gd name="T60" fmla="*/ 1 w 96"/>
                  <a:gd name="T61" fmla="*/ 0 h 201"/>
                  <a:gd name="T62" fmla="*/ 1 w 96"/>
                  <a:gd name="T63" fmla="*/ 0 h 201"/>
                  <a:gd name="T64" fmla="*/ 1 w 96"/>
                  <a:gd name="T65" fmla="*/ 0 h 201"/>
                  <a:gd name="T66" fmla="*/ 1 w 96"/>
                  <a:gd name="T67" fmla="*/ 0 h 20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6" h="201">
                    <a:moveTo>
                      <a:pt x="5" y="200"/>
                    </a:moveTo>
                    <a:lnTo>
                      <a:pt x="5" y="173"/>
                    </a:lnTo>
                    <a:lnTo>
                      <a:pt x="10" y="149"/>
                    </a:lnTo>
                    <a:lnTo>
                      <a:pt x="17" y="127"/>
                    </a:lnTo>
                    <a:lnTo>
                      <a:pt x="26" y="106"/>
                    </a:lnTo>
                    <a:lnTo>
                      <a:pt x="39" y="88"/>
                    </a:lnTo>
                    <a:lnTo>
                      <a:pt x="54" y="70"/>
                    </a:lnTo>
                    <a:lnTo>
                      <a:pt x="70" y="52"/>
                    </a:lnTo>
                    <a:lnTo>
                      <a:pt x="88" y="34"/>
                    </a:lnTo>
                    <a:lnTo>
                      <a:pt x="94" y="27"/>
                    </a:lnTo>
                    <a:lnTo>
                      <a:pt x="96" y="19"/>
                    </a:lnTo>
                    <a:lnTo>
                      <a:pt x="96" y="12"/>
                    </a:lnTo>
                    <a:lnTo>
                      <a:pt x="95" y="6"/>
                    </a:lnTo>
                    <a:lnTo>
                      <a:pt x="91" y="2"/>
                    </a:lnTo>
                    <a:lnTo>
                      <a:pt x="86" y="0"/>
                    </a:lnTo>
                    <a:lnTo>
                      <a:pt x="79" y="3"/>
                    </a:lnTo>
                    <a:lnTo>
                      <a:pt x="71" y="9"/>
                    </a:lnTo>
                    <a:lnTo>
                      <a:pt x="63" y="14"/>
                    </a:lnTo>
                    <a:lnTo>
                      <a:pt x="55" y="20"/>
                    </a:lnTo>
                    <a:lnTo>
                      <a:pt x="48" y="26"/>
                    </a:lnTo>
                    <a:lnTo>
                      <a:pt x="42" y="34"/>
                    </a:lnTo>
                    <a:lnTo>
                      <a:pt x="34" y="49"/>
                    </a:lnTo>
                    <a:lnTo>
                      <a:pt x="27" y="63"/>
                    </a:lnTo>
                    <a:lnTo>
                      <a:pt x="19" y="78"/>
                    </a:lnTo>
                    <a:lnTo>
                      <a:pt x="12" y="93"/>
                    </a:lnTo>
                    <a:lnTo>
                      <a:pt x="3" y="119"/>
                    </a:lnTo>
                    <a:lnTo>
                      <a:pt x="0" y="147"/>
                    </a:lnTo>
                    <a:lnTo>
                      <a:pt x="1" y="174"/>
                    </a:lnTo>
                    <a:lnTo>
                      <a:pt x="5" y="201"/>
                    </a:lnTo>
                    <a:lnTo>
                      <a:pt x="5" y="2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3" name="Freeform 521"/>
              <p:cNvSpPr>
                <a:spLocks/>
              </p:cNvSpPr>
              <p:nvPr/>
            </p:nvSpPr>
            <p:spPr bwMode="auto">
              <a:xfrm>
                <a:off x="2147" y="5340"/>
                <a:ext cx="109" cy="71"/>
              </a:xfrm>
              <a:custGeom>
                <a:avLst/>
                <a:gdLst>
                  <a:gd name="T0" fmla="*/ 0 w 219"/>
                  <a:gd name="T1" fmla="*/ 1 h 140"/>
                  <a:gd name="T2" fmla="*/ 0 w 219"/>
                  <a:gd name="T3" fmla="*/ 1 h 140"/>
                  <a:gd name="T4" fmla="*/ 0 w 219"/>
                  <a:gd name="T5" fmla="*/ 1 h 140"/>
                  <a:gd name="T6" fmla="*/ 0 w 219"/>
                  <a:gd name="T7" fmla="*/ 1 h 140"/>
                  <a:gd name="T8" fmla="*/ 0 w 219"/>
                  <a:gd name="T9" fmla="*/ 1 h 140"/>
                  <a:gd name="T10" fmla="*/ 0 w 219"/>
                  <a:gd name="T11" fmla="*/ 1 h 140"/>
                  <a:gd name="T12" fmla="*/ 0 w 219"/>
                  <a:gd name="T13" fmla="*/ 1 h 140"/>
                  <a:gd name="T14" fmla="*/ 0 w 219"/>
                  <a:gd name="T15" fmla="*/ 1 h 140"/>
                  <a:gd name="T16" fmla="*/ 0 w 219"/>
                  <a:gd name="T17" fmla="*/ 1 h 140"/>
                  <a:gd name="T18" fmla="*/ 0 w 219"/>
                  <a:gd name="T19" fmla="*/ 1 h 140"/>
                  <a:gd name="T20" fmla="*/ 0 w 219"/>
                  <a:gd name="T21" fmla="*/ 1 h 140"/>
                  <a:gd name="T22" fmla="*/ 0 w 219"/>
                  <a:gd name="T23" fmla="*/ 1 h 140"/>
                  <a:gd name="T24" fmla="*/ 0 w 219"/>
                  <a:gd name="T25" fmla="*/ 1 h 140"/>
                  <a:gd name="T26" fmla="*/ 0 w 219"/>
                  <a:gd name="T27" fmla="*/ 1 h 140"/>
                  <a:gd name="T28" fmla="*/ 0 w 219"/>
                  <a:gd name="T29" fmla="*/ 1 h 140"/>
                  <a:gd name="T30" fmla="*/ 0 w 219"/>
                  <a:gd name="T31" fmla="*/ 1 h 140"/>
                  <a:gd name="T32" fmla="*/ 0 w 219"/>
                  <a:gd name="T33" fmla="*/ 1 h 140"/>
                  <a:gd name="T34" fmla="*/ 0 w 219"/>
                  <a:gd name="T35" fmla="*/ 1 h 140"/>
                  <a:gd name="T36" fmla="*/ 0 w 219"/>
                  <a:gd name="T37" fmla="*/ 1 h 140"/>
                  <a:gd name="T38" fmla="*/ 0 w 219"/>
                  <a:gd name="T39" fmla="*/ 1 h 140"/>
                  <a:gd name="T40" fmla="*/ 0 w 219"/>
                  <a:gd name="T41" fmla="*/ 0 h 140"/>
                  <a:gd name="T42" fmla="*/ 0 w 219"/>
                  <a:gd name="T43" fmla="*/ 1 h 140"/>
                  <a:gd name="T44" fmla="*/ 0 w 219"/>
                  <a:gd name="T45" fmla="*/ 1 h 140"/>
                  <a:gd name="T46" fmla="*/ 0 w 219"/>
                  <a:gd name="T47" fmla="*/ 1 h 140"/>
                  <a:gd name="T48" fmla="*/ 0 w 219"/>
                  <a:gd name="T49" fmla="*/ 1 h 140"/>
                  <a:gd name="T50" fmla="*/ 0 w 219"/>
                  <a:gd name="T51" fmla="*/ 1 h 140"/>
                  <a:gd name="T52" fmla="*/ 0 w 219"/>
                  <a:gd name="T53" fmla="*/ 1 h 140"/>
                  <a:gd name="T54" fmla="*/ 0 w 219"/>
                  <a:gd name="T55" fmla="*/ 1 h 140"/>
                  <a:gd name="T56" fmla="*/ 0 w 219"/>
                  <a:gd name="T57" fmla="*/ 1 h 140"/>
                  <a:gd name="T58" fmla="*/ 0 w 219"/>
                  <a:gd name="T59" fmla="*/ 1 h 140"/>
                  <a:gd name="T60" fmla="*/ 0 w 219"/>
                  <a:gd name="T61" fmla="*/ 1 h 140"/>
                  <a:gd name="T62" fmla="*/ 0 w 219"/>
                  <a:gd name="T63" fmla="*/ 1 h 140"/>
                  <a:gd name="T64" fmla="*/ 0 w 219"/>
                  <a:gd name="T65" fmla="*/ 1 h 140"/>
                  <a:gd name="T66" fmla="*/ 0 w 219"/>
                  <a:gd name="T67" fmla="*/ 1 h 140"/>
                  <a:gd name="T68" fmla="*/ 0 w 219"/>
                  <a:gd name="T69" fmla="*/ 1 h 140"/>
                  <a:gd name="T70" fmla="*/ 0 w 219"/>
                  <a:gd name="T71" fmla="*/ 1 h 140"/>
                  <a:gd name="T72" fmla="*/ 0 w 219"/>
                  <a:gd name="T73" fmla="*/ 1 h 140"/>
                  <a:gd name="T74" fmla="*/ 0 w 219"/>
                  <a:gd name="T75" fmla="*/ 1 h 140"/>
                  <a:gd name="T76" fmla="*/ 0 w 219"/>
                  <a:gd name="T77" fmla="*/ 1 h 140"/>
                  <a:gd name="T78" fmla="*/ 0 w 219"/>
                  <a:gd name="T79" fmla="*/ 1 h 140"/>
                  <a:gd name="T80" fmla="*/ 0 w 219"/>
                  <a:gd name="T81" fmla="*/ 1 h 140"/>
                  <a:gd name="T82" fmla="*/ 0 w 219"/>
                  <a:gd name="T83" fmla="*/ 1 h 14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9" h="140">
                    <a:moveTo>
                      <a:pt x="0" y="140"/>
                    </a:moveTo>
                    <a:lnTo>
                      <a:pt x="10" y="128"/>
                    </a:lnTo>
                    <a:lnTo>
                      <a:pt x="20" y="116"/>
                    </a:lnTo>
                    <a:lnTo>
                      <a:pt x="30" y="106"/>
                    </a:lnTo>
                    <a:lnTo>
                      <a:pt x="43" y="95"/>
                    </a:lnTo>
                    <a:lnTo>
                      <a:pt x="54" y="86"/>
                    </a:lnTo>
                    <a:lnTo>
                      <a:pt x="68" y="77"/>
                    </a:lnTo>
                    <a:lnTo>
                      <a:pt x="81" y="69"/>
                    </a:lnTo>
                    <a:lnTo>
                      <a:pt x="95" y="61"/>
                    </a:lnTo>
                    <a:lnTo>
                      <a:pt x="110" y="54"/>
                    </a:lnTo>
                    <a:lnTo>
                      <a:pt x="124" y="48"/>
                    </a:lnTo>
                    <a:lnTo>
                      <a:pt x="139" y="41"/>
                    </a:lnTo>
                    <a:lnTo>
                      <a:pt x="154" y="35"/>
                    </a:lnTo>
                    <a:lnTo>
                      <a:pt x="169" y="31"/>
                    </a:lnTo>
                    <a:lnTo>
                      <a:pt x="184" y="26"/>
                    </a:lnTo>
                    <a:lnTo>
                      <a:pt x="199" y="22"/>
                    </a:lnTo>
                    <a:lnTo>
                      <a:pt x="214" y="17"/>
                    </a:lnTo>
                    <a:lnTo>
                      <a:pt x="217" y="14"/>
                    </a:lnTo>
                    <a:lnTo>
                      <a:pt x="219" y="8"/>
                    </a:lnTo>
                    <a:lnTo>
                      <a:pt x="219" y="2"/>
                    </a:lnTo>
                    <a:lnTo>
                      <a:pt x="216" y="0"/>
                    </a:lnTo>
                    <a:lnTo>
                      <a:pt x="197" y="1"/>
                    </a:lnTo>
                    <a:lnTo>
                      <a:pt x="180" y="2"/>
                    </a:lnTo>
                    <a:lnTo>
                      <a:pt x="163" y="6"/>
                    </a:lnTo>
                    <a:lnTo>
                      <a:pt x="147" y="10"/>
                    </a:lnTo>
                    <a:lnTo>
                      <a:pt x="131" y="15"/>
                    </a:lnTo>
                    <a:lnTo>
                      <a:pt x="116" y="22"/>
                    </a:lnTo>
                    <a:lnTo>
                      <a:pt x="101" y="29"/>
                    </a:lnTo>
                    <a:lnTo>
                      <a:pt x="86" y="37"/>
                    </a:lnTo>
                    <a:lnTo>
                      <a:pt x="73" y="47"/>
                    </a:lnTo>
                    <a:lnTo>
                      <a:pt x="60" y="57"/>
                    </a:lnTo>
                    <a:lnTo>
                      <a:pt x="48" y="69"/>
                    </a:lnTo>
                    <a:lnTo>
                      <a:pt x="36" y="82"/>
                    </a:lnTo>
                    <a:lnTo>
                      <a:pt x="26" y="94"/>
                    </a:lnTo>
                    <a:lnTo>
                      <a:pt x="16" y="109"/>
                    </a:lnTo>
                    <a:lnTo>
                      <a:pt x="8" y="124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4" name="Freeform 522"/>
              <p:cNvSpPr>
                <a:spLocks/>
              </p:cNvSpPr>
              <p:nvPr/>
            </p:nvSpPr>
            <p:spPr bwMode="auto">
              <a:xfrm>
                <a:off x="2235" y="5297"/>
                <a:ext cx="49" cy="50"/>
              </a:xfrm>
              <a:custGeom>
                <a:avLst/>
                <a:gdLst>
                  <a:gd name="T0" fmla="*/ 0 w 97"/>
                  <a:gd name="T1" fmla="*/ 0 h 102"/>
                  <a:gd name="T2" fmla="*/ 1 w 97"/>
                  <a:gd name="T3" fmla="*/ 0 h 102"/>
                  <a:gd name="T4" fmla="*/ 1 w 97"/>
                  <a:gd name="T5" fmla="*/ 0 h 102"/>
                  <a:gd name="T6" fmla="*/ 1 w 97"/>
                  <a:gd name="T7" fmla="*/ 0 h 102"/>
                  <a:gd name="T8" fmla="*/ 1 w 97"/>
                  <a:gd name="T9" fmla="*/ 0 h 102"/>
                  <a:gd name="T10" fmla="*/ 1 w 97"/>
                  <a:gd name="T11" fmla="*/ 0 h 102"/>
                  <a:gd name="T12" fmla="*/ 1 w 97"/>
                  <a:gd name="T13" fmla="*/ 0 h 102"/>
                  <a:gd name="T14" fmla="*/ 1 w 97"/>
                  <a:gd name="T15" fmla="*/ 0 h 102"/>
                  <a:gd name="T16" fmla="*/ 1 w 97"/>
                  <a:gd name="T17" fmla="*/ 0 h 102"/>
                  <a:gd name="T18" fmla="*/ 1 w 97"/>
                  <a:gd name="T19" fmla="*/ 0 h 102"/>
                  <a:gd name="T20" fmla="*/ 1 w 97"/>
                  <a:gd name="T21" fmla="*/ 0 h 102"/>
                  <a:gd name="T22" fmla="*/ 1 w 97"/>
                  <a:gd name="T23" fmla="*/ 0 h 102"/>
                  <a:gd name="T24" fmla="*/ 1 w 97"/>
                  <a:gd name="T25" fmla="*/ 0 h 102"/>
                  <a:gd name="T26" fmla="*/ 1 w 97"/>
                  <a:gd name="T27" fmla="*/ 0 h 102"/>
                  <a:gd name="T28" fmla="*/ 1 w 97"/>
                  <a:gd name="T29" fmla="*/ 0 h 102"/>
                  <a:gd name="T30" fmla="*/ 1 w 97"/>
                  <a:gd name="T31" fmla="*/ 0 h 102"/>
                  <a:gd name="T32" fmla="*/ 1 w 97"/>
                  <a:gd name="T33" fmla="*/ 0 h 102"/>
                  <a:gd name="T34" fmla="*/ 1 w 97"/>
                  <a:gd name="T35" fmla="*/ 0 h 102"/>
                  <a:gd name="T36" fmla="*/ 1 w 97"/>
                  <a:gd name="T37" fmla="*/ 0 h 102"/>
                  <a:gd name="T38" fmla="*/ 1 w 97"/>
                  <a:gd name="T39" fmla="*/ 0 h 102"/>
                  <a:gd name="T40" fmla="*/ 1 w 97"/>
                  <a:gd name="T41" fmla="*/ 0 h 102"/>
                  <a:gd name="T42" fmla="*/ 1 w 97"/>
                  <a:gd name="T43" fmla="*/ 0 h 102"/>
                  <a:gd name="T44" fmla="*/ 1 w 97"/>
                  <a:gd name="T45" fmla="*/ 0 h 102"/>
                  <a:gd name="T46" fmla="*/ 1 w 97"/>
                  <a:gd name="T47" fmla="*/ 0 h 102"/>
                  <a:gd name="T48" fmla="*/ 1 w 97"/>
                  <a:gd name="T49" fmla="*/ 0 h 102"/>
                  <a:gd name="T50" fmla="*/ 0 w 97"/>
                  <a:gd name="T51" fmla="*/ 0 h 102"/>
                  <a:gd name="T52" fmla="*/ 0 w 97"/>
                  <a:gd name="T53" fmla="*/ 0 h 102"/>
                  <a:gd name="T54" fmla="*/ 0 w 97"/>
                  <a:gd name="T55" fmla="*/ 0 h 102"/>
                  <a:gd name="T56" fmla="*/ 0 w 97"/>
                  <a:gd name="T57" fmla="*/ 0 h 102"/>
                  <a:gd name="T58" fmla="*/ 0 w 97"/>
                  <a:gd name="T59" fmla="*/ 0 h 10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97" h="102">
                    <a:moveTo>
                      <a:pt x="0" y="100"/>
                    </a:moveTo>
                    <a:lnTo>
                      <a:pt x="10" y="102"/>
                    </a:lnTo>
                    <a:lnTo>
                      <a:pt x="19" y="102"/>
                    </a:lnTo>
                    <a:lnTo>
                      <a:pt x="29" y="100"/>
                    </a:lnTo>
                    <a:lnTo>
                      <a:pt x="37" y="98"/>
                    </a:lnTo>
                    <a:lnTo>
                      <a:pt x="45" y="95"/>
                    </a:lnTo>
                    <a:lnTo>
                      <a:pt x="53" y="90"/>
                    </a:lnTo>
                    <a:lnTo>
                      <a:pt x="61" y="84"/>
                    </a:lnTo>
                    <a:lnTo>
                      <a:pt x="68" y="77"/>
                    </a:lnTo>
                    <a:lnTo>
                      <a:pt x="82" y="61"/>
                    </a:lnTo>
                    <a:lnTo>
                      <a:pt x="90" y="44"/>
                    </a:lnTo>
                    <a:lnTo>
                      <a:pt x="94" y="24"/>
                    </a:lnTo>
                    <a:lnTo>
                      <a:pt x="97" y="4"/>
                    </a:lnTo>
                    <a:lnTo>
                      <a:pt x="95" y="0"/>
                    </a:lnTo>
                    <a:lnTo>
                      <a:pt x="92" y="0"/>
                    </a:lnTo>
                    <a:lnTo>
                      <a:pt x="89" y="4"/>
                    </a:lnTo>
                    <a:lnTo>
                      <a:pt x="86" y="7"/>
                    </a:lnTo>
                    <a:lnTo>
                      <a:pt x="80" y="23"/>
                    </a:lnTo>
                    <a:lnTo>
                      <a:pt x="74" y="38"/>
                    </a:lnTo>
                    <a:lnTo>
                      <a:pt x="65" y="53"/>
                    </a:lnTo>
                    <a:lnTo>
                      <a:pt x="56" y="67"/>
                    </a:lnTo>
                    <a:lnTo>
                      <a:pt x="46" y="79"/>
                    </a:lnTo>
                    <a:lnTo>
                      <a:pt x="33" y="88"/>
                    </a:lnTo>
                    <a:lnTo>
                      <a:pt x="18" y="95"/>
                    </a:lnTo>
                    <a:lnTo>
                      <a:pt x="1" y="99"/>
                    </a:lnTo>
                    <a:lnTo>
                      <a:pt x="0" y="99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5" name="Freeform 523"/>
              <p:cNvSpPr>
                <a:spLocks/>
              </p:cNvSpPr>
              <p:nvPr/>
            </p:nvSpPr>
            <p:spPr bwMode="auto">
              <a:xfrm>
                <a:off x="2260" y="5316"/>
                <a:ext cx="38" cy="23"/>
              </a:xfrm>
              <a:custGeom>
                <a:avLst/>
                <a:gdLst>
                  <a:gd name="T0" fmla="*/ 0 w 76"/>
                  <a:gd name="T1" fmla="*/ 1 h 45"/>
                  <a:gd name="T2" fmla="*/ 1 w 76"/>
                  <a:gd name="T3" fmla="*/ 1 h 45"/>
                  <a:gd name="T4" fmla="*/ 1 w 76"/>
                  <a:gd name="T5" fmla="*/ 1 h 45"/>
                  <a:gd name="T6" fmla="*/ 1 w 76"/>
                  <a:gd name="T7" fmla="*/ 1 h 45"/>
                  <a:gd name="T8" fmla="*/ 1 w 76"/>
                  <a:gd name="T9" fmla="*/ 1 h 45"/>
                  <a:gd name="T10" fmla="*/ 1 w 76"/>
                  <a:gd name="T11" fmla="*/ 1 h 45"/>
                  <a:gd name="T12" fmla="*/ 1 w 76"/>
                  <a:gd name="T13" fmla="*/ 1 h 45"/>
                  <a:gd name="T14" fmla="*/ 1 w 76"/>
                  <a:gd name="T15" fmla="*/ 1 h 45"/>
                  <a:gd name="T16" fmla="*/ 1 w 76"/>
                  <a:gd name="T17" fmla="*/ 1 h 45"/>
                  <a:gd name="T18" fmla="*/ 1 w 76"/>
                  <a:gd name="T19" fmla="*/ 1 h 45"/>
                  <a:gd name="T20" fmla="*/ 1 w 76"/>
                  <a:gd name="T21" fmla="*/ 0 h 45"/>
                  <a:gd name="T22" fmla="*/ 1 w 76"/>
                  <a:gd name="T23" fmla="*/ 1 h 45"/>
                  <a:gd name="T24" fmla="*/ 1 w 76"/>
                  <a:gd name="T25" fmla="*/ 1 h 45"/>
                  <a:gd name="T26" fmla="*/ 1 w 76"/>
                  <a:gd name="T27" fmla="*/ 1 h 45"/>
                  <a:gd name="T28" fmla="*/ 1 w 76"/>
                  <a:gd name="T29" fmla="*/ 1 h 45"/>
                  <a:gd name="T30" fmla="*/ 1 w 76"/>
                  <a:gd name="T31" fmla="*/ 1 h 45"/>
                  <a:gd name="T32" fmla="*/ 1 w 76"/>
                  <a:gd name="T33" fmla="*/ 1 h 45"/>
                  <a:gd name="T34" fmla="*/ 1 w 76"/>
                  <a:gd name="T35" fmla="*/ 1 h 45"/>
                  <a:gd name="T36" fmla="*/ 1 w 76"/>
                  <a:gd name="T37" fmla="*/ 1 h 45"/>
                  <a:gd name="T38" fmla="*/ 1 w 76"/>
                  <a:gd name="T39" fmla="*/ 1 h 45"/>
                  <a:gd name="T40" fmla="*/ 1 w 76"/>
                  <a:gd name="T41" fmla="*/ 1 h 45"/>
                  <a:gd name="T42" fmla="*/ 1 w 76"/>
                  <a:gd name="T43" fmla="*/ 1 h 45"/>
                  <a:gd name="T44" fmla="*/ 1 w 76"/>
                  <a:gd name="T45" fmla="*/ 1 h 45"/>
                  <a:gd name="T46" fmla="*/ 0 w 76"/>
                  <a:gd name="T47" fmla="*/ 1 h 45"/>
                  <a:gd name="T48" fmla="*/ 0 w 76"/>
                  <a:gd name="T49" fmla="*/ 1 h 45"/>
                  <a:gd name="T50" fmla="*/ 0 w 76"/>
                  <a:gd name="T51" fmla="*/ 1 h 4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6" h="45">
                    <a:moveTo>
                      <a:pt x="0" y="45"/>
                    </a:moveTo>
                    <a:lnTo>
                      <a:pt x="12" y="45"/>
                    </a:lnTo>
                    <a:lnTo>
                      <a:pt x="22" y="44"/>
                    </a:lnTo>
                    <a:lnTo>
                      <a:pt x="34" y="41"/>
                    </a:lnTo>
                    <a:lnTo>
                      <a:pt x="44" y="36"/>
                    </a:lnTo>
                    <a:lnTo>
                      <a:pt x="53" y="30"/>
                    </a:lnTo>
                    <a:lnTo>
                      <a:pt x="61" y="23"/>
                    </a:lnTo>
                    <a:lnTo>
                      <a:pt x="69" y="14"/>
                    </a:lnTo>
                    <a:lnTo>
                      <a:pt x="75" y="5"/>
                    </a:lnTo>
                    <a:lnTo>
                      <a:pt x="76" y="2"/>
                    </a:lnTo>
                    <a:lnTo>
                      <a:pt x="74" y="0"/>
                    </a:lnTo>
                    <a:lnTo>
                      <a:pt x="72" y="2"/>
                    </a:lnTo>
                    <a:lnTo>
                      <a:pt x="68" y="4"/>
                    </a:lnTo>
                    <a:lnTo>
                      <a:pt x="62" y="12"/>
                    </a:lnTo>
                    <a:lnTo>
                      <a:pt x="56" y="19"/>
                    </a:lnTo>
                    <a:lnTo>
                      <a:pt x="47" y="25"/>
                    </a:lnTo>
                    <a:lnTo>
                      <a:pt x="39" y="30"/>
                    </a:lnTo>
                    <a:lnTo>
                      <a:pt x="30" y="36"/>
                    </a:lnTo>
                    <a:lnTo>
                      <a:pt x="20" y="40"/>
                    </a:lnTo>
                    <a:lnTo>
                      <a:pt x="11" y="43"/>
                    </a:lnTo>
                    <a:lnTo>
                      <a:pt x="1" y="44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6" name="Freeform 524"/>
              <p:cNvSpPr>
                <a:spLocks/>
              </p:cNvSpPr>
              <p:nvPr/>
            </p:nvSpPr>
            <p:spPr bwMode="auto">
              <a:xfrm>
                <a:off x="1819" y="5234"/>
                <a:ext cx="66" cy="33"/>
              </a:xfrm>
              <a:custGeom>
                <a:avLst/>
                <a:gdLst>
                  <a:gd name="T0" fmla="*/ 0 w 132"/>
                  <a:gd name="T1" fmla="*/ 1 h 64"/>
                  <a:gd name="T2" fmla="*/ 1 w 132"/>
                  <a:gd name="T3" fmla="*/ 1 h 64"/>
                  <a:gd name="T4" fmla="*/ 1 w 132"/>
                  <a:gd name="T5" fmla="*/ 1 h 64"/>
                  <a:gd name="T6" fmla="*/ 1 w 132"/>
                  <a:gd name="T7" fmla="*/ 1 h 64"/>
                  <a:gd name="T8" fmla="*/ 1 w 132"/>
                  <a:gd name="T9" fmla="*/ 1 h 64"/>
                  <a:gd name="T10" fmla="*/ 1 w 132"/>
                  <a:gd name="T11" fmla="*/ 1 h 64"/>
                  <a:gd name="T12" fmla="*/ 1 w 132"/>
                  <a:gd name="T13" fmla="*/ 1 h 64"/>
                  <a:gd name="T14" fmla="*/ 1 w 132"/>
                  <a:gd name="T15" fmla="*/ 1 h 64"/>
                  <a:gd name="T16" fmla="*/ 1 w 132"/>
                  <a:gd name="T17" fmla="*/ 1 h 64"/>
                  <a:gd name="T18" fmla="*/ 1 w 132"/>
                  <a:gd name="T19" fmla="*/ 1 h 64"/>
                  <a:gd name="T20" fmla="*/ 1 w 132"/>
                  <a:gd name="T21" fmla="*/ 1 h 64"/>
                  <a:gd name="T22" fmla="*/ 1 w 132"/>
                  <a:gd name="T23" fmla="*/ 1 h 64"/>
                  <a:gd name="T24" fmla="*/ 1 w 132"/>
                  <a:gd name="T25" fmla="*/ 1 h 64"/>
                  <a:gd name="T26" fmla="*/ 1 w 132"/>
                  <a:gd name="T27" fmla="*/ 1 h 64"/>
                  <a:gd name="T28" fmla="*/ 1 w 132"/>
                  <a:gd name="T29" fmla="*/ 1 h 64"/>
                  <a:gd name="T30" fmla="*/ 1 w 132"/>
                  <a:gd name="T31" fmla="*/ 1 h 64"/>
                  <a:gd name="T32" fmla="*/ 1 w 132"/>
                  <a:gd name="T33" fmla="*/ 1 h 64"/>
                  <a:gd name="T34" fmla="*/ 1 w 132"/>
                  <a:gd name="T35" fmla="*/ 1 h 64"/>
                  <a:gd name="T36" fmla="*/ 1 w 132"/>
                  <a:gd name="T37" fmla="*/ 1 h 64"/>
                  <a:gd name="T38" fmla="*/ 1 w 132"/>
                  <a:gd name="T39" fmla="*/ 1 h 64"/>
                  <a:gd name="T40" fmla="*/ 1 w 132"/>
                  <a:gd name="T41" fmla="*/ 0 h 64"/>
                  <a:gd name="T42" fmla="*/ 0 w 132"/>
                  <a:gd name="T43" fmla="*/ 0 h 64"/>
                  <a:gd name="T44" fmla="*/ 0 w 132"/>
                  <a:gd name="T45" fmla="*/ 0 h 64"/>
                  <a:gd name="T46" fmla="*/ 0 w 132"/>
                  <a:gd name="T47" fmla="*/ 1 h 64"/>
                  <a:gd name="T48" fmla="*/ 0 w 132"/>
                  <a:gd name="T49" fmla="*/ 1 h 64"/>
                  <a:gd name="T50" fmla="*/ 0 w 132"/>
                  <a:gd name="T51" fmla="*/ 1 h 6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2" h="64">
                    <a:moveTo>
                      <a:pt x="0" y="1"/>
                    </a:moveTo>
                    <a:lnTo>
                      <a:pt x="12" y="14"/>
                    </a:lnTo>
                    <a:lnTo>
                      <a:pt x="25" y="25"/>
                    </a:lnTo>
                    <a:lnTo>
                      <a:pt x="40" y="36"/>
                    </a:lnTo>
                    <a:lnTo>
                      <a:pt x="55" y="45"/>
                    </a:lnTo>
                    <a:lnTo>
                      <a:pt x="71" y="52"/>
                    </a:lnTo>
                    <a:lnTo>
                      <a:pt x="88" y="57"/>
                    </a:lnTo>
                    <a:lnTo>
                      <a:pt x="106" y="62"/>
                    </a:lnTo>
                    <a:lnTo>
                      <a:pt x="123" y="64"/>
                    </a:lnTo>
                    <a:lnTo>
                      <a:pt x="126" y="63"/>
                    </a:lnTo>
                    <a:lnTo>
                      <a:pt x="130" y="59"/>
                    </a:lnTo>
                    <a:lnTo>
                      <a:pt x="132" y="54"/>
                    </a:lnTo>
                    <a:lnTo>
                      <a:pt x="130" y="51"/>
                    </a:lnTo>
                    <a:lnTo>
                      <a:pt x="114" y="44"/>
                    </a:lnTo>
                    <a:lnTo>
                      <a:pt x="98" y="39"/>
                    </a:lnTo>
                    <a:lnTo>
                      <a:pt x="80" y="33"/>
                    </a:lnTo>
                    <a:lnTo>
                      <a:pt x="64" y="29"/>
                    </a:lnTo>
                    <a:lnTo>
                      <a:pt x="48" y="24"/>
                    </a:lnTo>
                    <a:lnTo>
                      <a:pt x="32" y="17"/>
                    </a:lnTo>
                    <a:lnTo>
                      <a:pt x="16" y="1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7" name="Freeform 525"/>
              <p:cNvSpPr>
                <a:spLocks/>
              </p:cNvSpPr>
              <p:nvPr/>
            </p:nvSpPr>
            <p:spPr bwMode="auto">
              <a:xfrm>
                <a:off x="2419" y="5278"/>
                <a:ext cx="71" cy="13"/>
              </a:xfrm>
              <a:custGeom>
                <a:avLst/>
                <a:gdLst>
                  <a:gd name="T0" fmla="*/ 0 w 141"/>
                  <a:gd name="T1" fmla="*/ 0 h 28"/>
                  <a:gd name="T2" fmla="*/ 1 w 141"/>
                  <a:gd name="T3" fmla="*/ 0 h 28"/>
                  <a:gd name="T4" fmla="*/ 1 w 141"/>
                  <a:gd name="T5" fmla="*/ 0 h 28"/>
                  <a:gd name="T6" fmla="*/ 1 w 141"/>
                  <a:gd name="T7" fmla="*/ 0 h 28"/>
                  <a:gd name="T8" fmla="*/ 1 w 141"/>
                  <a:gd name="T9" fmla="*/ 0 h 28"/>
                  <a:gd name="T10" fmla="*/ 1 w 141"/>
                  <a:gd name="T11" fmla="*/ 0 h 28"/>
                  <a:gd name="T12" fmla="*/ 1 w 141"/>
                  <a:gd name="T13" fmla="*/ 0 h 28"/>
                  <a:gd name="T14" fmla="*/ 1 w 141"/>
                  <a:gd name="T15" fmla="*/ 0 h 28"/>
                  <a:gd name="T16" fmla="*/ 1 w 141"/>
                  <a:gd name="T17" fmla="*/ 0 h 28"/>
                  <a:gd name="T18" fmla="*/ 1 w 141"/>
                  <a:gd name="T19" fmla="*/ 0 h 28"/>
                  <a:gd name="T20" fmla="*/ 1 w 141"/>
                  <a:gd name="T21" fmla="*/ 0 h 28"/>
                  <a:gd name="T22" fmla="*/ 1 w 141"/>
                  <a:gd name="T23" fmla="*/ 0 h 28"/>
                  <a:gd name="T24" fmla="*/ 1 w 141"/>
                  <a:gd name="T25" fmla="*/ 0 h 28"/>
                  <a:gd name="T26" fmla="*/ 1 w 141"/>
                  <a:gd name="T27" fmla="*/ 0 h 28"/>
                  <a:gd name="T28" fmla="*/ 1 w 141"/>
                  <a:gd name="T29" fmla="*/ 0 h 28"/>
                  <a:gd name="T30" fmla="*/ 1 w 141"/>
                  <a:gd name="T31" fmla="*/ 0 h 28"/>
                  <a:gd name="T32" fmla="*/ 1 w 141"/>
                  <a:gd name="T33" fmla="*/ 0 h 28"/>
                  <a:gd name="T34" fmla="*/ 1 w 141"/>
                  <a:gd name="T35" fmla="*/ 0 h 28"/>
                  <a:gd name="T36" fmla="*/ 1 w 141"/>
                  <a:gd name="T37" fmla="*/ 0 h 28"/>
                  <a:gd name="T38" fmla="*/ 1 w 141"/>
                  <a:gd name="T39" fmla="*/ 0 h 28"/>
                  <a:gd name="T40" fmla="*/ 1 w 141"/>
                  <a:gd name="T41" fmla="*/ 0 h 28"/>
                  <a:gd name="T42" fmla="*/ 1 w 141"/>
                  <a:gd name="T43" fmla="*/ 0 h 28"/>
                  <a:gd name="T44" fmla="*/ 1 w 141"/>
                  <a:gd name="T45" fmla="*/ 0 h 28"/>
                  <a:gd name="T46" fmla="*/ 1 w 141"/>
                  <a:gd name="T47" fmla="*/ 0 h 28"/>
                  <a:gd name="T48" fmla="*/ 1 w 141"/>
                  <a:gd name="T49" fmla="*/ 0 h 28"/>
                  <a:gd name="T50" fmla="*/ 1 w 141"/>
                  <a:gd name="T51" fmla="*/ 0 h 28"/>
                  <a:gd name="T52" fmla="*/ 1 w 141"/>
                  <a:gd name="T53" fmla="*/ 0 h 28"/>
                  <a:gd name="T54" fmla="*/ 1 w 141"/>
                  <a:gd name="T55" fmla="*/ 0 h 28"/>
                  <a:gd name="T56" fmla="*/ 1 w 141"/>
                  <a:gd name="T57" fmla="*/ 0 h 28"/>
                  <a:gd name="T58" fmla="*/ 1 w 141"/>
                  <a:gd name="T59" fmla="*/ 0 h 28"/>
                  <a:gd name="T60" fmla="*/ 1 w 141"/>
                  <a:gd name="T61" fmla="*/ 0 h 28"/>
                  <a:gd name="T62" fmla="*/ 0 w 141"/>
                  <a:gd name="T63" fmla="*/ 0 h 28"/>
                  <a:gd name="T64" fmla="*/ 0 w 141"/>
                  <a:gd name="T65" fmla="*/ 0 h 28"/>
                  <a:gd name="T66" fmla="*/ 0 w 141"/>
                  <a:gd name="T67" fmla="*/ 0 h 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1" h="28">
                    <a:moveTo>
                      <a:pt x="0" y="0"/>
                    </a:moveTo>
                    <a:lnTo>
                      <a:pt x="15" y="7"/>
                    </a:lnTo>
                    <a:lnTo>
                      <a:pt x="33" y="14"/>
                    </a:lnTo>
                    <a:lnTo>
                      <a:pt x="49" y="20"/>
                    </a:lnTo>
                    <a:lnTo>
                      <a:pt x="66" y="24"/>
                    </a:lnTo>
                    <a:lnTo>
                      <a:pt x="83" y="28"/>
                    </a:lnTo>
                    <a:lnTo>
                      <a:pt x="100" y="28"/>
                    </a:lnTo>
                    <a:lnTo>
                      <a:pt x="117" y="26"/>
                    </a:lnTo>
                    <a:lnTo>
                      <a:pt x="133" y="19"/>
                    </a:lnTo>
                    <a:lnTo>
                      <a:pt x="135" y="16"/>
                    </a:lnTo>
                    <a:lnTo>
                      <a:pt x="140" y="12"/>
                    </a:lnTo>
                    <a:lnTo>
                      <a:pt x="141" y="7"/>
                    </a:lnTo>
                    <a:lnTo>
                      <a:pt x="139" y="5"/>
                    </a:lnTo>
                    <a:lnTo>
                      <a:pt x="131" y="4"/>
                    </a:lnTo>
                    <a:lnTo>
                      <a:pt x="121" y="3"/>
                    </a:lnTo>
                    <a:lnTo>
                      <a:pt x="113" y="3"/>
                    </a:lnTo>
                    <a:lnTo>
                      <a:pt x="104" y="4"/>
                    </a:lnTo>
                    <a:lnTo>
                      <a:pt x="95" y="4"/>
                    </a:lnTo>
                    <a:lnTo>
                      <a:pt x="87" y="5"/>
                    </a:lnTo>
                    <a:lnTo>
                      <a:pt x="78" y="6"/>
                    </a:lnTo>
                    <a:lnTo>
                      <a:pt x="70" y="6"/>
                    </a:lnTo>
                    <a:lnTo>
                      <a:pt x="62" y="6"/>
                    </a:lnTo>
                    <a:lnTo>
                      <a:pt x="52" y="5"/>
                    </a:lnTo>
                    <a:lnTo>
                      <a:pt x="44" y="5"/>
                    </a:lnTo>
                    <a:lnTo>
                      <a:pt x="35" y="4"/>
                    </a:lnTo>
                    <a:lnTo>
                      <a:pt x="27" y="3"/>
                    </a:lnTo>
                    <a:lnTo>
                      <a:pt x="18" y="3"/>
                    </a:lnTo>
                    <a:lnTo>
                      <a:pt x="10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8" name="Freeform 526"/>
              <p:cNvSpPr>
                <a:spLocks/>
              </p:cNvSpPr>
              <p:nvPr/>
            </p:nvSpPr>
            <p:spPr bwMode="auto">
              <a:xfrm>
                <a:off x="1527" y="5093"/>
                <a:ext cx="134" cy="54"/>
              </a:xfrm>
              <a:custGeom>
                <a:avLst/>
                <a:gdLst>
                  <a:gd name="T0" fmla="*/ 0 w 269"/>
                  <a:gd name="T1" fmla="*/ 0 h 109"/>
                  <a:gd name="T2" fmla="*/ 0 w 269"/>
                  <a:gd name="T3" fmla="*/ 0 h 109"/>
                  <a:gd name="T4" fmla="*/ 0 w 269"/>
                  <a:gd name="T5" fmla="*/ 0 h 109"/>
                  <a:gd name="T6" fmla="*/ 0 w 269"/>
                  <a:gd name="T7" fmla="*/ 0 h 109"/>
                  <a:gd name="T8" fmla="*/ 0 w 269"/>
                  <a:gd name="T9" fmla="*/ 0 h 109"/>
                  <a:gd name="T10" fmla="*/ 0 w 269"/>
                  <a:gd name="T11" fmla="*/ 0 h 109"/>
                  <a:gd name="T12" fmla="*/ 0 w 269"/>
                  <a:gd name="T13" fmla="*/ 0 h 109"/>
                  <a:gd name="T14" fmla="*/ 0 w 269"/>
                  <a:gd name="T15" fmla="*/ 0 h 109"/>
                  <a:gd name="T16" fmla="*/ 0 w 269"/>
                  <a:gd name="T17" fmla="*/ 0 h 109"/>
                  <a:gd name="T18" fmla="*/ 0 w 269"/>
                  <a:gd name="T19" fmla="*/ 0 h 109"/>
                  <a:gd name="T20" fmla="*/ 0 w 269"/>
                  <a:gd name="T21" fmla="*/ 0 h 109"/>
                  <a:gd name="T22" fmla="*/ 0 w 269"/>
                  <a:gd name="T23" fmla="*/ 0 h 109"/>
                  <a:gd name="T24" fmla="*/ 0 w 269"/>
                  <a:gd name="T25" fmla="*/ 0 h 109"/>
                  <a:gd name="T26" fmla="*/ 0 w 269"/>
                  <a:gd name="T27" fmla="*/ 0 h 109"/>
                  <a:gd name="T28" fmla="*/ 0 w 269"/>
                  <a:gd name="T29" fmla="*/ 0 h 109"/>
                  <a:gd name="T30" fmla="*/ 0 w 269"/>
                  <a:gd name="T31" fmla="*/ 0 h 109"/>
                  <a:gd name="T32" fmla="*/ 0 w 269"/>
                  <a:gd name="T33" fmla="*/ 0 h 109"/>
                  <a:gd name="T34" fmla="*/ 0 w 269"/>
                  <a:gd name="T35" fmla="*/ 0 h 109"/>
                  <a:gd name="T36" fmla="*/ 0 w 269"/>
                  <a:gd name="T37" fmla="*/ 0 h 109"/>
                  <a:gd name="T38" fmla="*/ 0 w 269"/>
                  <a:gd name="T39" fmla="*/ 0 h 109"/>
                  <a:gd name="T40" fmla="*/ 0 w 269"/>
                  <a:gd name="T41" fmla="*/ 0 h 109"/>
                  <a:gd name="T42" fmla="*/ 0 w 269"/>
                  <a:gd name="T43" fmla="*/ 0 h 109"/>
                  <a:gd name="T44" fmla="*/ 0 w 269"/>
                  <a:gd name="T45" fmla="*/ 0 h 109"/>
                  <a:gd name="T46" fmla="*/ 0 w 269"/>
                  <a:gd name="T47" fmla="*/ 0 h 109"/>
                  <a:gd name="T48" fmla="*/ 0 w 269"/>
                  <a:gd name="T49" fmla="*/ 0 h 109"/>
                  <a:gd name="T50" fmla="*/ 0 w 269"/>
                  <a:gd name="T51" fmla="*/ 0 h 109"/>
                  <a:gd name="T52" fmla="*/ 0 w 269"/>
                  <a:gd name="T53" fmla="*/ 0 h 109"/>
                  <a:gd name="T54" fmla="*/ 0 w 269"/>
                  <a:gd name="T55" fmla="*/ 0 h 109"/>
                  <a:gd name="T56" fmla="*/ 0 w 269"/>
                  <a:gd name="T57" fmla="*/ 0 h 109"/>
                  <a:gd name="T58" fmla="*/ 0 w 269"/>
                  <a:gd name="T59" fmla="*/ 0 h 109"/>
                  <a:gd name="T60" fmla="*/ 0 w 269"/>
                  <a:gd name="T61" fmla="*/ 0 h 109"/>
                  <a:gd name="T62" fmla="*/ 0 w 269"/>
                  <a:gd name="T63" fmla="*/ 0 h 109"/>
                  <a:gd name="T64" fmla="*/ 0 w 269"/>
                  <a:gd name="T65" fmla="*/ 0 h 109"/>
                  <a:gd name="T66" fmla="*/ 0 w 269"/>
                  <a:gd name="T67" fmla="*/ 0 h 109"/>
                  <a:gd name="T68" fmla="*/ 0 w 269"/>
                  <a:gd name="T69" fmla="*/ 0 h 109"/>
                  <a:gd name="T70" fmla="*/ 0 w 269"/>
                  <a:gd name="T71" fmla="*/ 0 h 109"/>
                  <a:gd name="T72" fmla="*/ 0 w 269"/>
                  <a:gd name="T73" fmla="*/ 0 h 109"/>
                  <a:gd name="T74" fmla="*/ 0 w 269"/>
                  <a:gd name="T75" fmla="*/ 0 h 109"/>
                  <a:gd name="T76" fmla="*/ 0 w 269"/>
                  <a:gd name="T77" fmla="*/ 0 h 109"/>
                  <a:gd name="T78" fmla="*/ 0 w 269"/>
                  <a:gd name="T79" fmla="*/ 0 h 109"/>
                  <a:gd name="T80" fmla="*/ 0 w 269"/>
                  <a:gd name="T81" fmla="*/ 0 h 109"/>
                  <a:gd name="T82" fmla="*/ 0 w 269"/>
                  <a:gd name="T83" fmla="*/ 0 h 1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9" h="109">
                    <a:moveTo>
                      <a:pt x="269" y="4"/>
                    </a:moveTo>
                    <a:lnTo>
                      <a:pt x="251" y="1"/>
                    </a:lnTo>
                    <a:lnTo>
                      <a:pt x="233" y="0"/>
                    </a:lnTo>
                    <a:lnTo>
                      <a:pt x="215" y="0"/>
                    </a:lnTo>
                    <a:lnTo>
                      <a:pt x="196" y="2"/>
                    </a:lnTo>
                    <a:lnTo>
                      <a:pt x="178" y="4"/>
                    </a:lnTo>
                    <a:lnTo>
                      <a:pt x="159" y="9"/>
                    </a:lnTo>
                    <a:lnTo>
                      <a:pt x="142" y="14"/>
                    </a:lnTo>
                    <a:lnTo>
                      <a:pt x="124" y="20"/>
                    </a:lnTo>
                    <a:lnTo>
                      <a:pt x="106" y="28"/>
                    </a:lnTo>
                    <a:lnTo>
                      <a:pt x="90" y="36"/>
                    </a:lnTo>
                    <a:lnTo>
                      <a:pt x="74" y="47"/>
                    </a:lnTo>
                    <a:lnTo>
                      <a:pt x="58" y="57"/>
                    </a:lnTo>
                    <a:lnTo>
                      <a:pt x="43" y="67"/>
                    </a:lnTo>
                    <a:lnTo>
                      <a:pt x="29" y="79"/>
                    </a:lnTo>
                    <a:lnTo>
                      <a:pt x="15" y="92"/>
                    </a:lnTo>
                    <a:lnTo>
                      <a:pt x="3" y="104"/>
                    </a:lnTo>
                    <a:lnTo>
                      <a:pt x="0" y="108"/>
                    </a:lnTo>
                    <a:lnTo>
                      <a:pt x="3" y="109"/>
                    </a:lnTo>
                    <a:lnTo>
                      <a:pt x="5" y="109"/>
                    </a:lnTo>
                    <a:lnTo>
                      <a:pt x="9" y="108"/>
                    </a:lnTo>
                    <a:lnTo>
                      <a:pt x="22" y="96"/>
                    </a:lnTo>
                    <a:lnTo>
                      <a:pt x="36" y="84"/>
                    </a:lnTo>
                    <a:lnTo>
                      <a:pt x="51" y="73"/>
                    </a:lnTo>
                    <a:lnTo>
                      <a:pt x="66" y="62"/>
                    </a:lnTo>
                    <a:lnTo>
                      <a:pt x="81" y="52"/>
                    </a:lnTo>
                    <a:lnTo>
                      <a:pt x="96" y="42"/>
                    </a:lnTo>
                    <a:lnTo>
                      <a:pt x="112" y="34"/>
                    </a:lnTo>
                    <a:lnTo>
                      <a:pt x="128" y="26"/>
                    </a:lnTo>
                    <a:lnTo>
                      <a:pt x="144" y="19"/>
                    </a:lnTo>
                    <a:lnTo>
                      <a:pt x="161" y="13"/>
                    </a:lnTo>
                    <a:lnTo>
                      <a:pt x="178" y="9"/>
                    </a:lnTo>
                    <a:lnTo>
                      <a:pt x="195" y="5"/>
                    </a:lnTo>
                    <a:lnTo>
                      <a:pt x="214" y="3"/>
                    </a:lnTo>
                    <a:lnTo>
                      <a:pt x="232" y="2"/>
                    </a:lnTo>
                    <a:lnTo>
                      <a:pt x="251" y="3"/>
                    </a:lnTo>
                    <a:lnTo>
                      <a:pt x="269" y="5"/>
                    </a:lnTo>
                    <a:lnTo>
                      <a:pt x="269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" name="Freeform 527"/>
              <p:cNvSpPr>
                <a:spLocks/>
              </p:cNvSpPr>
              <p:nvPr/>
            </p:nvSpPr>
            <p:spPr bwMode="auto">
              <a:xfrm>
                <a:off x="1519" y="5146"/>
                <a:ext cx="78" cy="61"/>
              </a:xfrm>
              <a:custGeom>
                <a:avLst/>
                <a:gdLst>
                  <a:gd name="T0" fmla="*/ 0 w 157"/>
                  <a:gd name="T1" fmla="*/ 0 h 124"/>
                  <a:gd name="T2" fmla="*/ 0 w 157"/>
                  <a:gd name="T3" fmla="*/ 0 h 124"/>
                  <a:gd name="T4" fmla="*/ 0 w 157"/>
                  <a:gd name="T5" fmla="*/ 0 h 124"/>
                  <a:gd name="T6" fmla="*/ 0 w 157"/>
                  <a:gd name="T7" fmla="*/ 0 h 124"/>
                  <a:gd name="T8" fmla="*/ 0 w 157"/>
                  <a:gd name="T9" fmla="*/ 0 h 124"/>
                  <a:gd name="T10" fmla="*/ 0 w 157"/>
                  <a:gd name="T11" fmla="*/ 0 h 124"/>
                  <a:gd name="T12" fmla="*/ 0 w 157"/>
                  <a:gd name="T13" fmla="*/ 0 h 124"/>
                  <a:gd name="T14" fmla="*/ 0 w 157"/>
                  <a:gd name="T15" fmla="*/ 0 h 124"/>
                  <a:gd name="T16" fmla="*/ 0 w 157"/>
                  <a:gd name="T17" fmla="*/ 0 h 124"/>
                  <a:gd name="T18" fmla="*/ 0 w 157"/>
                  <a:gd name="T19" fmla="*/ 0 h 124"/>
                  <a:gd name="T20" fmla="*/ 0 w 157"/>
                  <a:gd name="T21" fmla="*/ 0 h 124"/>
                  <a:gd name="T22" fmla="*/ 0 w 157"/>
                  <a:gd name="T23" fmla="*/ 0 h 124"/>
                  <a:gd name="T24" fmla="*/ 0 w 157"/>
                  <a:gd name="T25" fmla="*/ 0 h 124"/>
                  <a:gd name="T26" fmla="*/ 0 w 157"/>
                  <a:gd name="T27" fmla="*/ 0 h 124"/>
                  <a:gd name="T28" fmla="*/ 0 w 157"/>
                  <a:gd name="T29" fmla="*/ 0 h 124"/>
                  <a:gd name="T30" fmla="*/ 0 w 157"/>
                  <a:gd name="T31" fmla="*/ 0 h 124"/>
                  <a:gd name="T32" fmla="*/ 0 w 157"/>
                  <a:gd name="T33" fmla="*/ 0 h 124"/>
                  <a:gd name="T34" fmla="*/ 0 w 157"/>
                  <a:gd name="T35" fmla="*/ 0 h 124"/>
                  <a:gd name="T36" fmla="*/ 0 w 157"/>
                  <a:gd name="T37" fmla="*/ 0 h 124"/>
                  <a:gd name="T38" fmla="*/ 0 w 157"/>
                  <a:gd name="T39" fmla="*/ 0 h 124"/>
                  <a:gd name="T40" fmla="*/ 0 w 157"/>
                  <a:gd name="T41" fmla="*/ 0 h 124"/>
                  <a:gd name="T42" fmla="*/ 0 w 157"/>
                  <a:gd name="T43" fmla="*/ 0 h 124"/>
                  <a:gd name="T44" fmla="*/ 0 w 157"/>
                  <a:gd name="T45" fmla="*/ 0 h 124"/>
                  <a:gd name="T46" fmla="*/ 0 w 157"/>
                  <a:gd name="T47" fmla="*/ 0 h 124"/>
                  <a:gd name="T48" fmla="*/ 0 w 157"/>
                  <a:gd name="T49" fmla="*/ 0 h 124"/>
                  <a:gd name="T50" fmla="*/ 0 w 157"/>
                  <a:gd name="T51" fmla="*/ 0 h 124"/>
                  <a:gd name="T52" fmla="*/ 0 w 157"/>
                  <a:gd name="T53" fmla="*/ 0 h 124"/>
                  <a:gd name="T54" fmla="*/ 0 w 157"/>
                  <a:gd name="T55" fmla="*/ 0 h 124"/>
                  <a:gd name="T56" fmla="*/ 0 w 157"/>
                  <a:gd name="T57" fmla="*/ 0 h 124"/>
                  <a:gd name="T58" fmla="*/ 0 w 157"/>
                  <a:gd name="T59" fmla="*/ 0 h 124"/>
                  <a:gd name="T60" fmla="*/ 0 w 157"/>
                  <a:gd name="T61" fmla="*/ 0 h 124"/>
                  <a:gd name="T62" fmla="*/ 0 w 157"/>
                  <a:gd name="T63" fmla="*/ 0 h 124"/>
                  <a:gd name="T64" fmla="*/ 0 w 157"/>
                  <a:gd name="T65" fmla="*/ 0 h 124"/>
                  <a:gd name="T66" fmla="*/ 0 w 157"/>
                  <a:gd name="T67" fmla="*/ 0 h 1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7" h="124">
                    <a:moveTo>
                      <a:pt x="0" y="2"/>
                    </a:moveTo>
                    <a:lnTo>
                      <a:pt x="23" y="7"/>
                    </a:lnTo>
                    <a:lnTo>
                      <a:pt x="45" y="17"/>
                    </a:lnTo>
                    <a:lnTo>
                      <a:pt x="67" y="30"/>
                    </a:lnTo>
                    <a:lnTo>
                      <a:pt x="87" y="47"/>
                    </a:lnTo>
                    <a:lnTo>
                      <a:pt x="106" y="66"/>
                    </a:lnTo>
                    <a:lnTo>
                      <a:pt x="123" y="86"/>
                    </a:lnTo>
                    <a:lnTo>
                      <a:pt x="138" y="105"/>
                    </a:lnTo>
                    <a:lnTo>
                      <a:pt x="152" y="124"/>
                    </a:lnTo>
                    <a:lnTo>
                      <a:pt x="153" y="124"/>
                    </a:lnTo>
                    <a:lnTo>
                      <a:pt x="156" y="123"/>
                    </a:lnTo>
                    <a:lnTo>
                      <a:pt x="157" y="121"/>
                    </a:lnTo>
                    <a:lnTo>
                      <a:pt x="157" y="119"/>
                    </a:lnTo>
                    <a:lnTo>
                      <a:pt x="151" y="108"/>
                    </a:lnTo>
                    <a:lnTo>
                      <a:pt x="144" y="96"/>
                    </a:lnTo>
                    <a:lnTo>
                      <a:pt x="136" y="85"/>
                    </a:lnTo>
                    <a:lnTo>
                      <a:pt x="128" y="73"/>
                    </a:lnTo>
                    <a:lnTo>
                      <a:pt x="119" y="63"/>
                    </a:lnTo>
                    <a:lnTo>
                      <a:pt x="110" y="52"/>
                    </a:lnTo>
                    <a:lnTo>
                      <a:pt x="99" y="44"/>
                    </a:lnTo>
                    <a:lnTo>
                      <a:pt x="88" y="37"/>
                    </a:lnTo>
                    <a:lnTo>
                      <a:pt x="77" y="32"/>
                    </a:lnTo>
                    <a:lnTo>
                      <a:pt x="67" y="26"/>
                    </a:lnTo>
                    <a:lnTo>
                      <a:pt x="57" y="20"/>
                    </a:lnTo>
                    <a:lnTo>
                      <a:pt x="46" y="14"/>
                    </a:lnTo>
                    <a:lnTo>
                      <a:pt x="35" y="10"/>
                    </a:lnTo>
                    <a:lnTo>
                      <a:pt x="24" y="5"/>
                    </a:lnTo>
                    <a:lnTo>
                      <a:pt x="1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0" name="Freeform 528"/>
              <p:cNvSpPr>
                <a:spLocks/>
              </p:cNvSpPr>
              <p:nvPr/>
            </p:nvSpPr>
            <p:spPr bwMode="auto">
              <a:xfrm>
                <a:off x="1576" y="5150"/>
                <a:ext cx="87" cy="76"/>
              </a:xfrm>
              <a:custGeom>
                <a:avLst/>
                <a:gdLst>
                  <a:gd name="T0" fmla="*/ 1 w 174"/>
                  <a:gd name="T1" fmla="*/ 0 h 153"/>
                  <a:gd name="T2" fmla="*/ 1 w 174"/>
                  <a:gd name="T3" fmla="*/ 0 h 153"/>
                  <a:gd name="T4" fmla="*/ 1 w 174"/>
                  <a:gd name="T5" fmla="*/ 0 h 153"/>
                  <a:gd name="T6" fmla="*/ 1 w 174"/>
                  <a:gd name="T7" fmla="*/ 0 h 153"/>
                  <a:gd name="T8" fmla="*/ 1 w 174"/>
                  <a:gd name="T9" fmla="*/ 0 h 153"/>
                  <a:gd name="T10" fmla="*/ 1 w 174"/>
                  <a:gd name="T11" fmla="*/ 0 h 153"/>
                  <a:gd name="T12" fmla="*/ 1 w 174"/>
                  <a:gd name="T13" fmla="*/ 0 h 153"/>
                  <a:gd name="T14" fmla="*/ 1 w 174"/>
                  <a:gd name="T15" fmla="*/ 0 h 153"/>
                  <a:gd name="T16" fmla="*/ 1 w 174"/>
                  <a:gd name="T17" fmla="*/ 0 h 153"/>
                  <a:gd name="T18" fmla="*/ 1 w 174"/>
                  <a:gd name="T19" fmla="*/ 0 h 153"/>
                  <a:gd name="T20" fmla="*/ 1 w 174"/>
                  <a:gd name="T21" fmla="*/ 0 h 153"/>
                  <a:gd name="T22" fmla="*/ 1 w 174"/>
                  <a:gd name="T23" fmla="*/ 0 h 153"/>
                  <a:gd name="T24" fmla="*/ 1 w 174"/>
                  <a:gd name="T25" fmla="*/ 0 h 153"/>
                  <a:gd name="T26" fmla="*/ 1 w 174"/>
                  <a:gd name="T27" fmla="*/ 0 h 153"/>
                  <a:gd name="T28" fmla="*/ 1 w 174"/>
                  <a:gd name="T29" fmla="*/ 0 h 153"/>
                  <a:gd name="T30" fmla="*/ 1 w 174"/>
                  <a:gd name="T31" fmla="*/ 0 h 153"/>
                  <a:gd name="T32" fmla="*/ 1 w 174"/>
                  <a:gd name="T33" fmla="*/ 0 h 153"/>
                  <a:gd name="T34" fmla="*/ 1 w 174"/>
                  <a:gd name="T35" fmla="*/ 0 h 153"/>
                  <a:gd name="T36" fmla="*/ 1 w 174"/>
                  <a:gd name="T37" fmla="*/ 0 h 153"/>
                  <a:gd name="T38" fmla="*/ 1 w 174"/>
                  <a:gd name="T39" fmla="*/ 0 h 153"/>
                  <a:gd name="T40" fmla="*/ 1 w 174"/>
                  <a:gd name="T41" fmla="*/ 0 h 153"/>
                  <a:gd name="T42" fmla="*/ 1 w 174"/>
                  <a:gd name="T43" fmla="*/ 0 h 153"/>
                  <a:gd name="T44" fmla="*/ 1 w 174"/>
                  <a:gd name="T45" fmla="*/ 0 h 153"/>
                  <a:gd name="T46" fmla="*/ 1 w 174"/>
                  <a:gd name="T47" fmla="*/ 0 h 153"/>
                  <a:gd name="T48" fmla="*/ 1 w 174"/>
                  <a:gd name="T49" fmla="*/ 0 h 153"/>
                  <a:gd name="T50" fmla="*/ 1 w 174"/>
                  <a:gd name="T51" fmla="*/ 0 h 153"/>
                  <a:gd name="T52" fmla="*/ 1 w 174"/>
                  <a:gd name="T53" fmla="*/ 0 h 153"/>
                  <a:gd name="T54" fmla="*/ 0 w 174"/>
                  <a:gd name="T55" fmla="*/ 0 h 153"/>
                  <a:gd name="T56" fmla="*/ 0 w 174"/>
                  <a:gd name="T57" fmla="*/ 0 h 153"/>
                  <a:gd name="T58" fmla="*/ 0 w 174"/>
                  <a:gd name="T59" fmla="*/ 0 h 153"/>
                  <a:gd name="T60" fmla="*/ 1 w 174"/>
                  <a:gd name="T61" fmla="*/ 0 h 153"/>
                  <a:gd name="T62" fmla="*/ 1 w 174"/>
                  <a:gd name="T63" fmla="*/ 0 h 153"/>
                  <a:gd name="T64" fmla="*/ 1 w 174"/>
                  <a:gd name="T65" fmla="*/ 0 h 153"/>
                  <a:gd name="T66" fmla="*/ 1 w 174"/>
                  <a:gd name="T67" fmla="*/ 0 h 15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4" h="153">
                    <a:moveTo>
                      <a:pt x="1" y="152"/>
                    </a:moveTo>
                    <a:lnTo>
                      <a:pt x="6" y="127"/>
                    </a:lnTo>
                    <a:lnTo>
                      <a:pt x="19" y="104"/>
                    </a:lnTo>
                    <a:lnTo>
                      <a:pt x="37" y="81"/>
                    </a:lnTo>
                    <a:lnTo>
                      <a:pt x="60" y="61"/>
                    </a:lnTo>
                    <a:lnTo>
                      <a:pt x="86" y="43"/>
                    </a:lnTo>
                    <a:lnTo>
                      <a:pt x="113" y="31"/>
                    </a:lnTo>
                    <a:lnTo>
                      <a:pt x="139" y="24"/>
                    </a:lnTo>
                    <a:lnTo>
                      <a:pt x="163" y="24"/>
                    </a:lnTo>
                    <a:lnTo>
                      <a:pt x="167" y="21"/>
                    </a:lnTo>
                    <a:lnTo>
                      <a:pt x="172" y="17"/>
                    </a:lnTo>
                    <a:lnTo>
                      <a:pt x="174" y="11"/>
                    </a:lnTo>
                    <a:lnTo>
                      <a:pt x="172" y="8"/>
                    </a:lnTo>
                    <a:lnTo>
                      <a:pt x="154" y="1"/>
                    </a:lnTo>
                    <a:lnTo>
                      <a:pt x="136" y="0"/>
                    </a:lnTo>
                    <a:lnTo>
                      <a:pt x="120" y="2"/>
                    </a:lnTo>
                    <a:lnTo>
                      <a:pt x="104" y="9"/>
                    </a:lnTo>
                    <a:lnTo>
                      <a:pt x="89" y="18"/>
                    </a:lnTo>
                    <a:lnTo>
                      <a:pt x="74" y="29"/>
                    </a:lnTo>
                    <a:lnTo>
                      <a:pt x="61" y="42"/>
                    </a:lnTo>
                    <a:lnTo>
                      <a:pt x="49" y="55"/>
                    </a:lnTo>
                    <a:lnTo>
                      <a:pt x="39" y="65"/>
                    </a:lnTo>
                    <a:lnTo>
                      <a:pt x="30" y="76"/>
                    </a:lnTo>
                    <a:lnTo>
                      <a:pt x="21" y="87"/>
                    </a:lnTo>
                    <a:lnTo>
                      <a:pt x="13" y="99"/>
                    </a:lnTo>
                    <a:lnTo>
                      <a:pt x="7" y="111"/>
                    </a:lnTo>
                    <a:lnTo>
                      <a:pt x="3" y="125"/>
                    </a:lnTo>
                    <a:lnTo>
                      <a:pt x="0" y="139"/>
                    </a:lnTo>
                    <a:lnTo>
                      <a:pt x="0" y="153"/>
                    </a:lnTo>
                    <a:lnTo>
                      <a:pt x="1" y="153"/>
                    </a:lnTo>
                    <a:lnTo>
                      <a:pt x="1" y="1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1" name="Freeform 529"/>
              <p:cNvSpPr>
                <a:spLocks/>
              </p:cNvSpPr>
              <p:nvPr/>
            </p:nvSpPr>
            <p:spPr bwMode="auto">
              <a:xfrm>
                <a:off x="2582" y="5154"/>
                <a:ext cx="84" cy="67"/>
              </a:xfrm>
              <a:custGeom>
                <a:avLst/>
                <a:gdLst>
                  <a:gd name="T0" fmla="*/ 0 w 167"/>
                  <a:gd name="T1" fmla="*/ 1 h 132"/>
                  <a:gd name="T2" fmla="*/ 1 w 167"/>
                  <a:gd name="T3" fmla="*/ 1 h 132"/>
                  <a:gd name="T4" fmla="*/ 1 w 167"/>
                  <a:gd name="T5" fmla="*/ 1 h 132"/>
                  <a:gd name="T6" fmla="*/ 1 w 167"/>
                  <a:gd name="T7" fmla="*/ 1 h 132"/>
                  <a:gd name="T8" fmla="*/ 1 w 167"/>
                  <a:gd name="T9" fmla="*/ 1 h 132"/>
                  <a:gd name="T10" fmla="*/ 1 w 167"/>
                  <a:gd name="T11" fmla="*/ 1 h 132"/>
                  <a:gd name="T12" fmla="*/ 1 w 167"/>
                  <a:gd name="T13" fmla="*/ 1 h 132"/>
                  <a:gd name="T14" fmla="*/ 1 w 167"/>
                  <a:gd name="T15" fmla="*/ 1 h 132"/>
                  <a:gd name="T16" fmla="*/ 1 w 167"/>
                  <a:gd name="T17" fmla="*/ 1 h 132"/>
                  <a:gd name="T18" fmla="*/ 1 w 167"/>
                  <a:gd name="T19" fmla="*/ 1 h 132"/>
                  <a:gd name="T20" fmla="*/ 1 w 167"/>
                  <a:gd name="T21" fmla="*/ 1 h 132"/>
                  <a:gd name="T22" fmla="*/ 1 w 167"/>
                  <a:gd name="T23" fmla="*/ 1 h 132"/>
                  <a:gd name="T24" fmla="*/ 1 w 167"/>
                  <a:gd name="T25" fmla="*/ 1 h 132"/>
                  <a:gd name="T26" fmla="*/ 1 w 167"/>
                  <a:gd name="T27" fmla="*/ 1 h 132"/>
                  <a:gd name="T28" fmla="*/ 1 w 167"/>
                  <a:gd name="T29" fmla="*/ 1 h 132"/>
                  <a:gd name="T30" fmla="*/ 1 w 167"/>
                  <a:gd name="T31" fmla="*/ 1 h 132"/>
                  <a:gd name="T32" fmla="*/ 1 w 167"/>
                  <a:gd name="T33" fmla="*/ 1 h 132"/>
                  <a:gd name="T34" fmla="*/ 1 w 167"/>
                  <a:gd name="T35" fmla="*/ 1 h 132"/>
                  <a:gd name="T36" fmla="*/ 1 w 167"/>
                  <a:gd name="T37" fmla="*/ 1 h 132"/>
                  <a:gd name="T38" fmla="*/ 1 w 167"/>
                  <a:gd name="T39" fmla="*/ 1 h 132"/>
                  <a:gd name="T40" fmla="*/ 1 w 167"/>
                  <a:gd name="T41" fmla="*/ 1 h 132"/>
                  <a:gd name="T42" fmla="*/ 1 w 167"/>
                  <a:gd name="T43" fmla="*/ 1 h 132"/>
                  <a:gd name="T44" fmla="*/ 1 w 167"/>
                  <a:gd name="T45" fmla="*/ 1 h 132"/>
                  <a:gd name="T46" fmla="*/ 1 w 167"/>
                  <a:gd name="T47" fmla="*/ 1 h 132"/>
                  <a:gd name="T48" fmla="*/ 1 w 167"/>
                  <a:gd name="T49" fmla="*/ 1 h 132"/>
                  <a:gd name="T50" fmla="*/ 1 w 167"/>
                  <a:gd name="T51" fmla="*/ 1 h 132"/>
                  <a:gd name="T52" fmla="*/ 1 w 167"/>
                  <a:gd name="T53" fmla="*/ 1 h 132"/>
                  <a:gd name="T54" fmla="*/ 1 w 167"/>
                  <a:gd name="T55" fmla="*/ 1 h 132"/>
                  <a:gd name="T56" fmla="*/ 1 w 167"/>
                  <a:gd name="T57" fmla="*/ 1 h 132"/>
                  <a:gd name="T58" fmla="*/ 1 w 167"/>
                  <a:gd name="T59" fmla="*/ 1 h 132"/>
                  <a:gd name="T60" fmla="*/ 1 w 167"/>
                  <a:gd name="T61" fmla="*/ 1 h 132"/>
                  <a:gd name="T62" fmla="*/ 1 w 167"/>
                  <a:gd name="T63" fmla="*/ 1 h 132"/>
                  <a:gd name="T64" fmla="*/ 1 w 167"/>
                  <a:gd name="T65" fmla="*/ 1 h 132"/>
                  <a:gd name="T66" fmla="*/ 1 w 167"/>
                  <a:gd name="T67" fmla="*/ 1 h 132"/>
                  <a:gd name="T68" fmla="*/ 1 w 167"/>
                  <a:gd name="T69" fmla="*/ 1 h 132"/>
                  <a:gd name="T70" fmla="*/ 1 w 167"/>
                  <a:gd name="T71" fmla="*/ 1 h 132"/>
                  <a:gd name="T72" fmla="*/ 1 w 167"/>
                  <a:gd name="T73" fmla="*/ 0 h 132"/>
                  <a:gd name="T74" fmla="*/ 1 w 167"/>
                  <a:gd name="T75" fmla="*/ 0 h 132"/>
                  <a:gd name="T76" fmla="*/ 1 w 167"/>
                  <a:gd name="T77" fmla="*/ 0 h 132"/>
                  <a:gd name="T78" fmla="*/ 0 w 167"/>
                  <a:gd name="T79" fmla="*/ 1 h 132"/>
                  <a:gd name="T80" fmla="*/ 0 w 167"/>
                  <a:gd name="T81" fmla="*/ 1 h 132"/>
                  <a:gd name="T82" fmla="*/ 0 w 167"/>
                  <a:gd name="T83" fmla="*/ 1 h 13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7" h="132">
                    <a:moveTo>
                      <a:pt x="0" y="1"/>
                    </a:moveTo>
                    <a:lnTo>
                      <a:pt x="12" y="6"/>
                    </a:lnTo>
                    <a:lnTo>
                      <a:pt x="25" y="9"/>
                    </a:lnTo>
                    <a:lnTo>
                      <a:pt x="36" y="14"/>
                    </a:lnTo>
                    <a:lnTo>
                      <a:pt x="48" y="18"/>
                    </a:lnTo>
                    <a:lnTo>
                      <a:pt x="60" y="24"/>
                    </a:lnTo>
                    <a:lnTo>
                      <a:pt x="71" y="30"/>
                    </a:lnTo>
                    <a:lnTo>
                      <a:pt x="83" y="37"/>
                    </a:lnTo>
                    <a:lnTo>
                      <a:pt x="93" y="45"/>
                    </a:lnTo>
                    <a:lnTo>
                      <a:pt x="103" y="54"/>
                    </a:lnTo>
                    <a:lnTo>
                      <a:pt x="113" y="63"/>
                    </a:lnTo>
                    <a:lnTo>
                      <a:pt x="121" y="73"/>
                    </a:lnTo>
                    <a:lnTo>
                      <a:pt x="129" y="84"/>
                    </a:lnTo>
                    <a:lnTo>
                      <a:pt x="137" y="95"/>
                    </a:lnTo>
                    <a:lnTo>
                      <a:pt x="142" y="107"/>
                    </a:lnTo>
                    <a:lnTo>
                      <a:pt x="149" y="118"/>
                    </a:lnTo>
                    <a:lnTo>
                      <a:pt x="155" y="130"/>
                    </a:lnTo>
                    <a:lnTo>
                      <a:pt x="159" y="132"/>
                    </a:lnTo>
                    <a:lnTo>
                      <a:pt x="162" y="130"/>
                    </a:lnTo>
                    <a:lnTo>
                      <a:pt x="166" y="126"/>
                    </a:lnTo>
                    <a:lnTo>
                      <a:pt x="167" y="122"/>
                    </a:lnTo>
                    <a:lnTo>
                      <a:pt x="163" y="109"/>
                    </a:lnTo>
                    <a:lnTo>
                      <a:pt x="157" y="98"/>
                    </a:lnTo>
                    <a:lnTo>
                      <a:pt x="152" y="87"/>
                    </a:lnTo>
                    <a:lnTo>
                      <a:pt x="146" y="77"/>
                    </a:lnTo>
                    <a:lnTo>
                      <a:pt x="138" y="68"/>
                    </a:lnTo>
                    <a:lnTo>
                      <a:pt x="130" y="60"/>
                    </a:lnTo>
                    <a:lnTo>
                      <a:pt x="121" y="50"/>
                    </a:lnTo>
                    <a:lnTo>
                      <a:pt x="110" y="42"/>
                    </a:lnTo>
                    <a:lnTo>
                      <a:pt x="99" y="33"/>
                    </a:lnTo>
                    <a:lnTo>
                      <a:pt x="85" y="26"/>
                    </a:lnTo>
                    <a:lnTo>
                      <a:pt x="72" y="20"/>
                    </a:lnTo>
                    <a:lnTo>
                      <a:pt x="58" y="15"/>
                    </a:lnTo>
                    <a:lnTo>
                      <a:pt x="43" y="11"/>
                    </a:lnTo>
                    <a:lnTo>
                      <a:pt x="30" y="7"/>
                    </a:lnTo>
                    <a:lnTo>
                      <a:pt x="15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2" name="Freeform 530"/>
              <p:cNvSpPr>
                <a:spLocks/>
              </p:cNvSpPr>
              <p:nvPr/>
            </p:nvSpPr>
            <p:spPr bwMode="auto">
              <a:xfrm>
                <a:off x="2568" y="5177"/>
                <a:ext cx="56" cy="60"/>
              </a:xfrm>
              <a:custGeom>
                <a:avLst/>
                <a:gdLst>
                  <a:gd name="T0" fmla="*/ 0 w 111"/>
                  <a:gd name="T1" fmla="*/ 1 h 120"/>
                  <a:gd name="T2" fmla="*/ 1 w 111"/>
                  <a:gd name="T3" fmla="*/ 1 h 120"/>
                  <a:gd name="T4" fmla="*/ 1 w 111"/>
                  <a:gd name="T5" fmla="*/ 1 h 120"/>
                  <a:gd name="T6" fmla="*/ 1 w 111"/>
                  <a:gd name="T7" fmla="*/ 1 h 120"/>
                  <a:gd name="T8" fmla="*/ 1 w 111"/>
                  <a:gd name="T9" fmla="*/ 1 h 120"/>
                  <a:gd name="T10" fmla="*/ 1 w 111"/>
                  <a:gd name="T11" fmla="*/ 1 h 120"/>
                  <a:gd name="T12" fmla="*/ 1 w 111"/>
                  <a:gd name="T13" fmla="*/ 1 h 120"/>
                  <a:gd name="T14" fmla="*/ 1 w 111"/>
                  <a:gd name="T15" fmla="*/ 1 h 120"/>
                  <a:gd name="T16" fmla="*/ 1 w 111"/>
                  <a:gd name="T17" fmla="*/ 1 h 120"/>
                  <a:gd name="T18" fmla="*/ 1 w 111"/>
                  <a:gd name="T19" fmla="*/ 1 h 120"/>
                  <a:gd name="T20" fmla="*/ 1 w 111"/>
                  <a:gd name="T21" fmla="*/ 1 h 120"/>
                  <a:gd name="T22" fmla="*/ 1 w 111"/>
                  <a:gd name="T23" fmla="*/ 1 h 120"/>
                  <a:gd name="T24" fmla="*/ 1 w 111"/>
                  <a:gd name="T25" fmla="*/ 1 h 120"/>
                  <a:gd name="T26" fmla="*/ 1 w 111"/>
                  <a:gd name="T27" fmla="*/ 1 h 120"/>
                  <a:gd name="T28" fmla="*/ 1 w 111"/>
                  <a:gd name="T29" fmla="*/ 1 h 120"/>
                  <a:gd name="T30" fmla="*/ 1 w 111"/>
                  <a:gd name="T31" fmla="*/ 1 h 120"/>
                  <a:gd name="T32" fmla="*/ 1 w 111"/>
                  <a:gd name="T33" fmla="*/ 1 h 120"/>
                  <a:gd name="T34" fmla="*/ 1 w 111"/>
                  <a:gd name="T35" fmla="*/ 1 h 120"/>
                  <a:gd name="T36" fmla="*/ 1 w 111"/>
                  <a:gd name="T37" fmla="*/ 1 h 120"/>
                  <a:gd name="T38" fmla="*/ 1 w 111"/>
                  <a:gd name="T39" fmla="*/ 1 h 120"/>
                  <a:gd name="T40" fmla="*/ 1 w 111"/>
                  <a:gd name="T41" fmla="*/ 1 h 120"/>
                  <a:gd name="T42" fmla="*/ 1 w 111"/>
                  <a:gd name="T43" fmla="*/ 1 h 120"/>
                  <a:gd name="T44" fmla="*/ 1 w 111"/>
                  <a:gd name="T45" fmla="*/ 1 h 120"/>
                  <a:gd name="T46" fmla="*/ 1 w 111"/>
                  <a:gd name="T47" fmla="*/ 1 h 120"/>
                  <a:gd name="T48" fmla="*/ 1 w 111"/>
                  <a:gd name="T49" fmla="*/ 1 h 120"/>
                  <a:gd name="T50" fmla="*/ 1 w 111"/>
                  <a:gd name="T51" fmla="*/ 1 h 120"/>
                  <a:gd name="T52" fmla="*/ 1 w 111"/>
                  <a:gd name="T53" fmla="*/ 1 h 120"/>
                  <a:gd name="T54" fmla="*/ 1 w 111"/>
                  <a:gd name="T55" fmla="*/ 1 h 120"/>
                  <a:gd name="T56" fmla="*/ 1 w 111"/>
                  <a:gd name="T57" fmla="*/ 1 h 120"/>
                  <a:gd name="T58" fmla="*/ 1 w 111"/>
                  <a:gd name="T59" fmla="*/ 1 h 120"/>
                  <a:gd name="T60" fmla="*/ 1 w 111"/>
                  <a:gd name="T61" fmla="*/ 1 h 120"/>
                  <a:gd name="T62" fmla="*/ 1 w 111"/>
                  <a:gd name="T63" fmla="*/ 1 h 120"/>
                  <a:gd name="T64" fmla="*/ 1 w 111"/>
                  <a:gd name="T65" fmla="*/ 1 h 120"/>
                  <a:gd name="T66" fmla="*/ 1 w 111"/>
                  <a:gd name="T67" fmla="*/ 1 h 120"/>
                  <a:gd name="T68" fmla="*/ 1 w 111"/>
                  <a:gd name="T69" fmla="*/ 1 h 120"/>
                  <a:gd name="T70" fmla="*/ 1 w 111"/>
                  <a:gd name="T71" fmla="*/ 1 h 120"/>
                  <a:gd name="T72" fmla="*/ 0 w 111"/>
                  <a:gd name="T73" fmla="*/ 0 h 120"/>
                  <a:gd name="T74" fmla="*/ 0 w 111"/>
                  <a:gd name="T75" fmla="*/ 0 h 120"/>
                  <a:gd name="T76" fmla="*/ 0 w 111"/>
                  <a:gd name="T77" fmla="*/ 0 h 120"/>
                  <a:gd name="T78" fmla="*/ 0 w 111"/>
                  <a:gd name="T79" fmla="*/ 0 h 120"/>
                  <a:gd name="T80" fmla="*/ 0 w 111"/>
                  <a:gd name="T81" fmla="*/ 1 h 120"/>
                  <a:gd name="T82" fmla="*/ 0 w 111"/>
                  <a:gd name="T83" fmla="*/ 1 h 12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1" h="120">
                    <a:moveTo>
                      <a:pt x="0" y="1"/>
                    </a:moveTo>
                    <a:lnTo>
                      <a:pt x="10" y="6"/>
                    </a:lnTo>
                    <a:lnTo>
                      <a:pt x="18" y="10"/>
                    </a:lnTo>
                    <a:lnTo>
                      <a:pt x="28" y="17"/>
                    </a:lnTo>
                    <a:lnTo>
                      <a:pt x="36" y="24"/>
                    </a:lnTo>
                    <a:lnTo>
                      <a:pt x="43" y="31"/>
                    </a:lnTo>
                    <a:lnTo>
                      <a:pt x="49" y="39"/>
                    </a:lnTo>
                    <a:lnTo>
                      <a:pt x="56" y="47"/>
                    </a:lnTo>
                    <a:lnTo>
                      <a:pt x="63" y="55"/>
                    </a:lnTo>
                    <a:lnTo>
                      <a:pt x="68" y="61"/>
                    </a:lnTo>
                    <a:lnTo>
                      <a:pt x="74" y="68"/>
                    </a:lnTo>
                    <a:lnTo>
                      <a:pt x="79" y="76"/>
                    </a:lnTo>
                    <a:lnTo>
                      <a:pt x="85" y="84"/>
                    </a:lnTo>
                    <a:lnTo>
                      <a:pt x="90" y="92"/>
                    </a:lnTo>
                    <a:lnTo>
                      <a:pt x="93" y="100"/>
                    </a:lnTo>
                    <a:lnTo>
                      <a:pt x="96" y="108"/>
                    </a:lnTo>
                    <a:lnTo>
                      <a:pt x="97" y="116"/>
                    </a:lnTo>
                    <a:lnTo>
                      <a:pt x="98" y="120"/>
                    </a:lnTo>
                    <a:lnTo>
                      <a:pt x="102" y="118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1" y="105"/>
                    </a:lnTo>
                    <a:lnTo>
                      <a:pt x="109" y="95"/>
                    </a:lnTo>
                    <a:lnTo>
                      <a:pt x="107" y="86"/>
                    </a:lnTo>
                    <a:lnTo>
                      <a:pt x="102" y="78"/>
                    </a:lnTo>
                    <a:lnTo>
                      <a:pt x="97" y="70"/>
                    </a:lnTo>
                    <a:lnTo>
                      <a:pt x="90" y="63"/>
                    </a:lnTo>
                    <a:lnTo>
                      <a:pt x="84" y="56"/>
                    </a:lnTo>
                    <a:lnTo>
                      <a:pt x="77" y="49"/>
                    </a:lnTo>
                    <a:lnTo>
                      <a:pt x="68" y="41"/>
                    </a:lnTo>
                    <a:lnTo>
                      <a:pt x="60" y="33"/>
                    </a:lnTo>
                    <a:lnTo>
                      <a:pt x="51" y="26"/>
                    </a:lnTo>
                    <a:lnTo>
                      <a:pt x="41" y="19"/>
                    </a:lnTo>
                    <a:lnTo>
                      <a:pt x="32" y="12"/>
                    </a:lnTo>
                    <a:lnTo>
                      <a:pt x="22" y="7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3" name="Freeform 531"/>
              <p:cNvSpPr>
                <a:spLocks/>
              </p:cNvSpPr>
              <p:nvPr/>
            </p:nvSpPr>
            <p:spPr bwMode="auto">
              <a:xfrm>
                <a:off x="2608" y="5210"/>
                <a:ext cx="56" cy="25"/>
              </a:xfrm>
              <a:custGeom>
                <a:avLst/>
                <a:gdLst>
                  <a:gd name="T0" fmla="*/ 1 w 112"/>
                  <a:gd name="T1" fmla="*/ 1 h 50"/>
                  <a:gd name="T2" fmla="*/ 1 w 112"/>
                  <a:gd name="T3" fmla="*/ 1 h 50"/>
                  <a:gd name="T4" fmla="*/ 1 w 112"/>
                  <a:gd name="T5" fmla="*/ 1 h 50"/>
                  <a:gd name="T6" fmla="*/ 1 w 112"/>
                  <a:gd name="T7" fmla="*/ 1 h 50"/>
                  <a:gd name="T8" fmla="*/ 1 w 112"/>
                  <a:gd name="T9" fmla="*/ 1 h 50"/>
                  <a:gd name="T10" fmla="*/ 1 w 112"/>
                  <a:gd name="T11" fmla="*/ 1 h 50"/>
                  <a:gd name="T12" fmla="*/ 1 w 112"/>
                  <a:gd name="T13" fmla="*/ 1 h 50"/>
                  <a:gd name="T14" fmla="*/ 1 w 112"/>
                  <a:gd name="T15" fmla="*/ 1 h 50"/>
                  <a:gd name="T16" fmla="*/ 1 w 112"/>
                  <a:gd name="T17" fmla="*/ 1 h 50"/>
                  <a:gd name="T18" fmla="*/ 1 w 112"/>
                  <a:gd name="T19" fmla="*/ 1 h 50"/>
                  <a:gd name="T20" fmla="*/ 1 w 112"/>
                  <a:gd name="T21" fmla="*/ 1 h 50"/>
                  <a:gd name="T22" fmla="*/ 1 w 112"/>
                  <a:gd name="T23" fmla="*/ 1 h 50"/>
                  <a:gd name="T24" fmla="*/ 1 w 112"/>
                  <a:gd name="T25" fmla="*/ 1 h 50"/>
                  <a:gd name="T26" fmla="*/ 1 w 112"/>
                  <a:gd name="T27" fmla="*/ 0 h 50"/>
                  <a:gd name="T28" fmla="*/ 1 w 112"/>
                  <a:gd name="T29" fmla="*/ 0 h 50"/>
                  <a:gd name="T30" fmla="*/ 1 w 112"/>
                  <a:gd name="T31" fmla="*/ 1 h 50"/>
                  <a:gd name="T32" fmla="*/ 1 w 112"/>
                  <a:gd name="T33" fmla="*/ 1 h 50"/>
                  <a:gd name="T34" fmla="*/ 1 w 112"/>
                  <a:gd name="T35" fmla="*/ 1 h 50"/>
                  <a:gd name="T36" fmla="*/ 1 w 112"/>
                  <a:gd name="T37" fmla="*/ 1 h 50"/>
                  <a:gd name="T38" fmla="*/ 1 w 112"/>
                  <a:gd name="T39" fmla="*/ 1 h 50"/>
                  <a:gd name="T40" fmla="*/ 0 w 112"/>
                  <a:gd name="T41" fmla="*/ 1 h 50"/>
                  <a:gd name="T42" fmla="*/ 0 w 112"/>
                  <a:gd name="T43" fmla="*/ 1 h 50"/>
                  <a:gd name="T44" fmla="*/ 1 w 112"/>
                  <a:gd name="T45" fmla="*/ 1 h 50"/>
                  <a:gd name="T46" fmla="*/ 1 w 112"/>
                  <a:gd name="T47" fmla="*/ 1 h 50"/>
                  <a:gd name="T48" fmla="*/ 1 w 112"/>
                  <a:gd name="T49" fmla="*/ 1 h 50"/>
                  <a:gd name="T50" fmla="*/ 1 w 112"/>
                  <a:gd name="T51" fmla="*/ 1 h 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2" h="50">
                    <a:moveTo>
                      <a:pt x="2" y="50"/>
                    </a:moveTo>
                    <a:lnTo>
                      <a:pt x="13" y="42"/>
                    </a:lnTo>
                    <a:lnTo>
                      <a:pt x="25" y="35"/>
                    </a:lnTo>
                    <a:lnTo>
                      <a:pt x="36" y="29"/>
                    </a:lnTo>
                    <a:lnTo>
                      <a:pt x="49" y="25"/>
                    </a:lnTo>
                    <a:lnTo>
                      <a:pt x="62" y="21"/>
                    </a:lnTo>
                    <a:lnTo>
                      <a:pt x="74" y="19"/>
                    </a:lnTo>
                    <a:lnTo>
                      <a:pt x="87" y="17"/>
                    </a:lnTo>
                    <a:lnTo>
                      <a:pt x="101" y="15"/>
                    </a:lnTo>
                    <a:lnTo>
                      <a:pt x="105" y="14"/>
                    </a:lnTo>
                    <a:lnTo>
                      <a:pt x="110" y="11"/>
                    </a:lnTo>
                    <a:lnTo>
                      <a:pt x="112" y="6"/>
                    </a:lnTo>
                    <a:lnTo>
                      <a:pt x="109" y="3"/>
                    </a:lnTo>
                    <a:lnTo>
                      <a:pt x="94" y="0"/>
                    </a:lnTo>
                    <a:lnTo>
                      <a:pt x="79" y="0"/>
                    </a:lnTo>
                    <a:lnTo>
                      <a:pt x="64" y="4"/>
                    </a:lnTo>
                    <a:lnTo>
                      <a:pt x="50" y="11"/>
                    </a:lnTo>
                    <a:lnTo>
                      <a:pt x="35" y="19"/>
                    </a:lnTo>
                    <a:lnTo>
                      <a:pt x="22" y="28"/>
                    </a:lnTo>
                    <a:lnTo>
                      <a:pt x="11" y="38"/>
                    </a:lnTo>
                    <a:lnTo>
                      <a:pt x="0" y="49"/>
                    </a:lnTo>
                    <a:lnTo>
                      <a:pt x="0" y="50"/>
                    </a:lnTo>
                    <a:lnTo>
                      <a:pt x="2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4" name="Freeform 532"/>
              <p:cNvSpPr>
                <a:spLocks/>
              </p:cNvSpPr>
              <p:nvPr/>
            </p:nvSpPr>
            <p:spPr bwMode="auto">
              <a:xfrm>
                <a:off x="2029" y="5166"/>
                <a:ext cx="53" cy="119"/>
              </a:xfrm>
              <a:custGeom>
                <a:avLst/>
                <a:gdLst>
                  <a:gd name="T0" fmla="*/ 1 w 106"/>
                  <a:gd name="T1" fmla="*/ 1 h 237"/>
                  <a:gd name="T2" fmla="*/ 1 w 106"/>
                  <a:gd name="T3" fmla="*/ 1 h 237"/>
                  <a:gd name="T4" fmla="*/ 1 w 106"/>
                  <a:gd name="T5" fmla="*/ 1 h 237"/>
                  <a:gd name="T6" fmla="*/ 1 w 106"/>
                  <a:gd name="T7" fmla="*/ 1 h 237"/>
                  <a:gd name="T8" fmla="*/ 1 w 106"/>
                  <a:gd name="T9" fmla="*/ 1 h 237"/>
                  <a:gd name="T10" fmla="*/ 1 w 106"/>
                  <a:gd name="T11" fmla="*/ 1 h 237"/>
                  <a:gd name="T12" fmla="*/ 1 w 106"/>
                  <a:gd name="T13" fmla="*/ 1 h 237"/>
                  <a:gd name="T14" fmla="*/ 1 w 106"/>
                  <a:gd name="T15" fmla="*/ 1 h 237"/>
                  <a:gd name="T16" fmla="*/ 1 w 106"/>
                  <a:gd name="T17" fmla="*/ 1 h 237"/>
                  <a:gd name="T18" fmla="*/ 1 w 106"/>
                  <a:gd name="T19" fmla="*/ 1 h 237"/>
                  <a:gd name="T20" fmla="*/ 1 w 106"/>
                  <a:gd name="T21" fmla="*/ 1 h 237"/>
                  <a:gd name="T22" fmla="*/ 1 w 106"/>
                  <a:gd name="T23" fmla="*/ 1 h 237"/>
                  <a:gd name="T24" fmla="*/ 1 w 106"/>
                  <a:gd name="T25" fmla="*/ 1 h 237"/>
                  <a:gd name="T26" fmla="*/ 1 w 106"/>
                  <a:gd name="T27" fmla="*/ 1 h 237"/>
                  <a:gd name="T28" fmla="*/ 1 w 106"/>
                  <a:gd name="T29" fmla="*/ 1 h 237"/>
                  <a:gd name="T30" fmla="*/ 1 w 106"/>
                  <a:gd name="T31" fmla="*/ 1 h 237"/>
                  <a:gd name="T32" fmla="*/ 0 w 106"/>
                  <a:gd name="T33" fmla="*/ 1 h 237"/>
                  <a:gd name="T34" fmla="*/ 0 w 106"/>
                  <a:gd name="T35" fmla="*/ 1 h 237"/>
                  <a:gd name="T36" fmla="*/ 1 w 106"/>
                  <a:gd name="T37" fmla="*/ 1 h 237"/>
                  <a:gd name="T38" fmla="*/ 1 w 106"/>
                  <a:gd name="T39" fmla="*/ 1 h 237"/>
                  <a:gd name="T40" fmla="*/ 1 w 106"/>
                  <a:gd name="T41" fmla="*/ 1 h 237"/>
                  <a:gd name="T42" fmla="*/ 1 w 106"/>
                  <a:gd name="T43" fmla="*/ 1 h 237"/>
                  <a:gd name="T44" fmla="*/ 1 w 106"/>
                  <a:gd name="T45" fmla="*/ 1 h 237"/>
                  <a:gd name="T46" fmla="*/ 1 w 106"/>
                  <a:gd name="T47" fmla="*/ 1 h 237"/>
                  <a:gd name="T48" fmla="*/ 1 w 106"/>
                  <a:gd name="T49" fmla="*/ 1 h 237"/>
                  <a:gd name="T50" fmla="*/ 1 w 106"/>
                  <a:gd name="T51" fmla="*/ 1 h 237"/>
                  <a:gd name="T52" fmla="*/ 1 w 106"/>
                  <a:gd name="T53" fmla="*/ 1 h 237"/>
                  <a:gd name="T54" fmla="*/ 1 w 106"/>
                  <a:gd name="T55" fmla="*/ 1 h 237"/>
                  <a:gd name="T56" fmla="*/ 1 w 106"/>
                  <a:gd name="T57" fmla="*/ 0 h 237"/>
                  <a:gd name="T58" fmla="*/ 1 w 106"/>
                  <a:gd name="T59" fmla="*/ 0 h 237"/>
                  <a:gd name="T60" fmla="*/ 1 w 106"/>
                  <a:gd name="T61" fmla="*/ 0 h 237"/>
                  <a:gd name="T62" fmla="*/ 1 w 106"/>
                  <a:gd name="T63" fmla="*/ 0 h 237"/>
                  <a:gd name="T64" fmla="*/ 1 w 106"/>
                  <a:gd name="T65" fmla="*/ 1 h 237"/>
                  <a:gd name="T66" fmla="*/ 1 w 106"/>
                  <a:gd name="T67" fmla="*/ 1 h 2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6" h="237">
                    <a:moveTo>
                      <a:pt x="72" y="1"/>
                    </a:moveTo>
                    <a:lnTo>
                      <a:pt x="81" y="15"/>
                    </a:lnTo>
                    <a:lnTo>
                      <a:pt x="85" y="31"/>
                    </a:lnTo>
                    <a:lnTo>
                      <a:pt x="84" y="48"/>
                    </a:lnTo>
                    <a:lnTo>
                      <a:pt x="81" y="65"/>
                    </a:lnTo>
                    <a:lnTo>
                      <a:pt x="74" y="83"/>
                    </a:lnTo>
                    <a:lnTo>
                      <a:pt x="66" y="99"/>
                    </a:lnTo>
                    <a:lnTo>
                      <a:pt x="58" y="114"/>
                    </a:lnTo>
                    <a:lnTo>
                      <a:pt x="50" y="128"/>
                    </a:lnTo>
                    <a:lnTo>
                      <a:pt x="43" y="140"/>
                    </a:lnTo>
                    <a:lnTo>
                      <a:pt x="36" y="153"/>
                    </a:lnTo>
                    <a:lnTo>
                      <a:pt x="30" y="166"/>
                    </a:lnTo>
                    <a:lnTo>
                      <a:pt x="23" y="178"/>
                    </a:lnTo>
                    <a:lnTo>
                      <a:pt x="17" y="191"/>
                    </a:lnTo>
                    <a:lnTo>
                      <a:pt x="12" y="204"/>
                    </a:lnTo>
                    <a:lnTo>
                      <a:pt x="6" y="216"/>
                    </a:lnTo>
                    <a:lnTo>
                      <a:pt x="0" y="230"/>
                    </a:lnTo>
                    <a:lnTo>
                      <a:pt x="0" y="236"/>
                    </a:lnTo>
                    <a:lnTo>
                      <a:pt x="6" y="237"/>
                    </a:lnTo>
                    <a:lnTo>
                      <a:pt x="13" y="235"/>
                    </a:lnTo>
                    <a:lnTo>
                      <a:pt x="17" y="230"/>
                    </a:lnTo>
                    <a:lnTo>
                      <a:pt x="32" y="209"/>
                    </a:lnTo>
                    <a:lnTo>
                      <a:pt x="51" y="182"/>
                    </a:lnTo>
                    <a:lnTo>
                      <a:pt x="72" y="150"/>
                    </a:lnTo>
                    <a:lnTo>
                      <a:pt x="90" y="115"/>
                    </a:lnTo>
                    <a:lnTo>
                      <a:pt x="103" y="80"/>
                    </a:lnTo>
                    <a:lnTo>
                      <a:pt x="106" y="48"/>
                    </a:lnTo>
                    <a:lnTo>
                      <a:pt x="97" y="21"/>
                    </a:lnTo>
                    <a:lnTo>
                      <a:pt x="73" y="0"/>
                    </a:lnTo>
                    <a:lnTo>
                      <a:pt x="72" y="0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5" name="Freeform 533"/>
              <p:cNvSpPr>
                <a:spLocks/>
              </p:cNvSpPr>
              <p:nvPr/>
            </p:nvSpPr>
            <p:spPr bwMode="auto">
              <a:xfrm>
                <a:off x="2386" y="5270"/>
                <a:ext cx="56" cy="64"/>
              </a:xfrm>
              <a:custGeom>
                <a:avLst/>
                <a:gdLst>
                  <a:gd name="T0" fmla="*/ 0 w 111"/>
                  <a:gd name="T1" fmla="*/ 0 h 129"/>
                  <a:gd name="T2" fmla="*/ 1 w 111"/>
                  <a:gd name="T3" fmla="*/ 0 h 129"/>
                  <a:gd name="T4" fmla="*/ 1 w 111"/>
                  <a:gd name="T5" fmla="*/ 0 h 129"/>
                  <a:gd name="T6" fmla="*/ 1 w 111"/>
                  <a:gd name="T7" fmla="*/ 0 h 129"/>
                  <a:gd name="T8" fmla="*/ 1 w 111"/>
                  <a:gd name="T9" fmla="*/ 0 h 129"/>
                  <a:gd name="T10" fmla="*/ 1 w 111"/>
                  <a:gd name="T11" fmla="*/ 0 h 129"/>
                  <a:gd name="T12" fmla="*/ 1 w 111"/>
                  <a:gd name="T13" fmla="*/ 0 h 129"/>
                  <a:gd name="T14" fmla="*/ 1 w 111"/>
                  <a:gd name="T15" fmla="*/ 0 h 129"/>
                  <a:gd name="T16" fmla="*/ 1 w 111"/>
                  <a:gd name="T17" fmla="*/ 0 h 129"/>
                  <a:gd name="T18" fmla="*/ 1 w 111"/>
                  <a:gd name="T19" fmla="*/ 0 h 129"/>
                  <a:gd name="T20" fmla="*/ 1 w 111"/>
                  <a:gd name="T21" fmla="*/ 0 h 129"/>
                  <a:gd name="T22" fmla="*/ 1 w 111"/>
                  <a:gd name="T23" fmla="*/ 0 h 129"/>
                  <a:gd name="T24" fmla="*/ 1 w 111"/>
                  <a:gd name="T25" fmla="*/ 0 h 129"/>
                  <a:gd name="T26" fmla="*/ 1 w 111"/>
                  <a:gd name="T27" fmla="*/ 0 h 129"/>
                  <a:gd name="T28" fmla="*/ 1 w 111"/>
                  <a:gd name="T29" fmla="*/ 0 h 129"/>
                  <a:gd name="T30" fmla="*/ 1 w 111"/>
                  <a:gd name="T31" fmla="*/ 0 h 129"/>
                  <a:gd name="T32" fmla="*/ 1 w 111"/>
                  <a:gd name="T33" fmla="*/ 0 h 129"/>
                  <a:gd name="T34" fmla="*/ 1 w 111"/>
                  <a:gd name="T35" fmla="*/ 0 h 129"/>
                  <a:gd name="T36" fmla="*/ 1 w 111"/>
                  <a:gd name="T37" fmla="*/ 0 h 129"/>
                  <a:gd name="T38" fmla="*/ 1 w 111"/>
                  <a:gd name="T39" fmla="*/ 0 h 129"/>
                  <a:gd name="T40" fmla="*/ 1 w 111"/>
                  <a:gd name="T41" fmla="*/ 0 h 129"/>
                  <a:gd name="T42" fmla="*/ 1 w 111"/>
                  <a:gd name="T43" fmla="*/ 0 h 129"/>
                  <a:gd name="T44" fmla="*/ 1 w 111"/>
                  <a:gd name="T45" fmla="*/ 0 h 129"/>
                  <a:gd name="T46" fmla="*/ 1 w 111"/>
                  <a:gd name="T47" fmla="*/ 0 h 129"/>
                  <a:gd name="T48" fmla="*/ 1 w 111"/>
                  <a:gd name="T49" fmla="*/ 0 h 129"/>
                  <a:gd name="T50" fmla="*/ 1 w 111"/>
                  <a:gd name="T51" fmla="*/ 0 h 129"/>
                  <a:gd name="T52" fmla="*/ 1 w 111"/>
                  <a:gd name="T53" fmla="*/ 0 h 129"/>
                  <a:gd name="T54" fmla="*/ 1 w 111"/>
                  <a:gd name="T55" fmla="*/ 0 h 129"/>
                  <a:gd name="T56" fmla="*/ 0 w 111"/>
                  <a:gd name="T57" fmla="*/ 0 h 129"/>
                  <a:gd name="T58" fmla="*/ 0 w 111"/>
                  <a:gd name="T59" fmla="*/ 0 h 129"/>
                  <a:gd name="T60" fmla="*/ 0 w 111"/>
                  <a:gd name="T61" fmla="*/ 0 h 129"/>
                  <a:gd name="T62" fmla="*/ 0 w 111"/>
                  <a:gd name="T63" fmla="*/ 0 h 129"/>
                  <a:gd name="T64" fmla="*/ 0 w 111"/>
                  <a:gd name="T65" fmla="*/ 0 h 129"/>
                  <a:gd name="T66" fmla="*/ 0 w 111"/>
                  <a:gd name="T67" fmla="*/ 0 h 12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1" h="129">
                    <a:moveTo>
                      <a:pt x="0" y="128"/>
                    </a:moveTo>
                    <a:lnTo>
                      <a:pt x="8" y="110"/>
                    </a:lnTo>
                    <a:lnTo>
                      <a:pt x="17" y="93"/>
                    </a:lnTo>
                    <a:lnTo>
                      <a:pt x="28" y="76"/>
                    </a:lnTo>
                    <a:lnTo>
                      <a:pt x="41" y="61"/>
                    </a:lnTo>
                    <a:lnTo>
                      <a:pt x="56" y="47"/>
                    </a:lnTo>
                    <a:lnTo>
                      <a:pt x="71" y="35"/>
                    </a:lnTo>
                    <a:lnTo>
                      <a:pt x="88" y="24"/>
                    </a:lnTo>
                    <a:lnTo>
                      <a:pt x="106" y="16"/>
                    </a:lnTo>
                    <a:lnTo>
                      <a:pt x="109" y="13"/>
                    </a:lnTo>
                    <a:lnTo>
                      <a:pt x="111" y="7"/>
                    </a:lnTo>
                    <a:lnTo>
                      <a:pt x="110" y="1"/>
                    </a:lnTo>
                    <a:lnTo>
                      <a:pt x="107" y="0"/>
                    </a:lnTo>
                    <a:lnTo>
                      <a:pt x="96" y="1"/>
                    </a:lnTo>
                    <a:lnTo>
                      <a:pt x="86" y="5"/>
                    </a:lnTo>
                    <a:lnTo>
                      <a:pt x="77" y="8"/>
                    </a:lnTo>
                    <a:lnTo>
                      <a:pt x="69" y="12"/>
                    </a:lnTo>
                    <a:lnTo>
                      <a:pt x="61" y="17"/>
                    </a:lnTo>
                    <a:lnTo>
                      <a:pt x="54" y="24"/>
                    </a:lnTo>
                    <a:lnTo>
                      <a:pt x="47" y="31"/>
                    </a:lnTo>
                    <a:lnTo>
                      <a:pt x="41" y="40"/>
                    </a:lnTo>
                    <a:lnTo>
                      <a:pt x="34" y="51"/>
                    </a:lnTo>
                    <a:lnTo>
                      <a:pt x="28" y="61"/>
                    </a:lnTo>
                    <a:lnTo>
                      <a:pt x="23" y="72"/>
                    </a:lnTo>
                    <a:lnTo>
                      <a:pt x="17" y="83"/>
                    </a:lnTo>
                    <a:lnTo>
                      <a:pt x="11" y="93"/>
                    </a:lnTo>
                    <a:lnTo>
                      <a:pt x="7" y="105"/>
                    </a:lnTo>
                    <a:lnTo>
                      <a:pt x="3" y="116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6" name="Freeform 534"/>
              <p:cNvSpPr>
                <a:spLocks/>
              </p:cNvSpPr>
              <p:nvPr/>
            </p:nvSpPr>
            <p:spPr bwMode="auto">
              <a:xfrm>
                <a:off x="2349" y="5221"/>
                <a:ext cx="31" cy="32"/>
              </a:xfrm>
              <a:custGeom>
                <a:avLst/>
                <a:gdLst>
                  <a:gd name="T0" fmla="*/ 1 w 61"/>
                  <a:gd name="T1" fmla="*/ 0 h 66"/>
                  <a:gd name="T2" fmla="*/ 1 w 61"/>
                  <a:gd name="T3" fmla="*/ 0 h 66"/>
                  <a:gd name="T4" fmla="*/ 0 w 61"/>
                  <a:gd name="T5" fmla="*/ 0 h 66"/>
                  <a:gd name="T6" fmla="*/ 0 w 61"/>
                  <a:gd name="T7" fmla="*/ 0 h 66"/>
                  <a:gd name="T8" fmla="*/ 1 w 61"/>
                  <a:gd name="T9" fmla="*/ 0 h 66"/>
                  <a:gd name="T10" fmla="*/ 1 w 61"/>
                  <a:gd name="T11" fmla="*/ 0 h 66"/>
                  <a:gd name="T12" fmla="*/ 1 w 61"/>
                  <a:gd name="T13" fmla="*/ 0 h 66"/>
                  <a:gd name="T14" fmla="*/ 1 w 61"/>
                  <a:gd name="T15" fmla="*/ 0 h 66"/>
                  <a:gd name="T16" fmla="*/ 1 w 61"/>
                  <a:gd name="T17" fmla="*/ 0 h 66"/>
                  <a:gd name="T18" fmla="*/ 1 w 61"/>
                  <a:gd name="T19" fmla="*/ 0 h 66"/>
                  <a:gd name="T20" fmla="*/ 1 w 61"/>
                  <a:gd name="T21" fmla="*/ 0 h 66"/>
                  <a:gd name="T22" fmla="*/ 1 w 61"/>
                  <a:gd name="T23" fmla="*/ 0 h 66"/>
                  <a:gd name="T24" fmla="*/ 1 w 61"/>
                  <a:gd name="T25" fmla="*/ 0 h 66"/>
                  <a:gd name="T26" fmla="*/ 1 w 61"/>
                  <a:gd name="T27" fmla="*/ 0 h 66"/>
                  <a:gd name="T28" fmla="*/ 1 w 61"/>
                  <a:gd name="T29" fmla="*/ 0 h 66"/>
                  <a:gd name="T30" fmla="*/ 1 w 61"/>
                  <a:gd name="T31" fmla="*/ 0 h 66"/>
                  <a:gd name="T32" fmla="*/ 1 w 61"/>
                  <a:gd name="T33" fmla="*/ 0 h 66"/>
                  <a:gd name="T34" fmla="*/ 1 w 61"/>
                  <a:gd name="T35" fmla="*/ 0 h 66"/>
                  <a:gd name="T36" fmla="*/ 1 w 61"/>
                  <a:gd name="T37" fmla="*/ 0 h 66"/>
                  <a:gd name="T38" fmla="*/ 1 w 61"/>
                  <a:gd name="T39" fmla="*/ 0 h 66"/>
                  <a:gd name="T40" fmla="*/ 1 w 61"/>
                  <a:gd name="T41" fmla="*/ 0 h 66"/>
                  <a:gd name="T42" fmla="*/ 1 w 61"/>
                  <a:gd name="T43" fmla="*/ 0 h 66"/>
                  <a:gd name="T44" fmla="*/ 1 w 61"/>
                  <a:gd name="T45" fmla="*/ 0 h 66"/>
                  <a:gd name="T46" fmla="*/ 1 w 61"/>
                  <a:gd name="T47" fmla="*/ 0 h 66"/>
                  <a:gd name="T48" fmla="*/ 1 w 61"/>
                  <a:gd name="T49" fmla="*/ 0 h 66"/>
                  <a:gd name="T50" fmla="*/ 1 w 61"/>
                  <a:gd name="T51" fmla="*/ 0 h 66"/>
                  <a:gd name="T52" fmla="*/ 1 w 61"/>
                  <a:gd name="T53" fmla="*/ 0 h 66"/>
                  <a:gd name="T54" fmla="*/ 1 w 61"/>
                  <a:gd name="T55" fmla="*/ 0 h 66"/>
                  <a:gd name="T56" fmla="*/ 1 w 61"/>
                  <a:gd name="T57" fmla="*/ 0 h 66"/>
                  <a:gd name="T58" fmla="*/ 1 w 61"/>
                  <a:gd name="T59" fmla="*/ 0 h 66"/>
                  <a:gd name="T60" fmla="*/ 1 w 61"/>
                  <a:gd name="T61" fmla="*/ 0 h 66"/>
                  <a:gd name="T62" fmla="*/ 1 w 61"/>
                  <a:gd name="T63" fmla="*/ 0 h 66"/>
                  <a:gd name="T64" fmla="*/ 1 w 61"/>
                  <a:gd name="T65" fmla="*/ 0 h 66"/>
                  <a:gd name="T66" fmla="*/ 0 w 61"/>
                  <a:gd name="T67" fmla="*/ 0 h 66"/>
                  <a:gd name="T68" fmla="*/ 1 w 61"/>
                  <a:gd name="T69" fmla="*/ 0 h 66"/>
                  <a:gd name="T70" fmla="*/ 1 w 61"/>
                  <a:gd name="T71" fmla="*/ 0 h 66"/>
                  <a:gd name="T72" fmla="*/ 1 w 61"/>
                  <a:gd name="T73" fmla="*/ 0 h 66"/>
                  <a:gd name="T74" fmla="*/ 1 w 61"/>
                  <a:gd name="T75" fmla="*/ 0 h 66"/>
                  <a:gd name="T76" fmla="*/ 1 w 61"/>
                  <a:gd name="T77" fmla="*/ 0 h 66"/>
                  <a:gd name="T78" fmla="*/ 1 w 61"/>
                  <a:gd name="T79" fmla="*/ 0 h 66"/>
                  <a:gd name="T80" fmla="*/ 1 w 61"/>
                  <a:gd name="T81" fmla="*/ 0 h 66"/>
                  <a:gd name="T82" fmla="*/ 1 w 61"/>
                  <a:gd name="T83" fmla="*/ 0 h 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1" h="66">
                    <a:moveTo>
                      <a:pt x="16" y="0"/>
                    </a:moveTo>
                    <a:lnTo>
                      <a:pt x="6" y="7"/>
                    </a:lnTo>
                    <a:lnTo>
                      <a:pt x="0" y="15"/>
                    </a:lnTo>
                    <a:lnTo>
                      <a:pt x="0" y="26"/>
                    </a:lnTo>
                    <a:lnTo>
                      <a:pt x="5" y="37"/>
                    </a:lnTo>
                    <a:lnTo>
                      <a:pt x="9" y="43"/>
                    </a:lnTo>
                    <a:lnTo>
                      <a:pt x="15" y="47"/>
                    </a:lnTo>
                    <a:lnTo>
                      <a:pt x="22" y="51"/>
                    </a:lnTo>
                    <a:lnTo>
                      <a:pt x="29" y="54"/>
                    </a:lnTo>
                    <a:lnTo>
                      <a:pt x="36" y="58"/>
                    </a:lnTo>
                    <a:lnTo>
                      <a:pt x="43" y="60"/>
                    </a:lnTo>
                    <a:lnTo>
                      <a:pt x="50" y="62"/>
                    </a:lnTo>
                    <a:lnTo>
                      <a:pt x="56" y="66"/>
                    </a:lnTo>
                    <a:lnTo>
                      <a:pt x="59" y="66"/>
                    </a:lnTo>
                    <a:lnTo>
                      <a:pt x="60" y="65"/>
                    </a:lnTo>
                    <a:lnTo>
                      <a:pt x="61" y="62"/>
                    </a:lnTo>
                    <a:lnTo>
                      <a:pt x="60" y="61"/>
                    </a:lnTo>
                    <a:lnTo>
                      <a:pt x="55" y="60"/>
                    </a:lnTo>
                    <a:lnTo>
                      <a:pt x="51" y="58"/>
                    </a:lnTo>
                    <a:lnTo>
                      <a:pt x="46" y="57"/>
                    </a:lnTo>
                    <a:lnTo>
                      <a:pt x="43" y="54"/>
                    </a:lnTo>
                    <a:lnTo>
                      <a:pt x="38" y="53"/>
                    </a:lnTo>
                    <a:lnTo>
                      <a:pt x="33" y="51"/>
                    </a:lnTo>
                    <a:lnTo>
                      <a:pt x="29" y="50"/>
                    </a:lnTo>
                    <a:lnTo>
                      <a:pt x="24" y="47"/>
                    </a:lnTo>
                    <a:lnTo>
                      <a:pt x="20" y="45"/>
                    </a:lnTo>
                    <a:lnTo>
                      <a:pt x="15" y="43"/>
                    </a:lnTo>
                    <a:lnTo>
                      <a:pt x="10" y="39"/>
                    </a:lnTo>
                    <a:lnTo>
                      <a:pt x="7" y="35"/>
                    </a:lnTo>
                    <a:lnTo>
                      <a:pt x="6" y="32"/>
                    </a:lnTo>
                    <a:lnTo>
                      <a:pt x="5" y="29"/>
                    </a:lnTo>
                    <a:lnTo>
                      <a:pt x="2" y="27"/>
                    </a:lnTo>
                    <a:lnTo>
                      <a:pt x="1" y="24"/>
                    </a:lnTo>
                    <a:lnTo>
                      <a:pt x="0" y="16"/>
                    </a:lnTo>
                    <a:lnTo>
                      <a:pt x="3" y="9"/>
                    </a:lnTo>
                    <a:lnTo>
                      <a:pt x="9" y="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7" name="Freeform 535"/>
              <p:cNvSpPr>
                <a:spLocks/>
              </p:cNvSpPr>
              <p:nvPr/>
            </p:nvSpPr>
            <p:spPr bwMode="auto">
              <a:xfrm>
                <a:off x="2068" y="5279"/>
                <a:ext cx="140" cy="115"/>
              </a:xfrm>
              <a:custGeom>
                <a:avLst/>
                <a:gdLst>
                  <a:gd name="T0" fmla="*/ 1 w 280"/>
                  <a:gd name="T1" fmla="*/ 1 h 230"/>
                  <a:gd name="T2" fmla="*/ 1 w 280"/>
                  <a:gd name="T3" fmla="*/ 1 h 230"/>
                  <a:gd name="T4" fmla="*/ 1 w 280"/>
                  <a:gd name="T5" fmla="*/ 1 h 230"/>
                  <a:gd name="T6" fmla="*/ 1 w 280"/>
                  <a:gd name="T7" fmla="*/ 1 h 230"/>
                  <a:gd name="T8" fmla="*/ 1 w 280"/>
                  <a:gd name="T9" fmla="*/ 1 h 230"/>
                  <a:gd name="T10" fmla="*/ 1 w 280"/>
                  <a:gd name="T11" fmla="*/ 1 h 230"/>
                  <a:gd name="T12" fmla="*/ 1 w 280"/>
                  <a:gd name="T13" fmla="*/ 1 h 230"/>
                  <a:gd name="T14" fmla="*/ 1 w 280"/>
                  <a:gd name="T15" fmla="*/ 1 h 230"/>
                  <a:gd name="T16" fmla="*/ 1 w 280"/>
                  <a:gd name="T17" fmla="*/ 1 h 230"/>
                  <a:gd name="T18" fmla="*/ 1 w 280"/>
                  <a:gd name="T19" fmla="*/ 1 h 230"/>
                  <a:gd name="T20" fmla="*/ 1 w 280"/>
                  <a:gd name="T21" fmla="*/ 1 h 230"/>
                  <a:gd name="T22" fmla="*/ 1 w 280"/>
                  <a:gd name="T23" fmla="*/ 1 h 230"/>
                  <a:gd name="T24" fmla="*/ 1 w 280"/>
                  <a:gd name="T25" fmla="*/ 1 h 230"/>
                  <a:gd name="T26" fmla="*/ 1 w 280"/>
                  <a:gd name="T27" fmla="*/ 1 h 230"/>
                  <a:gd name="T28" fmla="*/ 1 w 280"/>
                  <a:gd name="T29" fmla="*/ 1 h 230"/>
                  <a:gd name="T30" fmla="*/ 1 w 280"/>
                  <a:gd name="T31" fmla="*/ 1 h 230"/>
                  <a:gd name="T32" fmla="*/ 1 w 280"/>
                  <a:gd name="T33" fmla="*/ 1 h 230"/>
                  <a:gd name="T34" fmla="*/ 1 w 280"/>
                  <a:gd name="T35" fmla="*/ 1 h 230"/>
                  <a:gd name="T36" fmla="*/ 1 w 280"/>
                  <a:gd name="T37" fmla="*/ 1 h 230"/>
                  <a:gd name="T38" fmla="*/ 1 w 280"/>
                  <a:gd name="T39" fmla="*/ 1 h 230"/>
                  <a:gd name="T40" fmla="*/ 1 w 280"/>
                  <a:gd name="T41" fmla="*/ 1 h 230"/>
                  <a:gd name="T42" fmla="*/ 1 w 280"/>
                  <a:gd name="T43" fmla="*/ 1 h 230"/>
                  <a:gd name="T44" fmla="*/ 1 w 280"/>
                  <a:gd name="T45" fmla="*/ 1 h 230"/>
                  <a:gd name="T46" fmla="*/ 1 w 280"/>
                  <a:gd name="T47" fmla="*/ 1 h 230"/>
                  <a:gd name="T48" fmla="*/ 1 w 280"/>
                  <a:gd name="T49" fmla="*/ 1 h 230"/>
                  <a:gd name="T50" fmla="*/ 1 w 280"/>
                  <a:gd name="T51" fmla="*/ 0 h 230"/>
                  <a:gd name="T52" fmla="*/ 1 w 280"/>
                  <a:gd name="T53" fmla="*/ 0 h 230"/>
                  <a:gd name="T54" fmla="*/ 1 w 280"/>
                  <a:gd name="T55" fmla="*/ 1 h 230"/>
                  <a:gd name="T56" fmla="*/ 1 w 280"/>
                  <a:gd name="T57" fmla="*/ 1 h 230"/>
                  <a:gd name="T58" fmla="*/ 1 w 280"/>
                  <a:gd name="T59" fmla="*/ 1 h 230"/>
                  <a:gd name="T60" fmla="*/ 1 w 280"/>
                  <a:gd name="T61" fmla="*/ 1 h 230"/>
                  <a:gd name="T62" fmla="*/ 1 w 280"/>
                  <a:gd name="T63" fmla="*/ 1 h 230"/>
                  <a:gd name="T64" fmla="*/ 1 w 280"/>
                  <a:gd name="T65" fmla="*/ 1 h 230"/>
                  <a:gd name="T66" fmla="*/ 1 w 280"/>
                  <a:gd name="T67" fmla="*/ 1 h 230"/>
                  <a:gd name="T68" fmla="*/ 1 w 280"/>
                  <a:gd name="T69" fmla="*/ 1 h 230"/>
                  <a:gd name="T70" fmla="*/ 1 w 280"/>
                  <a:gd name="T71" fmla="*/ 1 h 230"/>
                  <a:gd name="T72" fmla="*/ 1 w 280"/>
                  <a:gd name="T73" fmla="*/ 1 h 230"/>
                  <a:gd name="T74" fmla="*/ 1 w 280"/>
                  <a:gd name="T75" fmla="*/ 1 h 230"/>
                  <a:gd name="T76" fmla="*/ 1 w 280"/>
                  <a:gd name="T77" fmla="*/ 1 h 230"/>
                  <a:gd name="T78" fmla="*/ 1 w 280"/>
                  <a:gd name="T79" fmla="*/ 1 h 230"/>
                  <a:gd name="T80" fmla="*/ 1 w 280"/>
                  <a:gd name="T81" fmla="*/ 1 h 230"/>
                  <a:gd name="T82" fmla="*/ 1 w 280"/>
                  <a:gd name="T83" fmla="*/ 1 h 230"/>
                  <a:gd name="T84" fmla="*/ 1 w 280"/>
                  <a:gd name="T85" fmla="*/ 1 h 230"/>
                  <a:gd name="T86" fmla="*/ 1 w 280"/>
                  <a:gd name="T87" fmla="*/ 1 h 230"/>
                  <a:gd name="T88" fmla="*/ 0 w 280"/>
                  <a:gd name="T89" fmla="*/ 1 h 230"/>
                  <a:gd name="T90" fmla="*/ 0 w 280"/>
                  <a:gd name="T91" fmla="*/ 1 h 230"/>
                  <a:gd name="T92" fmla="*/ 0 w 280"/>
                  <a:gd name="T93" fmla="*/ 1 h 230"/>
                  <a:gd name="T94" fmla="*/ 0 w 280"/>
                  <a:gd name="T95" fmla="*/ 1 h 230"/>
                  <a:gd name="T96" fmla="*/ 1 w 280"/>
                  <a:gd name="T97" fmla="*/ 1 h 230"/>
                  <a:gd name="T98" fmla="*/ 1 w 280"/>
                  <a:gd name="T99" fmla="*/ 1 h 23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80" h="230">
                    <a:moveTo>
                      <a:pt x="2" y="230"/>
                    </a:moveTo>
                    <a:lnTo>
                      <a:pt x="9" y="224"/>
                    </a:lnTo>
                    <a:lnTo>
                      <a:pt x="15" y="217"/>
                    </a:lnTo>
                    <a:lnTo>
                      <a:pt x="21" y="210"/>
                    </a:lnTo>
                    <a:lnTo>
                      <a:pt x="28" y="203"/>
                    </a:lnTo>
                    <a:lnTo>
                      <a:pt x="34" y="195"/>
                    </a:lnTo>
                    <a:lnTo>
                      <a:pt x="40" y="188"/>
                    </a:lnTo>
                    <a:lnTo>
                      <a:pt x="47" y="180"/>
                    </a:lnTo>
                    <a:lnTo>
                      <a:pt x="52" y="173"/>
                    </a:lnTo>
                    <a:lnTo>
                      <a:pt x="65" y="161"/>
                    </a:lnTo>
                    <a:lnTo>
                      <a:pt x="79" y="149"/>
                    </a:lnTo>
                    <a:lnTo>
                      <a:pt x="93" y="140"/>
                    </a:lnTo>
                    <a:lnTo>
                      <a:pt x="108" y="131"/>
                    </a:lnTo>
                    <a:lnTo>
                      <a:pt x="124" y="123"/>
                    </a:lnTo>
                    <a:lnTo>
                      <a:pt x="139" y="116"/>
                    </a:lnTo>
                    <a:lnTo>
                      <a:pt x="155" y="109"/>
                    </a:lnTo>
                    <a:lnTo>
                      <a:pt x="171" y="102"/>
                    </a:lnTo>
                    <a:lnTo>
                      <a:pt x="191" y="93"/>
                    </a:lnTo>
                    <a:lnTo>
                      <a:pt x="208" y="85"/>
                    </a:lnTo>
                    <a:lnTo>
                      <a:pt x="224" y="74"/>
                    </a:lnTo>
                    <a:lnTo>
                      <a:pt x="238" y="64"/>
                    </a:lnTo>
                    <a:lnTo>
                      <a:pt x="252" y="53"/>
                    </a:lnTo>
                    <a:lnTo>
                      <a:pt x="262" y="39"/>
                    </a:lnTo>
                    <a:lnTo>
                      <a:pt x="272" y="23"/>
                    </a:lnTo>
                    <a:lnTo>
                      <a:pt x="280" y="3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75" y="2"/>
                    </a:lnTo>
                    <a:lnTo>
                      <a:pt x="272" y="4"/>
                    </a:lnTo>
                    <a:lnTo>
                      <a:pt x="257" y="27"/>
                    </a:lnTo>
                    <a:lnTo>
                      <a:pt x="240" y="46"/>
                    </a:lnTo>
                    <a:lnTo>
                      <a:pt x="219" y="61"/>
                    </a:lnTo>
                    <a:lnTo>
                      <a:pt x="199" y="72"/>
                    </a:lnTo>
                    <a:lnTo>
                      <a:pt x="176" y="84"/>
                    </a:lnTo>
                    <a:lnTo>
                      <a:pt x="153" y="94"/>
                    </a:lnTo>
                    <a:lnTo>
                      <a:pt x="130" y="107"/>
                    </a:lnTo>
                    <a:lnTo>
                      <a:pt x="106" y="120"/>
                    </a:lnTo>
                    <a:lnTo>
                      <a:pt x="90" y="133"/>
                    </a:lnTo>
                    <a:lnTo>
                      <a:pt x="77" y="146"/>
                    </a:lnTo>
                    <a:lnTo>
                      <a:pt x="64" y="158"/>
                    </a:lnTo>
                    <a:lnTo>
                      <a:pt x="51" y="172"/>
                    </a:lnTo>
                    <a:lnTo>
                      <a:pt x="40" y="187"/>
                    </a:lnTo>
                    <a:lnTo>
                      <a:pt x="27" y="201"/>
                    </a:lnTo>
                    <a:lnTo>
                      <a:pt x="14" y="215"/>
                    </a:lnTo>
                    <a:lnTo>
                      <a:pt x="0" y="229"/>
                    </a:lnTo>
                    <a:lnTo>
                      <a:pt x="0" y="230"/>
                    </a:lnTo>
                    <a:lnTo>
                      <a:pt x="2" y="2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8" name="Freeform 536"/>
              <p:cNvSpPr>
                <a:spLocks/>
              </p:cNvSpPr>
              <p:nvPr/>
            </p:nvSpPr>
            <p:spPr bwMode="auto">
              <a:xfrm>
                <a:off x="2215" y="5179"/>
                <a:ext cx="14" cy="87"/>
              </a:xfrm>
              <a:custGeom>
                <a:avLst/>
                <a:gdLst>
                  <a:gd name="T0" fmla="*/ 0 w 29"/>
                  <a:gd name="T1" fmla="*/ 0 h 174"/>
                  <a:gd name="T2" fmla="*/ 0 w 29"/>
                  <a:gd name="T3" fmla="*/ 1 h 174"/>
                  <a:gd name="T4" fmla="*/ 0 w 29"/>
                  <a:gd name="T5" fmla="*/ 1 h 174"/>
                  <a:gd name="T6" fmla="*/ 0 w 29"/>
                  <a:gd name="T7" fmla="*/ 1 h 174"/>
                  <a:gd name="T8" fmla="*/ 0 w 29"/>
                  <a:gd name="T9" fmla="*/ 1 h 174"/>
                  <a:gd name="T10" fmla="*/ 0 w 29"/>
                  <a:gd name="T11" fmla="*/ 1 h 174"/>
                  <a:gd name="T12" fmla="*/ 0 w 29"/>
                  <a:gd name="T13" fmla="*/ 1 h 174"/>
                  <a:gd name="T14" fmla="*/ 0 w 29"/>
                  <a:gd name="T15" fmla="*/ 1 h 174"/>
                  <a:gd name="T16" fmla="*/ 0 w 29"/>
                  <a:gd name="T17" fmla="*/ 1 h 174"/>
                  <a:gd name="T18" fmla="*/ 0 w 29"/>
                  <a:gd name="T19" fmla="*/ 1 h 174"/>
                  <a:gd name="T20" fmla="*/ 0 w 29"/>
                  <a:gd name="T21" fmla="*/ 1 h 174"/>
                  <a:gd name="T22" fmla="*/ 0 w 29"/>
                  <a:gd name="T23" fmla="*/ 1 h 174"/>
                  <a:gd name="T24" fmla="*/ 0 w 29"/>
                  <a:gd name="T25" fmla="*/ 1 h 174"/>
                  <a:gd name="T26" fmla="*/ 0 w 29"/>
                  <a:gd name="T27" fmla="*/ 1 h 174"/>
                  <a:gd name="T28" fmla="*/ 0 w 29"/>
                  <a:gd name="T29" fmla="*/ 1 h 174"/>
                  <a:gd name="T30" fmla="*/ 0 w 29"/>
                  <a:gd name="T31" fmla="*/ 1 h 174"/>
                  <a:gd name="T32" fmla="*/ 0 w 29"/>
                  <a:gd name="T33" fmla="*/ 0 h 174"/>
                  <a:gd name="T34" fmla="*/ 0 w 29"/>
                  <a:gd name="T35" fmla="*/ 0 h 174"/>
                  <a:gd name="T36" fmla="*/ 0 w 29"/>
                  <a:gd name="T37" fmla="*/ 0 h 174"/>
                  <a:gd name="T38" fmla="*/ 0 w 29"/>
                  <a:gd name="T39" fmla="*/ 0 h 174"/>
                  <a:gd name="T40" fmla="*/ 0 w 29"/>
                  <a:gd name="T41" fmla="*/ 0 h 174"/>
                  <a:gd name="T42" fmla="*/ 0 w 29"/>
                  <a:gd name="T43" fmla="*/ 0 h 17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9" h="174">
                    <a:moveTo>
                      <a:pt x="26" y="0"/>
                    </a:moveTo>
                    <a:lnTo>
                      <a:pt x="18" y="19"/>
                    </a:lnTo>
                    <a:lnTo>
                      <a:pt x="10" y="40"/>
                    </a:lnTo>
                    <a:lnTo>
                      <a:pt x="4" y="63"/>
                    </a:lnTo>
                    <a:lnTo>
                      <a:pt x="0" y="88"/>
                    </a:lnTo>
                    <a:lnTo>
                      <a:pt x="0" y="112"/>
                    </a:lnTo>
                    <a:lnTo>
                      <a:pt x="4" y="135"/>
                    </a:lnTo>
                    <a:lnTo>
                      <a:pt x="11" y="156"/>
                    </a:lnTo>
                    <a:lnTo>
                      <a:pt x="23" y="173"/>
                    </a:lnTo>
                    <a:lnTo>
                      <a:pt x="25" y="174"/>
                    </a:lnTo>
                    <a:lnTo>
                      <a:pt x="27" y="173"/>
                    </a:lnTo>
                    <a:lnTo>
                      <a:pt x="29" y="172"/>
                    </a:lnTo>
                    <a:lnTo>
                      <a:pt x="29" y="169"/>
                    </a:lnTo>
                    <a:lnTo>
                      <a:pt x="12" y="130"/>
                    </a:lnTo>
                    <a:lnTo>
                      <a:pt x="7" y="85"/>
                    </a:lnTo>
                    <a:lnTo>
                      <a:pt x="13" y="40"/>
                    </a:lnTo>
                    <a:lnTo>
                      <a:pt x="27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9" name="Freeform 537"/>
              <p:cNvSpPr>
                <a:spLocks/>
              </p:cNvSpPr>
              <p:nvPr/>
            </p:nvSpPr>
            <p:spPr bwMode="auto">
              <a:xfrm>
                <a:off x="2245" y="5184"/>
                <a:ext cx="83" cy="64"/>
              </a:xfrm>
              <a:custGeom>
                <a:avLst/>
                <a:gdLst>
                  <a:gd name="T0" fmla="*/ 0 w 167"/>
                  <a:gd name="T1" fmla="*/ 1 h 126"/>
                  <a:gd name="T2" fmla="*/ 0 w 167"/>
                  <a:gd name="T3" fmla="*/ 1 h 126"/>
                  <a:gd name="T4" fmla="*/ 0 w 167"/>
                  <a:gd name="T5" fmla="*/ 1 h 126"/>
                  <a:gd name="T6" fmla="*/ 0 w 167"/>
                  <a:gd name="T7" fmla="*/ 1 h 126"/>
                  <a:gd name="T8" fmla="*/ 0 w 167"/>
                  <a:gd name="T9" fmla="*/ 1 h 126"/>
                  <a:gd name="T10" fmla="*/ 0 w 167"/>
                  <a:gd name="T11" fmla="*/ 1 h 126"/>
                  <a:gd name="T12" fmla="*/ 0 w 167"/>
                  <a:gd name="T13" fmla="*/ 1 h 126"/>
                  <a:gd name="T14" fmla="*/ 0 w 167"/>
                  <a:gd name="T15" fmla="*/ 1 h 126"/>
                  <a:gd name="T16" fmla="*/ 0 w 167"/>
                  <a:gd name="T17" fmla="*/ 1 h 126"/>
                  <a:gd name="T18" fmla="*/ 0 w 167"/>
                  <a:gd name="T19" fmla="*/ 1 h 126"/>
                  <a:gd name="T20" fmla="*/ 0 w 167"/>
                  <a:gd name="T21" fmla="*/ 1 h 126"/>
                  <a:gd name="T22" fmla="*/ 0 w 167"/>
                  <a:gd name="T23" fmla="*/ 1 h 126"/>
                  <a:gd name="T24" fmla="*/ 0 w 167"/>
                  <a:gd name="T25" fmla="*/ 1 h 126"/>
                  <a:gd name="T26" fmla="*/ 0 w 167"/>
                  <a:gd name="T27" fmla="*/ 1 h 126"/>
                  <a:gd name="T28" fmla="*/ 0 w 167"/>
                  <a:gd name="T29" fmla="*/ 1 h 126"/>
                  <a:gd name="T30" fmla="*/ 0 w 167"/>
                  <a:gd name="T31" fmla="*/ 1 h 126"/>
                  <a:gd name="T32" fmla="*/ 0 w 167"/>
                  <a:gd name="T33" fmla="*/ 1 h 126"/>
                  <a:gd name="T34" fmla="*/ 0 w 167"/>
                  <a:gd name="T35" fmla="*/ 1 h 126"/>
                  <a:gd name="T36" fmla="*/ 0 w 167"/>
                  <a:gd name="T37" fmla="*/ 1 h 126"/>
                  <a:gd name="T38" fmla="*/ 0 w 167"/>
                  <a:gd name="T39" fmla="*/ 0 h 126"/>
                  <a:gd name="T40" fmla="*/ 0 w 167"/>
                  <a:gd name="T41" fmla="*/ 1 h 126"/>
                  <a:gd name="T42" fmla="*/ 0 w 167"/>
                  <a:gd name="T43" fmla="*/ 1 h 126"/>
                  <a:gd name="T44" fmla="*/ 0 w 167"/>
                  <a:gd name="T45" fmla="*/ 1 h 126"/>
                  <a:gd name="T46" fmla="*/ 0 w 167"/>
                  <a:gd name="T47" fmla="*/ 1 h 126"/>
                  <a:gd name="T48" fmla="*/ 0 w 167"/>
                  <a:gd name="T49" fmla="*/ 1 h 126"/>
                  <a:gd name="T50" fmla="*/ 0 w 167"/>
                  <a:gd name="T51" fmla="*/ 1 h 126"/>
                  <a:gd name="T52" fmla="*/ 0 w 167"/>
                  <a:gd name="T53" fmla="*/ 1 h 126"/>
                  <a:gd name="T54" fmla="*/ 0 w 167"/>
                  <a:gd name="T55" fmla="*/ 1 h 126"/>
                  <a:gd name="T56" fmla="*/ 0 w 167"/>
                  <a:gd name="T57" fmla="*/ 1 h 126"/>
                  <a:gd name="T58" fmla="*/ 0 w 167"/>
                  <a:gd name="T59" fmla="*/ 1 h 126"/>
                  <a:gd name="T60" fmla="*/ 0 w 167"/>
                  <a:gd name="T61" fmla="*/ 1 h 126"/>
                  <a:gd name="T62" fmla="*/ 0 w 167"/>
                  <a:gd name="T63" fmla="*/ 1 h 126"/>
                  <a:gd name="T64" fmla="*/ 0 w 167"/>
                  <a:gd name="T65" fmla="*/ 1 h 126"/>
                  <a:gd name="T66" fmla="*/ 0 w 167"/>
                  <a:gd name="T67" fmla="*/ 1 h 126"/>
                  <a:gd name="T68" fmla="*/ 0 w 167"/>
                  <a:gd name="T69" fmla="*/ 1 h 126"/>
                  <a:gd name="T70" fmla="*/ 0 w 167"/>
                  <a:gd name="T71" fmla="*/ 1 h 126"/>
                  <a:gd name="T72" fmla="*/ 0 w 167"/>
                  <a:gd name="T73" fmla="*/ 1 h 126"/>
                  <a:gd name="T74" fmla="*/ 0 w 167"/>
                  <a:gd name="T75" fmla="*/ 1 h 126"/>
                  <a:gd name="T76" fmla="*/ 0 w 167"/>
                  <a:gd name="T77" fmla="*/ 1 h 126"/>
                  <a:gd name="T78" fmla="*/ 0 w 167"/>
                  <a:gd name="T79" fmla="*/ 1 h 126"/>
                  <a:gd name="T80" fmla="*/ 0 w 167"/>
                  <a:gd name="T81" fmla="*/ 1 h 126"/>
                  <a:gd name="T82" fmla="*/ 0 w 167"/>
                  <a:gd name="T83" fmla="*/ 1 h 126"/>
                  <a:gd name="T84" fmla="*/ 0 w 167"/>
                  <a:gd name="T85" fmla="*/ 1 h 126"/>
                  <a:gd name="T86" fmla="*/ 0 w 167"/>
                  <a:gd name="T87" fmla="*/ 1 h 126"/>
                  <a:gd name="T88" fmla="*/ 0 w 167"/>
                  <a:gd name="T89" fmla="*/ 1 h 126"/>
                  <a:gd name="T90" fmla="*/ 0 w 167"/>
                  <a:gd name="T91" fmla="*/ 1 h 126"/>
                  <a:gd name="T92" fmla="*/ 0 w 167"/>
                  <a:gd name="T93" fmla="*/ 1 h 126"/>
                  <a:gd name="T94" fmla="*/ 0 w 167"/>
                  <a:gd name="T95" fmla="*/ 1 h 126"/>
                  <a:gd name="T96" fmla="*/ 0 w 167"/>
                  <a:gd name="T97" fmla="*/ 1 h 126"/>
                  <a:gd name="T98" fmla="*/ 0 w 167"/>
                  <a:gd name="T99" fmla="*/ 1 h 12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67" h="126">
                    <a:moveTo>
                      <a:pt x="0" y="125"/>
                    </a:moveTo>
                    <a:lnTo>
                      <a:pt x="15" y="126"/>
                    </a:lnTo>
                    <a:lnTo>
                      <a:pt x="29" y="126"/>
                    </a:lnTo>
                    <a:lnTo>
                      <a:pt x="41" y="125"/>
                    </a:lnTo>
                    <a:lnTo>
                      <a:pt x="53" y="122"/>
                    </a:lnTo>
                    <a:lnTo>
                      <a:pt x="65" y="117"/>
                    </a:lnTo>
                    <a:lnTo>
                      <a:pt x="76" y="113"/>
                    </a:lnTo>
                    <a:lnTo>
                      <a:pt x="89" y="106"/>
                    </a:lnTo>
                    <a:lnTo>
                      <a:pt x="102" y="100"/>
                    </a:lnTo>
                    <a:lnTo>
                      <a:pt x="115" y="92"/>
                    </a:lnTo>
                    <a:lnTo>
                      <a:pt x="126" y="83"/>
                    </a:lnTo>
                    <a:lnTo>
                      <a:pt x="134" y="71"/>
                    </a:lnTo>
                    <a:lnTo>
                      <a:pt x="141" y="58"/>
                    </a:lnTo>
                    <a:lnTo>
                      <a:pt x="147" y="46"/>
                    </a:lnTo>
                    <a:lnTo>
                      <a:pt x="152" y="33"/>
                    </a:lnTo>
                    <a:lnTo>
                      <a:pt x="158" y="20"/>
                    </a:lnTo>
                    <a:lnTo>
                      <a:pt x="166" y="8"/>
                    </a:lnTo>
                    <a:lnTo>
                      <a:pt x="167" y="4"/>
                    </a:lnTo>
                    <a:lnTo>
                      <a:pt x="167" y="1"/>
                    </a:lnTo>
                    <a:lnTo>
                      <a:pt x="165" y="0"/>
                    </a:lnTo>
                    <a:lnTo>
                      <a:pt x="162" y="2"/>
                    </a:lnTo>
                    <a:lnTo>
                      <a:pt x="154" y="9"/>
                    </a:lnTo>
                    <a:lnTo>
                      <a:pt x="148" y="18"/>
                    </a:lnTo>
                    <a:lnTo>
                      <a:pt x="142" y="26"/>
                    </a:lnTo>
                    <a:lnTo>
                      <a:pt x="137" y="35"/>
                    </a:lnTo>
                    <a:lnTo>
                      <a:pt x="132" y="45"/>
                    </a:lnTo>
                    <a:lnTo>
                      <a:pt x="126" y="53"/>
                    </a:lnTo>
                    <a:lnTo>
                      <a:pt x="120" y="62"/>
                    </a:lnTo>
                    <a:lnTo>
                      <a:pt x="112" y="69"/>
                    </a:lnTo>
                    <a:lnTo>
                      <a:pt x="107" y="72"/>
                    </a:lnTo>
                    <a:lnTo>
                      <a:pt x="103" y="76"/>
                    </a:lnTo>
                    <a:lnTo>
                      <a:pt x="97" y="79"/>
                    </a:lnTo>
                    <a:lnTo>
                      <a:pt x="92" y="83"/>
                    </a:lnTo>
                    <a:lnTo>
                      <a:pt x="87" y="86"/>
                    </a:lnTo>
                    <a:lnTo>
                      <a:pt x="81" y="89"/>
                    </a:lnTo>
                    <a:lnTo>
                      <a:pt x="76" y="93"/>
                    </a:lnTo>
                    <a:lnTo>
                      <a:pt x="71" y="96"/>
                    </a:lnTo>
                    <a:lnTo>
                      <a:pt x="62" y="102"/>
                    </a:lnTo>
                    <a:lnTo>
                      <a:pt x="54" y="107"/>
                    </a:lnTo>
                    <a:lnTo>
                      <a:pt x="46" y="110"/>
                    </a:lnTo>
                    <a:lnTo>
                      <a:pt x="38" y="114"/>
                    </a:lnTo>
                    <a:lnTo>
                      <a:pt x="29" y="117"/>
                    </a:lnTo>
                    <a:lnTo>
                      <a:pt x="20" y="119"/>
                    </a:lnTo>
                    <a:lnTo>
                      <a:pt x="11" y="122"/>
                    </a:lnTo>
                    <a:lnTo>
                      <a:pt x="1" y="124"/>
                    </a:lnTo>
                    <a:lnTo>
                      <a:pt x="0" y="124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0" name="Freeform 538"/>
              <p:cNvSpPr>
                <a:spLocks/>
              </p:cNvSpPr>
              <p:nvPr/>
            </p:nvSpPr>
            <p:spPr bwMode="auto">
              <a:xfrm>
                <a:off x="2283" y="5238"/>
                <a:ext cx="38" cy="64"/>
              </a:xfrm>
              <a:custGeom>
                <a:avLst/>
                <a:gdLst>
                  <a:gd name="T0" fmla="*/ 1 w 75"/>
                  <a:gd name="T1" fmla="*/ 1 h 128"/>
                  <a:gd name="T2" fmla="*/ 1 w 75"/>
                  <a:gd name="T3" fmla="*/ 1 h 128"/>
                  <a:gd name="T4" fmla="*/ 1 w 75"/>
                  <a:gd name="T5" fmla="*/ 1 h 128"/>
                  <a:gd name="T6" fmla="*/ 1 w 75"/>
                  <a:gd name="T7" fmla="*/ 1 h 128"/>
                  <a:gd name="T8" fmla="*/ 1 w 75"/>
                  <a:gd name="T9" fmla="*/ 1 h 128"/>
                  <a:gd name="T10" fmla="*/ 1 w 75"/>
                  <a:gd name="T11" fmla="*/ 1 h 128"/>
                  <a:gd name="T12" fmla="*/ 1 w 75"/>
                  <a:gd name="T13" fmla="*/ 1 h 128"/>
                  <a:gd name="T14" fmla="*/ 1 w 75"/>
                  <a:gd name="T15" fmla="*/ 1 h 128"/>
                  <a:gd name="T16" fmla="*/ 1 w 75"/>
                  <a:gd name="T17" fmla="*/ 1 h 128"/>
                  <a:gd name="T18" fmla="*/ 1 w 75"/>
                  <a:gd name="T19" fmla="*/ 1 h 128"/>
                  <a:gd name="T20" fmla="*/ 1 w 75"/>
                  <a:gd name="T21" fmla="*/ 1 h 128"/>
                  <a:gd name="T22" fmla="*/ 1 w 75"/>
                  <a:gd name="T23" fmla="*/ 1 h 128"/>
                  <a:gd name="T24" fmla="*/ 1 w 75"/>
                  <a:gd name="T25" fmla="*/ 1 h 128"/>
                  <a:gd name="T26" fmla="*/ 1 w 75"/>
                  <a:gd name="T27" fmla="*/ 1 h 128"/>
                  <a:gd name="T28" fmla="*/ 1 w 75"/>
                  <a:gd name="T29" fmla="*/ 1 h 128"/>
                  <a:gd name="T30" fmla="*/ 1 w 75"/>
                  <a:gd name="T31" fmla="*/ 0 h 128"/>
                  <a:gd name="T32" fmla="*/ 1 w 75"/>
                  <a:gd name="T33" fmla="*/ 0 h 128"/>
                  <a:gd name="T34" fmla="*/ 1 w 75"/>
                  <a:gd name="T35" fmla="*/ 1 h 128"/>
                  <a:gd name="T36" fmla="*/ 1 w 75"/>
                  <a:gd name="T37" fmla="*/ 1 h 128"/>
                  <a:gd name="T38" fmla="*/ 1 w 75"/>
                  <a:gd name="T39" fmla="*/ 1 h 128"/>
                  <a:gd name="T40" fmla="*/ 1 w 75"/>
                  <a:gd name="T41" fmla="*/ 1 h 128"/>
                  <a:gd name="T42" fmla="*/ 1 w 75"/>
                  <a:gd name="T43" fmla="*/ 1 h 128"/>
                  <a:gd name="T44" fmla="*/ 1 w 75"/>
                  <a:gd name="T45" fmla="*/ 1 h 128"/>
                  <a:gd name="T46" fmla="*/ 1 w 75"/>
                  <a:gd name="T47" fmla="*/ 1 h 128"/>
                  <a:gd name="T48" fmla="*/ 0 w 75"/>
                  <a:gd name="T49" fmla="*/ 1 h 128"/>
                  <a:gd name="T50" fmla="*/ 0 w 75"/>
                  <a:gd name="T51" fmla="*/ 1 h 128"/>
                  <a:gd name="T52" fmla="*/ 0 w 75"/>
                  <a:gd name="T53" fmla="*/ 1 h 128"/>
                  <a:gd name="T54" fmla="*/ 0 w 75"/>
                  <a:gd name="T55" fmla="*/ 1 h 128"/>
                  <a:gd name="T56" fmla="*/ 1 w 75"/>
                  <a:gd name="T57" fmla="*/ 1 h 128"/>
                  <a:gd name="T58" fmla="*/ 1 w 75"/>
                  <a:gd name="T59" fmla="*/ 1 h 12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5" h="128">
                    <a:moveTo>
                      <a:pt x="2" y="127"/>
                    </a:moveTo>
                    <a:lnTo>
                      <a:pt x="7" y="112"/>
                    </a:lnTo>
                    <a:lnTo>
                      <a:pt x="13" y="97"/>
                    </a:lnTo>
                    <a:lnTo>
                      <a:pt x="19" y="82"/>
                    </a:lnTo>
                    <a:lnTo>
                      <a:pt x="26" y="67"/>
                    </a:lnTo>
                    <a:lnTo>
                      <a:pt x="30" y="59"/>
                    </a:lnTo>
                    <a:lnTo>
                      <a:pt x="35" y="51"/>
                    </a:lnTo>
                    <a:lnTo>
                      <a:pt x="41" y="44"/>
                    </a:lnTo>
                    <a:lnTo>
                      <a:pt x="47" y="37"/>
                    </a:lnTo>
                    <a:lnTo>
                      <a:pt x="52" y="31"/>
                    </a:lnTo>
                    <a:lnTo>
                      <a:pt x="58" y="24"/>
                    </a:lnTo>
                    <a:lnTo>
                      <a:pt x="65" y="18"/>
                    </a:lnTo>
                    <a:lnTo>
                      <a:pt x="72" y="13"/>
                    </a:lnTo>
                    <a:lnTo>
                      <a:pt x="74" y="9"/>
                    </a:lnTo>
                    <a:lnTo>
                      <a:pt x="75" y="5"/>
                    </a:lnTo>
                    <a:lnTo>
                      <a:pt x="75" y="0"/>
                    </a:lnTo>
                    <a:lnTo>
                      <a:pt x="72" y="0"/>
                    </a:lnTo>
                    <a:lnTo>
                      <a:pt x="57" y="10"/>
                    </a:lnTo>
                    <a:lnTo>
                      <a:pt x="44" y="23"/>
                    </a:lnTo>
                    <a:lnTo>
                      <a:pt x="34" y="39"/>
                    </a:lnTo>
                    <a:lnTo>
                      <a:pt x="25" y="55"/>
                    </a:lnTo>
                    <a:lnTo>
                      <a:pt x="17" y="74"/>
                    </a:lnTo>
                    <a:lnTo>
                      <a:pt x="11" y="92"/>
                    </a:lnTo>
                    <a:lnTo>
                      <a:pt x="5" y="109"/>
                    </a:lnTo>
                    <a:lnTo>
                      <a:pt x="0" y="127"/>
                    </a:lnTo>
                    <a:lnTo>
                      <a:pt x="0" y="128"/>
                    </a:lnTo>
                    <a:lnTo>
                      <a:pt x="2" y="1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1" name="Freeform 539"/>
              <p:cNvSpPr>
                <a:spLocks/>
              </p:cNvSpPr>
              <p:nvPr/>
            </p:nvSpPr>
            <p:spPr bwMode="auto">
              <a:xfrm>
                <a:off x="2158" y="5605"/>
                <a:ext cx="79" cy="33"/>
              </a:xfrm>
              <a:custGeom>
                <a:avLst/>
                <a:gdLst>
                  <a:gd name="T0" fmla="*/ 1 w 157"/>
                  <a:gd name="T1" fmla="*/ 0 h 67"/>
                  <a:gd name="T2" fmla="*/ 1 w 157"/>
                  <a:gd name="T3" fmla="*/ 0 h 67"/>
                  <a:gd name="T4" fmla="*/ 1 w 157"/>
                  <a:gd name="T5" fmla="*/ 0 h 67"/>
                  <a:gd name="T6" fmla="*/ 1 w 157"/>
                  <a:gd name="T7" fmla="*/ 0 h 67"/>
                  <a:gd name="T8" fmla="*/ 1 w 157"/>
                  <a:gd name="T9" fmla="*/ 0 h 67"/>
                  <a:gd name="T10" fmla="*/ 1 w 157"/>
                  <a:gd name="T11" fmla="*/ 0 h 67"/>
                  <a:gd name="T12" fmla="*/ 1 w 157"/>
                  <a:gd name="T13" fmla="*/ 0 h 67"/>
                  <a:gd name="T14" fmla="*/ 1 w 157"/>
                  <a:gd name="T15" fmla="*/ 0 h 67"/>
                  <a:gd name="T16" fmla="*/ 1 w 157"/>
                  <a:gd name="T17" fmla="*/ 0 h 67"/>
                  <a:gd name="T18" fmla="*/ 1 w 157"/>
                  <a:gd name="T19" fmla="*/ 0 h 67"/>
                  <a:gd name="T20" fmla="*/ 1 w 157"/>
                  <a:gd name="T21" fmla="*/ 0 h 67"/>
                  <a:gd name="T22" fmla="*/ 1 w 157"/>
                  <a:gd name="T23" fmla="*/ 0 h 67"/>
                  <a:gd name="T24" fmla="*/ 1 w 157"/>
                  <a:gd name="T25" fmla="*/ 0 h 67"/>
                  <a:gd name="T26" fmla="*/ 1 w 157"/>
                  <a:gd name="T27" fmla="*/ 0 h 67"/>
                  <a:gd name="T28" fmla="*/ 1 w 157"/>
                  <a:gd name="T29" fmla="*/ 0 h 67"/>
                  <a:gd name="T30" fmla="*/ 1 w 157"/>
                  <a:gd name="T31" fmla="*/ 0 h 67"/>
                  <a:gd name="T32" fmla="*/ 1 w 157"/>
                  <a:gd name="T33" fmla="*/ 0 h 67"/>
                  <a:gd name="T34" fmla="*/ 1 w 157"/>
                  <a:gd name="T35" fmla="*/ 0 h 67"/>
                  <a:gd name="T36" fmla="*/ 1 w 157"/>
                  <a:gd name="T37" fmla="*/ 0 h 67"/>
                  <a:gd name="T38" fmla="*/ 1 w 157"/>
                  <a:gd name="T39" fmla="*/ 0 h 67"/>
                  <a:gd name="T40" fmla="*/ 1 w 157"/>
                  <a:gd name="T41" fmla="*/ 0 h 67"/>
                  <a:gd name="T42" fmla="*/ 1 w 157"/>
                  <a:gd name="T43" fmla="*/ 0 h 67"/>
                  <a:gd name="T44" fmla="*/ 1 w 157"/>
                  <a:gd name="T45" fmla="*/ 0 h 67"/>
                  <a:gd name="T46" fmla="*/ 1 w 157"/>
                  <a:gd name="T47" fmla="*/ 0 h 67"/>
                  <a:gd name="T48" fmla="*/ 1 w 157"/>
                  <a:gd name="T49" fmla="*/ 0 h 67"/>
                  <a:gd name="T50" fmla="*/ 1 w 157"/>
                  <a:gd name="T51" fmla="*/ 0 h 67"/>
                  <a:gd name="T52" fmla="*/ 1 w 157"/>
                  <a:gd name="T53" fmla="*/ 0 h 67"/>
                  <a:gd name="T54" fmla="*/ 1 w 157"/>
                  <a:gd name="T55" fmla="*/ 0 h 67"/>
                  <a:gd name="T56" fmla="*/ 0 w 157"/>
                  <a:gd name="T57" fmla="*/ 0 h 67"/>
                  <a:gd name="T58" fmla="*/ 0 w 157"/>
                  <a:gd name="T59" fmla="*/ 0 h 67"/>
                  <a:gd name="T60" fmla="*/ 1 w 157"/>
                  <a:gd name="T61" fmla="*/ 0 h 67"/>
                  <a:gd name="T62" fmla="*/ 1 w 157"/>
                  <a:gd name="T63" fmla="*/ 0 h 67"/>
                  <a:gd name="T64" fmla="*/ 1 w 157"/>
                  <a:gd name="T65" fmla="*/ 0 h 67"/>
                  <a:gd name="T66" fmla="*/ 1 w 157"/>
                  <a:gd name="T67" fmla="*/ 0 h 6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7" h="67">
                    <a:moveTo>
                      <a:pt x="2" y="67"/>
                    </a:moveTo>
                    <a:lnTo>
                      <a:pt x="14" y="50"/>
                    </a:lnTo>
                    <a:lnTo>
                      <a:pt x="29" y="37"/>
                    </a:lnTo>
                    <a:lnTo>
                      <a:pt x="46" y="32"/>
                    </a:lnTo>
                    <a:lnTo>
                      <a:pt x="65" y="29"/>
                    </a:lnTo>
                    <a:lnTo>
                      <a:pt x="83" y="30"/>
                    </a:lnTo>
                    <a:lnTo>
                      <a:pt x="102" y="36"/>
                    </a:lnTo>
                    <a:lnTo>
                      <a:pt x="120" y="44"/>
                    </a:lnTo>
                    <a:lnTo>
                      <a:pt x="138" y="55"/>
                    </a:lnTo>
                    <a:lnTo>
                      <a:pt x="144" y="56"/>
                    </a:lnTo>
                    <a:lnTo>
                      <a:pt x="151" y="52"/>
                    </a:lnTo>
                    <a:lnTo>
                      <a:pt x="156" y="48"/>
                    </a:lnTo>
                    <a:lnTo>
                      <a:pt x="157" y="41"/>
                    </a:lnTo>
                    <a:lnTo>
                      <a:pt x="154" y="27"/>
                    </a:lnTo>
                    <a:lnTo>
                      <a:pt x="146" y="15"/>
                    </a:lnTo>
                    <a:lnTo>
                      <a:pt x="136" y="8"/>
                    </a:lnTo>
                    <a:lnTo>
                      <a:pt x="125" y="4"/>
                    </a:lnTo>
                    <a:lnTo>
                      <a:pt x="112" y="2"/>
                    </a:lnTo>
                    <a:lnTo>
                      <a:pt x="98" y="0"/>
                    </a:lnTo>
                    <a:lnTo>
                      <a:pt x="85" y="3"/>
                    </a:lnTo>
                    <a:lnTo>
                      <a:pt x="72" y="5"/>
                    </a:lnTo>
                    <a:lnTo>
                      <a:pt x="60" y="10"/>
                    </a:lnTo>
                    <a:lnTo>
                      <a:pt x="49" y="14"/>
                    </a:lnTo>
                    <a:lnTo>
                      <a:pt x="38" y="21"/>
                    </a:lnTo>
                    <a:lnTo>
                      <a:pt x="29" y="28"/>
                    </a:lnTo>
                    <a:lnTo>
                      <a:pt x="20" y="36"/>
                    </a:lnTo>
                    <a:lnTo>
                      <a:pt x="13" y="45"/>
                    </a:lnTo>
                    <a:lnTo>
                      <a:pt x="6" y="56"/>
                    </a:lnTo>
                    <a:lnTo>
                      <a:pt x="0" y="67"/>
                    </a:lnTo>
                    <a:lnTo>
                      <a:pt x="2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2" name="Freeform 540"/>
              <p:cNvSpPr>
                <a:spLocks/>
              </p:cNvSpPr>
              <p:nvPr/>
            </p:nvSpPr>
            <p:spPr bwMode="auto">
              <a:xfrm>
                <a:off x="2147" y="4817"/>
                <a:ext cx="36" cy="27"/>
              </a:xfrm>
              <a:custGeom>
                <a:avLst/>
                <a:gdLst>
                  <a:gd name="T0" fmla="*/ 0 w 73"/>
                  <a:gd name="T1" fmla="*/ 1 h 53"/>
                  <a:gd name="T2" fmla="*/ 0 w 73"/>
                  <a:gd name="T3" fmla="*/ 1 h 53"/>
                  <a:gd name="T4" fmla="*/ 0 w 73"/>
                  <a:gd name="T5" fmla="*/ 1 h 53"/>
                  <a:gd name="T6" fmla="*/ 0 w 73"/>
                  <a:gd name="T7" fmla="*/ 1 h 53"/>
                  <a:gd name="T8" fmla="*/ 0 w 73"/>
                  <a:gd name="T9" fmla="*/ 0 h 53"/>
                  <a:gd name="T10" fmla="*/ 0 w 73"/>
                  <a:gd name="T11" fmla="*/ 1 h 53"/>
                  <a:gd name="T12" fmla="*/ 0 w 73"/>
                  <a:gd name="T13" fmla="*/ 1 h 53"/>
                  <a:gd name="T14" fmla="*/ 0 w 73"/>
                  <a:gd name="T15" fmla="*/ 1 h 53"/>
                  <a:gd name="T16" fmla="*/ 0 w 73"/>
                  <a:gd name="T17" fmla="*/ 1 h 53"/>
                  <a:gd name="T18" fmla="*/ 0 w 73"/>
                  <a:gd name="T19" fmla="*/ 1 h 53"/>
                  <a:gd name="T20" fmla="*/ 0 w 73"/>
                  <a:gd name="T21" fmla="*/ 1 h 53"/>
                  <a:gd name="T22" fmla="*/ 0 w 73"/>
                  <a:gd name="T23" fmla="*/ 1 h 53"/>
                  <a:gd name="T24" fmla="*/ 0 w 73"/>
                  <a:gd name="T25" fmla="*/ 1 h 53"/>
                  <a:gd name="T26" fmla="*/ 0 w 73"/>
                  <a:gd name="T27" fmla="*/ 1 h 53"/>
                  <a:gd name="T28" fmla="*/ 0 w 73"/>
                  <a:gd name="T29" fmla="*/ 1 h 53"/>
                  <a:gd name="T30" fmla="*/ 0 w 73"/>
                  <a:gd name="T31" fmla="*/ 1 h 53"/>
                  <a:gd name="T32" fmla="*/ 0 w 73"/>
                  <a:gd name="T33" fmla="*/ 1 h 53"/>
                  <a:gd name="T34" fmla="*/ 0 w 73"/>
                  <a:gd name="T35" fmla="*/ 1 h 53"/>
                  <a:gd name="T36" fmla="*/ 0 w 73"/>
                  <a:gd name="T37" fmla="*/ 1 h 53"/>
                  <a:gd name="T38" fmla="*/ 0 w 73"/>
                  <a:gd name="T39" fmla="*/ 1 h 53"/>
                  <a:gd name="T40" fmla="*/ 0 w 73"/>
                  <a:gd name="T41" fmla="*/ 1 h 53"/>
                  <a:gd name="T42" fmla="*/ 0 w 73"/>
                  <a:gd name="T43" fmla="*/ 1 h 53"/>
                  <a:gd name="T44" fmla="*/ 0 w 73"/>
                  <a:gd name="T45" fmla="*/ 1 h 53"/>
                  <a:gd name="T46" fmla="*/ 0 w 73"/>
                  <a:gd name="T47" fmla="*/ 1 h 53"/>
                  <a:gd name="T48" fmla="*/ 0 w 73"/>
                  <a:gd name="T49" fmla="*/ 1 h 53"/>
                  <a:gd name="T50" fmla="*/ 0 w 73"/>
                  <a:gd name="T51" fmla="*/ 1 h 53"/>
                  <a:gd name="T52" fmla="*/ 0 w 73"/>
                  <a:gd name="T53" fmla="*/ 1 h 53"/>
                  <a:gd name="T54" fmla="*/ 0 w 73"/>
                  <a:gd name="T55" fmla="*/ 1 h 53"/>
                  <a:gd name="T56" fmla="*/ 0 w 73"/>
                  <a:gd name="T57" fmla="*/ 1 h 53"/>
                  <a:gd name="T58" fmla="*/ 0 w 73"/>
                  <a:gd name="T59" fmla="*/ 1 h 53"/>
                  <a:gd name="T60" fmla="*/ 0 w 73"/>
                  <a:gd name="T61" fmla="*/ 1 h 53"/>
                  <a:gd name="T62" fmla="*/ 0 w 73"/>
                  <a:gd name="T63" fmla="*/ 1 h 53"/>
                  <a:gd name="T64" fmla="*/ 0 w 73"/>
                  <a:gd name="T65" fmla="*/ 1 h 53"/>
                  <a:gd name="T66" fmla="*/ 0 w 73"/>
                  <a:gd name="T67" fmla="*/ 1 h 53"/>
                  <a:gd name="T68" fmla="*/ 0 w 73"/>
                  <a:gd name="T69" fmla="*/ 1 h 53"/>
                  <a:gd name="T70" fmla="*/ 0 w 73"/>
                  <a:gd name="T71" fmla="*/ 1 h 53"/>
                  <a:gd name="T72" fmla="*/ 0 w 73"/>
                  <a:gd name="T73" fmla="*/ 1 h 53"/>
                  <a:gd name="T74" fmla="*/ 0 w 73"/>
                  <a:gd name="T75" fmla="*/ 1 h 53"/>
                  <a:gd name="T76" fmla="*/ 0 w 73"/>
                  <a:gd name="T77" fmla="*/ 1 h 53"/>
                  <a:gd name="T78" fmla="*/ 0 w 73"/>
                  <a:gd name="T79" fmla="*/ 1 h 53"/>
                  <a:gd name="T80" fmla="*/ 0 w 73"/>
                  <a:gd name="T81" fmla="*/ 1 h 53"/>
                  <a:gd name="T82" fmla="*/ 0 w 73"/>
                  <a:gd name="T83" fmla="*/ 1 h 53"/>
                  <a:gd name="T84" fmla="*/ 0 w 73"/>
                  <a:gd name="T85" fmla="*/ 1 h 53"/>
                  <a:gd name="T86" fmla="*/ 0 w 73"/>
                  <a:gd name="T87" fmla="*/ 1 h 53"/>
                  <a:gd name="T88" fmla="*/ 0 w 73"/>
                  <a:gd name="T89" fmla="*/ 1 h 53"/>
                  <a:gd name="T90" fmla="*/ 0 w 73"/>
                  <a:gd name="T91" fmla="*/ 1 h 53"/>
                  <a:gd name="T92" fmla="*/ 0 w 73"/>
                  <a:gd name="T93" fmla="*/ 1 h 53"/>
                  <a:gd name="T94" fmla="*/ 0 w 73"/>
                  <a:gd name="T95" fmla="*/ 1 h 53"/>
                  <a:gd name="T96" fmla="*/ 0 w 73"/>
                  <a:gd name="T97" fmla="*/ 1 h 53"/>
                  <a:gd name="T98" fmla="*/ 0 w 73"/>
                  <a:gd name="T99" fmla="*/ 1 h 5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73" h="53">
                    <a:moveTo>
                      <a:pt x="45" y="2"/>
                    </a:moveTo>
                    <a:lnTo>
                      <a:pt x="41" y="2"/>
                    </a:lnTo>
                    <a:lnTo>
                      <a:pt x="36" y="1"/>
                    </a:lnTo>
                    <a:lnTo>
                      <a:pt x="31" y="1"/>
                    </a:lnTo>
                    <a:lnTo>
                      <a:pt x="27" y="0"/>
                    </a:lnTo>
                    <a:lnTo>
                      <a:pt x="22" y="1"/>
                    </a:lnTo>
                    <a:lnTo>
                      <a:pt x="19" y="1"/>
                    </a:lnTo>
                    <a:lnTo>
                      <a:pt x="14" y="3"/>
                    </a:lnTo>
                    <a:lnTo>
                      <a:pt x="10" y="6"/>
                    </a:lnTo>
                    <a:lnTo>
                      <a:pt x="5" y="11"/>
                    </a:lnTo>
                    <a:lnTo>
                      <a:pt x="1" y="20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4" y="45"/>
                    </a:lnTo>
                    <a:lnTo>
                      <a:pt x="11" y="51"/>
                    </a:lnTo>
                    <a:lnTo>
                      <a:pt x="20" y="53"/>
                    </a:lnTo>
                    <a:lnTo>
                      <a:pt x="30" y="53"/>
                    </a:lnTo>
                    <a:lnTo>
                      <a:pt x="41" y="52"/>
                    </a:lnTo>
                    <a:lnTo>
                      <a:pt x="51" y="49"/>
                    </a:lnTo>
                    <a:lnTo>
                      <a:pt x="61" y="48"/>
                    </a:lnTo>
                    <a:lnTo>
                      <a:pt x="68" y="46"/>
                    </a:lnTo>
                    <a:lnTo>
                      <a:pt x="71" y="45"/>
                    </a:lnTo>
                    <a:lnTo>
                      <a:pt x="72" y="43"/>
                    </a:lnTo>
                    <a:lnTo>
                      <a:pt x="73" y="40"/>
                    </a:lnTo>
                    <a:lnTo>
                      <a:pt x="72" y="38"/>
                    </a:lnTo>
                    <a:lnTo>
                      <a:pt x="66" y="38"/>
                    </a:lnTo>
                    <a:lnTo>
                      <a:pt x="60" y="38"/>
                    </a:lnTo>
                    <a:lnTo>
                      <a:pt x="53" y="39"/>
                    </a:lnTo>
                    <a:lnTo>
                      <a:pt x="48" y="40"/>
                    </a:lnTo>
                    <a:lnTo>
                      <a:pt x="42" y="41"/>
                    </a:lnTo>
                    <a:lnTo>
                      <a:pt x="36" y="43"/>
                    </a:lnTo>
                    <a:lnTo>
                      <a:pt x="29" y="43"/>
                    </a:lnTo>
                    <a:lnTo>
                      <a:pt x="23" y="43"/>
                    </a:lnTo>
                    <a:lnTo>
                      <a:pt x="15" y="41"/>
                    </a:lnTo>
                    <a:lnTo>
                      <a:pt x="10" y="37"/>
                    </a:lnTo>
                    <a:lnTo>
                      <a:pt x="7" y="31"/>
                    </a:lnTo>
                    <a:lnTo>
                      <a:pt x="6" y="23"/>
                    </a:lnTo>
                    <a:lnTo>
                      <a:pt x="7" y="16"/>
                    </a:lnTo>
                    <a:lnTo>
                      <a:pt x="10" y="10"/>
                    </a:lnTo>
                    <a:lnTo>
                      <a:pt x="14" y="7"/>
                    </a:lnTo>
                    <a:lnTo>
                      <a:pt x="20" y="5"/>
                    </a:lnTo>
                    <a:lnTo>
                      <a:pt x="26" y="3"/>
                    </a:lnTo>
                    <a:lnTo>
                      <a:pt x="31" y="3"/>
                    </a:lnTo>
                    <a:lnTo>
                      <a:pt x="38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3" name="Freeform 541"/>
              <p:cNvSpPr>
                <a:spLocks/>
              </p:cNvSpPr>
              <p:nvPr/>
            </p:nvSpPr>
            <p:spPr bwMode="auto">
              <a:xfrm>
                <a:off x="2227" y="5188"/>
                <a:ext cx="68" cy="45"/>
              </a:xfrm>
              <a:custGeom>
                <a:avLst/>
                <a:gdLst>
                  <a:gd name="T0" fmla="*/ 0 w 137"/>
                  <a:gd name="T1" fmla="*/ 0 h 91"/>
                  <a:gd name="T2" fmla="*/ 0 w 137"/>
                  <a:gd name="T3" fmla="*/ 0 h 91"/>
                  <a:gd name="T4" fmla="*/ 0 w 137"/>
                  <a:gd name="T5" fmla="*/ 0 h 91"/>
                  <a:gd name="T6" fmla="*/ 0 w 137"/>
                  <a:gd name="T7" fmla="*/ 0 h 91"/>
                  <a:gd name="T8" fmla="*/ 0 w 137"/>
                  <a:gd name="T9" fmla="*/ 0 h 91"/>
                  <a:gd name="T10" fmla="*/ 0 w 137"/>
                  <a:gd name="T11" fmla="*/ 0 h 91"/>
                  <a:gd name="T12" fmla="*/ 0 w 137"/>
                  <a:gd name="T13" fmla="*/ 0 h 91"/>
                  <a:gd name="T14" fmla="*/ 0 w 137"/>
                  <a:gd name="T15" fmla="*/ 0 h 91"/>
                  <a:gd name="T16" fmla="*/ 0 w 137"/>
                  <a:gd name="T17" fmla="*/ 0 h 91"/>
                  <a:gd name="T18" fmla="*/ 0 w 137"/>
                  <a:gd name="T19" fmla="*/ 0 h 91"/>
                  <a:gd name="T20" fmla="*/ 0 w 137"/>
                  <a:gd name="T21" fmla="*/ 0 h 91"/>
                  <a:gd name="T22" fmla="*/ 0 w 137"/>
                  <a:gd name="T23" fmla="*/ 0 h 91"/>
                  <a:gd name="T24" fmla="*/ 0 w 137"/>
                  <a:gd name="T25" fmla="*/ 0 h 91"/>
                  <a:gd name="T26" fmla="*/ 0 w 137"/>
                  <a:gd name="T27" fmla="*/ 0 h 91"/>
                  <a:gd name="T28" fmla="*/ 0 w 137"/>
                  <a:gd name="T29" fmla="*/ 0 h 91"/>
                  <a:gd name="T30" fmla="*/ 0 w 137"/>
                  <a:gd name="T31" fmla="*/ 0 h 91"/>
                  <a:gd name="T32" fmla="*/ 0 w 137"/>
                  <a:gd name="T33" fmla="*/ 0 h 91"/>
                  <a:gd name="T34" fmla="*/ 0 w 137"/>
                  <a:gd name="T35" fmla="*/ 0 h 91"/>
                  <a:gd name="T36" fmla="*/ 0 w 137"/>
                  <a:gd name="T37" fmla="*/ 0 h 91"/>
                  <a:gd name="T38" fmla="*/ 0 w 137"/>
                  <a:gd name="T39" fmla="*/ 0 h 91"/>
                  <a:gd name="T40" fmla="*/ 0 w 137"/>
                  <a:gd name="T41" fmla="*/ 0 h 91"/>
                  <a:gd name="T42" fmla="*/ 0 w 137"/>
                  <a:gd name="T43" fmla="*/ 0 h 91"/>
                  <a:gd name="T44" fmla="*/ 0 w 137"/>
                  <a:gd name="T45" fmla="*/ 0 h 91"/>
                  <a:gd name="T46" fmla="*/ 0 w 137"/>
                  <a:gd name="T47" fmla="*/ 0 h 91"/>
                  <a:gd name="T48" fmla="*/ 0 w 137"/>
                  <a:gd name="T49" fmla="*/ 0 h 9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7" h="91">
                    <a:moveTo>
                      <a:pt x="0" y="0"/>
                    </a:moveTo>
                    <a:lnTo>
                      <a:pt x="3" y="1"/>
                    </a:lnTo>
                    <a:lnTo>
                      <a:pt x="13" y="5"/>
                    </a:lnTo>
                    <a:lnTo>
                      <a:pt x="28" y="12"/>
                    </a:lnTo>
                    <a:lnTo>
                      <a:pt x="46" y="21"/>
                    </a:lnTo>
                    <a:lnTo>
                      <a:pt x="64" y="32"/>
                    </a:lnTo>
                    <a:lnTo>
                      <a:pt x="81" y="43"/>
                    </a:lnTo>
                    <a:lnTo>
                      <a:pt x="95" y="56"/>
                    </a:lnTo>
                    <a:lnTo>
                      <a:pt x="106" y="69"/>
                    </a:lnTo>
                    <a:lnTo>
                      <a:pt x="112" y="79"/>
                    </a:lnTo>
                    <a:lnTo>
                      <a:pt x="119" y="86"/>
                    </a:lnTo>
                    <a:lnTo>
                      <a:pt x="126" y="89"/>
                    </a:lnTo>
                    <a:lnTo>
                      <a:pt x="131" y="91"/>
                    </a:lnTo>
                    <a:lnTo>
                      <a:pt x="134" y="88"/>
                    </a:lnTo>
                    <a:lnTo>
                      <a:pt x="137" y="84"/>
                    </a:lnTo>
                    <a:lnTo>
                      <a:pt x="136" y="76"/>
                    </a:lnTo>
                    <a:lnTo>
                      <a:pt x="131" y="66"/>
                    </a:lnTo>
                    <a:lnTo>
                      <a:pt x="122" y="56"/>
                    </a:lnTo>
                    <a:lnTo>
                      <a:pt x="108" y="44"/>
                    </a:lnTo>
                    <a:lnTo>
                      <a:pt x="91" y="33"/>
                    </a:lnTo>
                    <a:lnTo>
                      <a:pt x="71" y="23"/>
                    </a:lnTo>
                    <a:lnTo>
                      <a:pt x="50" y="12"/>
                    </a:lnTo>
                    <a:lnTo>
                      <a:pt x="31" y="5"/>
                    </a:lnTo>
                    <a:lnTo>
                      <a:pt x="1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4" name="Freeform 542"/>
              <p:cNvSpPr>
                <a:spLocks/>
              </p:cNvSpPr>
              <p:nvPr/>
            </p:nvSpPr>
            <p:spPr bwMode="auto">
              <a:xfrm>
                <a:off x="2290" y="5166"/>
                <a:ext cx="58" cy="61"/>
              </a:xfrm>
              <a:custGeom>
                <a:avLst/>
                <a:gdLst>
                  <a:gd name="T0" fmla="*/ 0 w 117"/>
                  <a:gd name="T1" fmla="*/ 1 h 121"/>
                  <a:gd name="T2" fmla="*/ 0 w 117"/>
                  <a:gd name="T3" fmla="*/ 1 h 121"/>
                  <a:gd name="T4" fmla="*/ 0 w 117"/>
                  <a:gd name="T5" fmla="*/ 1 h 121"/>
                  <a:gd name="T6" fmla="*/ 0 w 117"/>
                  <a:gd name="T7" fmla="*/ 1 h 121"/>
                  <a:gd name="T8" fmla="*/ 0 w 117"/>
                  <a:gd name="T9" fmla="*/ 1 h 121"/>
                  <a:gd name="T10" fmla="*/ 0 w 117"/>
                  <a:gd name="T11" fmla="*/ 1 h 121"/>
                  <a:gd name="T12" fmla="*/ 0 w 117"/>
                  <a:gd name="T13" fmla="*/ 1 h 121"/>
                  <a:gd name="T14" fmla="*/ 0 w 117"/>
                  <a:gd name="T15" fmla="*/ 1 h 121"/>
                  <a:gd name="T16" fmla="*/ 0 w 117"/>
                  <a:gd name="T17" fmla="*/ 0 h 121"/>
                  <a:gd name="T18" fmla="*/ 0 w 117"/>
                  <a:gd name="T19" fmla="*/ 0 h 121"/>
                  <a:gd name="T20" fmla="*/ 0 w 117"/>
                  <a:gd name="T21" fmla="*/ 1 h 121"/>
                  <a:gd name="T22" fmla="*/ 0 w 117"/>
                  <a:gd name="T23" fmla="*/ 1 h 121"/>
                  <a:gd name="T24" fmla="*/ 0 w 117"/>
                  <a:gd name="T25" fmla="*/ 1 h 121"/>
                  <a:gd name="T26" fmla="*/ 0 w 117"/>
                  <a:gd name="T27" fmla="*/ 1 h 121"/>
                  <a:gd name="T28" fmla="*/ 0 w 117"/>
                  <a:gd name="T29" fmla="*/ 1 h 121"/>
                  <a:gd name="T30" fmla="*/ 0 w 117"/>
                  <a:gd name="T31" fmla="*/ 1 h 121"/>
                  <a:gd name="T32" fmla="*/ 0 w 117"/>
                  <a:gd name="T33" fmla="*/ 1 h 121"/>
                  <a:gd name="T34" fmla="*/ 0 w 117"/>
                  <a:gd name="T35" fmla="*/ 1 h 121"/>
                  <a:gd name="T36" fmla="*/ 0 w 117"/>
                  <a:gd name="T37" fmla="*/ 1 h 121"/>
                  <a:gd name="T38" fmla="*/ 0 w 117"/>
                  <a:gd name="T39" fmla="*/ 1 h 121"/>
                  <a:gd name="T40" fmla="*/ 0 w 117"/>
                  <a:gd name="T41" fmla="*/ 1 h 1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17" h="121">
                    <a:moveTo>
                      <a:pt x="0" y="121"/>
                    </a:moveTo>
                    <a:lnTo>
                      <a:pt x="1" y="116"/>
                    </a:lnTo>
                    <a:lnTo>
                      <a:pt x="5" y="104"/>
                    </a:lnTo>
                    <a:lnTo>
                      <a:pt x="11" y="86"/>
                    </a:lnTo>
                    <a:lnTo>
                      <a:pt x="21" y="66"/>
                    </a:lnTo>
                    <a:lnTo>
                      <a:pt x="36" y="45"/>
                    </a:lnTo>
                    <a:lnTo>
                      <a:pt x="55" y="25"/>
                    </a:lnTo>
                    <a:lnTo>
                      <a:pt x="81" y="9"/>
                    </a:lnTo>
                    <a:lnTo>
                      <a:pt x="112" y="0"/>
                    </a:lnTo>
                    <a:lnTo>
                      <a:pt x="114" y="0"/>
                    </a:lnTo>
                    <a:lnTo>
                      <a:pt x="117" y="2"/>
                    </a:lnTo>
                    <a:lnTo>
                      <a:pt x="117" y="5"/>
                    </a:lnTo>
                    <a:lnTo>
                      <a:pt x="110" y="8"/>
                    </a:lnTo>
                    <a:lnTo>
                      <a:pt x="103" y="11"/>
                    </a:lnTo>
                    <a:lnTo>
                      <a:pt x="91" y="17"/>
                    </a:lnTo>
                    <a:lnTo>
                      <a:pt x="77" y="26"/>
                    </a:lnTo>
                    <a:lnTo>
                      <a:pt x="62" y="38"/>
                    </a:lnTo>
                    <a:lnTo>
                      <a:pt x="45" y="53"/>
                    </a:lnTo>
                    <a:lnTo>
                      <a:pt x="29" y="72"/>
                    </a:lnTo>
                    <a:lnTo>
                      <a:pt x="14" y="94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5" name="Freeform 543"/>
              <p:cNvSpPr>
                <a:spLocks/>
              </p:cNvSpPr>
              <p:nvPr/>
            </p:nvSpPr>
            <p:spPr bwMode="auto">
              <a:xfrm>
                <a:off x="2268" y="5145"/>
                <a:ext cx="45" cy="34"/>
              </a:xfrm>
              <a:custGeom>
                <a:avLst/>
                <a:gdLst>
                  <a:gd name="T0" fmla="*/ 1 w 90"/>
                  <a:gd name="T1" fmla="*/ 0 h 69"/>
                  <a:gd name="T2" fmla="*/ 1 w 90"/>
                  <a:gd name="T3" fmla="*/ 0 h 69"/>
                  <a:gd name="T4" fmla="*/ 1 w 90"/>
                  <a:gd name="T5" fmla="*/ 0 h 69"/>
                  <a:gd name="T6" fmla="*/ 1 w 90"/>
                  <a:gd name="T7" fmla="*/ 0 h 69"/>
                  <a:gd name="T8" fmla="*/ 1 w 90"/>
                  <a:gd name="T9" fmla="*/ 0 h 69"/>
                  <a:gd name="T10" fmla="*/ 1 w 90"/>
                  <a:gd name="T11" fmla="*/ 0 h 69"/>
                  <a:gd name="T12" fmla="*/ 1 w 90"/>
                  <a:gd name="T13" fmla="*/ 0 h 69"/>
                  <a:gd name="T14" fmla="*/ 1 w 90"/>
                  <a:gd name="T15" fmla="*/ 0 h 69"/>
                  <a:gd name="T16" fmla="*/ 1 w 90"/>
                  <a:gd name="T17" fmla="*/ 0 h 69"/>
                  <a:gd name="T18" fmla="*/ 1 w 90"/>
                  <a:gd name="T19" fmla="*/ 0 h 69"/>
                  <a:gd name="T20" fmla="*/ 1 w 90"/>
                  <a:gd name="T21" fmla="*/ 0 h 69"/>
                  <a:gd name="T22" fmla="*/ 1 w 90"/>
                  <a:gd name="T23" fmla="*/ 0 h 69"/>
                  <a:gd name="T24" fmla="*/ 1 w 90"/>
                  <a:gd name="T25" fmla="*/ 0 h 69"/>
                  <a:gd name="T26" fmla="*/ 1 w 90"/>
                  <a:gd name="T27" fmla="*/ 0 h 69"/>
                  <a:gd name="T28" fmla="*/ 1 w 90"/>
                  <a:gd name="T29" fmla="*/ 0 h 69"/>
                  <a:gd name="T30" fmla="*/ 1 w 90"/>
                  <a:gd name="T31" fmla="*/ 0 h 69"/>
                  <a:gd name="T32" fmla="*/ 1 w 90"/>
                  <a:gd name="T33" fmla="*/ 0 h 69"/>
                  <a:gd name="T34" fmla="*/ 1 w 90"/>
                  <a:gd name="T35" fmla="*/ 0 h 69"/>
                  <a:gd name="T36" fmla="*/ 1 w 90"/>
                  <a:gd name="T37" fmla="*/ 0 h 69"/>
                  <a:gd name="T38" fmla="*/ 0 w 90"/>
                  <a:gd name="T39" fmla="*/ 0 h 69"/>
                  <a:gd name="T40" fmla="*/ 1 w 90"/>
                  <a:gd name="T41" fmla="*/ 0 h 69"/>
                  <a:gd name="T42" fmla="*/ 1 w 90"/>
                  <a:gd name="T43" fmla="*/ 0 h 69"/>
                  <a:gd name="T44" fmla="*/ 1 w 90"/>
                  <a:gd name="T45" fmla="*/ 0 h 69"/>
                  <a:gd name="T46" fmla="*/ 1 w 90"/>
                  <a:gd name="T47" fmla="*/ 0 h 69"/>
                  <a:gd name="T48" fmla="*/ 1 w 90"/>
                  <a:gd name="T49" fmla="*/ 0 h 69"/>
                  <a:gd name="T50" fmla="*/ 1 w 90"/>
                  <a:gd name="T51" fmla="*/ 0 h 69"/>
                  <a:gd name="T52" fmla="*/ 1 w 90"/>
                  <a:gd name="T53" fmla="*/ 0 h 69"/>
                  <a:gd name="T54" fmla="*/ 1 w 90"/>
                  <a:gd name="T55" fmla="*/ 0 h 69"/>
                  <a:gd name="T56" fmla="*/ 1 w 90"/>
                  <a:gd name="T57" fmla="*/ 0 h 69"/>
                  <a:gd name="T58" fmla="*/ 1 w 90"/>
                  <a:gd name="T59" fmla="*/ 0 h 69"/>
                  <a:gd name="T60" fmla="*/ 1 w 90"/>
                  <a:gd name="T61" fmla="*/ 0 h 69"/>
                  <a:gd name="T62" fmla="*/ 1 w 90"/>
                  <a:gd name="T63" fmla="*/ 0 h 69"/>
                  <a:gd name="T64" fmla="*/ 1 w 90"/>
                  <a:gd name="T65" fmla="*/ 0 h 6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90" h="69">
                    <a:moveTo>
                      <a:pt x="65" y="0"/>
                    </a:moveTo>
                    <a:lnTo>
                      <a:pt x="66" y="0"/>
                    </a:lnTo>
                    <a:lnTo>
                      <a:pt x="71" y="1"/>
                    </a:lnTo>
                    <a:lnTo>
                      <a:pt x="75" y="4"/>
                    </a:lnTo>
                    <a:lnTo>
                      <a:pt x="80" y="7"/>
                    </a:lnTo>
                    <a:lnTo>
                      <a:pt x="82" y="12"/>
                    </a:lnTo>
                    <a:lnTo>
                      <a:pt x="82" y="19"/>
                    </a:lnTo>
                    <a:lnTo>
                      <a:pt x="78" y="26"/>
                    </a:lnTo>
                    <a:lnTo>
                      <a:pt x="68" y="35"/>
                    </a:lnTo>
                    <a:lnTo>
                      <a:pt x="56" y="44"/>
                    </a:lnTo>
                    <a:lnTo>
                      <a:pt x="44" y="50"/>
                    </a:lnTo>
                    <a:lnTo>
                      <a:pt x="34" y="53"/>
                    </a:lnTo>
                    <a:lnTo>
                      <a:pt x="25" y="55"/>
                    </a:lnTo>
                    <a:lnTo>
                      <a:pt x="18" y="55"/>
                    </a:lnTo>
                    <a:lnTo>
                      <a:pt x="13" y="53"/>
                    </a:lnTo>
                    <a:lnTo>
                      <a:pt x="11" y="50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5" y="40"/>
                    </a:lnTo>
                    <a:lnTo>
                      <a:pt x="0" y="51"/>
                    </a:lnTo>
                    <a:lnTo>
                      <a:pt x="3" y="62"/>
                    </a:lnTo>
                    <a:lnTo>
                      <a:pt x="7" y="67"/>
                    </a:lnTo>
                    <a:lnTo>
                      <a:pt x="15" y="69"/>
                    </a:lnTo>
                    <a:lnTo>
                      <a:pt x="26" y="68"/>
                    </a:lnTo>
                    <a:lnTo>
                      <a:pt x="37" y="65"/>
                    </a:lnTo>
                    <a:lnTo>
                      <a:pt x="50" y="59"/>
                    </a:lnTo>
                    <a:lnTo>
                      <a:pt x="64" y="49"/>
                    </a:lnTo>
                    <a:lnTo>
                      <a:pt x="77" y="37"/>
                    </a:lnTo>
                    <a:lnTo>
                      <a:pt x="90" y="21"/>
                    </a:lnTo>
                    <a:lnTo>
                      <a:pt x="90" y="17"/>
                    </a:lnTo>
                    <a:lnTo>
                      <a:pt x="89" y="8"/>
                    </a:lnTo>
                    <a:lnTo>
                      <a:pt x="81" y="1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1" name="Group 544"/>
            <p:cNvGrpSpPr>
              <a:grpSpLocks noChangeAspect="1"/>
            </p:cNvGrpSpPr>
            <p:nvPr/>
          </p:nvGrpSpPr>
          <p:grpSpPr bwMode="auto">
            <a:xfrm>
              <a:off x="6243638" y="4443413"/>
              <a:ext cx="1058862" cy="582612"/>
              <a:chOff x="1518" y="4662"/>
              <a:chExt cx="1149" cy="1055"/>
            </a:xfrm>
          </p:grpSpPr>
          <p:sp>
            <p:nvSpPr>
              <p:cNvPr id="26" name="AutoShape 545"/>
              <p:cNvSpPr>
                <a:spLocks noChangeAspect="1" noChangeArrowheads="1" noTextEdit="1"/>
              </p:cNvSpPr>
              <p:nvPr/>
            </p:nvSpPr>
            <p:spPr bwMode="auto">
              <a:xfrm>
                <a:off x="1518" y="4662"/>
                <a:ext cx="1149" cy="1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7" name="Freeform 546"/>
              <p:cNvSpPr>
                <a:spLocks/>
              </p:cNvSpPr>
              <p:nvPr/>
            </p:nvSpPr>
            <p:spPr bwMode="auto">
              <a:xfrm>
                <a:off x="2018" y="5155"/>
                <a:ext cx="350" cy="507"/>
              </a:xfrm>
              <a:custGeom>
                <a:avLst/>
                <a:gdLst>
                  <a:gd name="T0" fmla="*/ 0 w 701"/>
                  <a:gd name="T1" fmla="*/ 0 h 1015"/>
                  <a:gd name="T2" fmla="*/ 0 w 701"/>
                  <a:gd name="T3" fmla="*/ 0 h 1015"/>
                  <a:gd name="T4" fmla="*/ 0 w 701"/>
                  <a:gd name="T5" fmla="*/ 0 h 1015"/>
                  <a:gd name="T6" fmla="*/ 0 w 701"/>
                  <a:gd name="T7" fmla="*/ 0 h 1015"/>
                  <a:gd name="T8" fmla="*/ 0 w 701"/>
                  <a:gd name="T9" fmla="*/ 0 h 1015"/>
                  <a:gd name="T10" fmla="*/ 0 w 701"/>
                  <a:gd name="T11" fmla="*/ 0 h 1015"/>
                  <a:gd name="T12" fmla="*/ 0 w 701"/>
                  <a:gd name="T13" fmla="*/ 0 h 1015"/>
                  <a:gd name="T14" fmla="*/ 0 w 701"/>
                  <a:gd name="T15" fmla="*/ 0 h 1015"/>
                  <a:gd name="T16" fmla="*/ 0 w 701"/>
                  <a:gd name="T17" fmla="*/ 0 h 1015"/>
                  <a:gd name="T18" fmla="*/ 0 w 701"/>
                  <a:gd name="T19" fmla="*/ 0 h 1015"/>
                  <a:gd name="T20" fmla="*/ 0 w 701"/>
                  <a:gd name="T21" fmla="*/ 0 h 1015"/>
                  <a:gd name="T22" fmla="*/ 0 w 701"/>
                  <a:gd name="T23" fmla="*/ 0 h 1015"/>
                  <a:gd name="T24" fmla="*/ 0 w 701"/>
                  <a:gd name="T25" fmla="*/ 0 h 1015"/>
                  <a:gd name="T26" fmla="*/ 0 w 701"/>
                  <a:gd name="T27" fmla="*/ 0 h 1015"/>
                  <a:gd name="T28" fmla="*/ 0 w 701"/>
                  <a:gd name="T29" fmla="*/ 0 h 1015"/>
                  <a:gd name="T30" fmla="*/ 0 w 701"/>
                  <a:gd name="T31" fmla="*/ 0 h 1015"/>
                  <a:gd name="T32" fmla="*/ 0 w 701"/>
                  <a:gd name="T33" fmla="*/ 0 h 1015"/>
                  <a:gd name="T34" fmla="*/ 0 w 701"/>
                  <a:gd name="T35" fmla="*/ 0 h 1015"/>
                  <a:gd name="T36" fmla="*/ 0 w 701"/>
                  <a:gd name="T37" fmla="*/ 0 h 1015"/>
                  <a:gd name="T38" fmla="*/ 0 w 701"/>
                  <a:gd name="T39" fmla="*/ 0 h 1015"/>
                  <a:gd name="T40" fmla="*/ 0 w 701"/>
                  <a:gd name="T41" fmla="*/ 0 h 1015"/>
                  <a:gd name="T42" fmla="*/ 0 w 701"/>
                  <a:gd name="T43" fmla="*/ 0 h 1015"/>
                  <a:gd name="T44" fmla="*/ 0 w 701"/>
                  <a:gd name="T45" fmla="*/ 0 h 1015"/>
                  <a:gd name="T46" fmla="*/ 0 w 701"/>
                  <a:gd name="T47" fmla="*/ 0 h 1015"/>
                  <a:gd name="T48" fmla="*/ 0 w 701"/>
                  <a:gd name="T49" fmla="*/ 0 h 1015"/>
                  <a:gd name="T50" fmla="*/ 0 w 701"/>
                  <a:gd name="T51" fmla="*/ 0 h 1015"/>
                  <a:gd name="T52" fmla="*/ 0 w 701"/>
                  <a:gd name="T53" fmla="*/ 0 h 1015"/>
                  <a:gd name="T54" fmla="*/ 0 w 701"/>
                  <a:gd name="T55" fmla="*/ 0 h 1015"/>
                  <a:gd name="T56" fmla="*/ 0 w 701"/>
                  <a:gd name="T57" fmla="*/ 0 h 1015"/>
                  <a:gd name="T58" fmla="*/ 0 w 701"/>
                  <a:gd name="T59" fmla="*/ 0 h 1015"/>
                  <a:gd name="T60" fmla="*/ 0 w 701"/>
                  <a:gd name="T61" fmla="*/ 0 h 1015"/>
                  <a:gd name="T62" fmla="*/ 0 w 701"/>
                  <a:gd name="T63" fmla="*/ 0 h 1015"/>
                  <a:gd name="T64" fmla="*/ 0 w 701"/>
                  <a:gd name="T65" fmla="*/ 0 h 1015"/>
                  <a:gd name="T66" fmla="*/ 0 w 701"/>
                  <a:gd name="T67" fmla="*/ 0 h 1015"/>
                  <a:gd name="T68" fmla="*/ 0 w 701"/>
                  <a:gd name="T69" fmla="*/ 0 h 1015"/>
                  <a:gd name="T70" fmla="*/ 0 w 701"/>
                  <a:gd name="T71" fmla="*/ 0 h 1015"/>
                  <a:gd name="T72" fmla="*/ 0 w 701"/>
                  <a:gd name="T73" fmla="*/ 0 h 1015"/>
                  <a:gd name="T74" fmla="*/ 0 w 701"/>
                  <a:gd name="T75" fmla="*/ 0 h 1015"/>
                  <a:gd name="T76" fmla="*/ 0 w 701"/>
                  <a:gd name="T77" fmla="*/ 0 h 1015"/>
                  <a:gd name="T78" fmla="*/ 0 w 701"/>
                  <a:gd name="T79" fmla="*/ 0 h 1015"/>
                  <a:gd name="T80" fmla="*/ 0 w 701"/>
                  <a:gd name="T81" fmla="*/ 0 h 1015"/>
                  <a:gd name="T82" fmla="*/ 0 w 701"/>
                  <a:gd name="T83" fmla="*/ 0 h 1015"/>
                  <a:gd name="T84" fmla="*/ 0 w 701"/>
                  <a:gd name="T85" fmla="*/ 0 h 1015"/>
                  <a:gd name="T86" fmla="*/ 0 w 701"/>
                  <a:gd name="T87" fmla="*/ 0 h 1015"/>
                  <a:gd name="T88" fmla="*/ 0 w 701"/>
                  <a:gd name="T89" fmla="*/ 0 h 1015"/>
                  <a:gd name="T90" fmla="*/ 0 w 701"/>
                  <a:gd name="T91" fmla="*/ 0 h 1015"/>
                  <a:gd name="T92" fmla="*/ 0 w 701"/>
                  <a:gd name="T93" fmla="*/ 0 h 1015"/>
                  <a:gd name="T94" fmla="*/ 0 w 701"/>
                  <a:gd name="T95" fmla="*/ 0 h 1015"/>
                  <a:gd name="T96" fmla="*/ 0 w 701"/>
                  <a:gd name="T97" fmla="*/ 0 h 1015"/>
                  <a:gd name="T98" fmla="*/ 0 w 701"/>
                  <a:gd name="T99" fmla="*/ 0 h 1015"/>
                  <a:gd name="T100" fmla="*/ 0 w 701"/>
                  <a:gd name="T101" fmla="*/ 0 h 101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01" h="1015">
                    <a:moveTo>
                      <a:pt x="148" y="246"/>
                    </a:moveTo>
                    <a:lnTo>
                      <a:pt x="140" y="251"/>
                    </a:lnTo>
                    <a:lnTo>
                      <a:pt x="120" y="266"/>
                    </a:lnTo>
                    <a:lnTo>
                      <a:pt x="92" y="290"/>
                    </a:lnTo>
                    <a:lnTo>
                      <a:pt x="61" y="326"/>
                    </a:lnTo>
                    <a:lnTo>
                      <a:pt x="32" y="371"/>
                    </a:lnTo>
                    <a:lnTo>
                      <a:pt x="11" y="427"/>
                    </a:lnTo>
                    <a:lnTo>
                      <a:pt x="0" y="494"/>
                    </a:lnTo>
                    <a:lnTo>
                      <a:pt x="5" y="572"/>
                    </a:lnTo>
                    <a:lnTo>
                      <a:pt x="8" y="576"/>
                    </a:lnTo>
                    <a:lnTo>
                      <a:pt x="16" y="585"/>
                    </a:lnTo>
                    <a:lnTo>
                      <a:pt x="30" y="600"/>
                    </a:lnTo>
                    <a:lnTo>
                      <a:pt x="46" y="618"/>
                    </a:lnTo>
                    <a:lnTo>
                      <a:pt x="66" y="641"/>
                    </a:lnTo>
                    <a:lnTo>
                      <a:pt x="85" y="668"/>
                    </a:lnTo>
                    <a:lnTo>
                      <a:pt x="107" y="696"/>
                    </a:lnTo>
                    <a:lnTo>
                      <a:pt x="127" y="725"/>
                    </a:lnTo>
                    <a:lnTo>
                      <a:pt x="145" y="757"/>
                    </a:lnTo>
                    <a:lnTo>
                      <a:pt x="162" y="787"/>
                    </a:lnTo>
                    <a:lnTo>
                      <a:pt x="173" y="816"/>
                    </a:lnTo>
                    <a:lnTo>
                      <a:pt x="180" y="845"/>
                    </a:lnTo>
                    <a:lnTo>
                      <a:pt x="181" y="872"/>
                    </a:lnTo>
                    <a:lnTo>
                      <a:pt x="175" y="895"/>
                    </a:lnTo>
                    <a:lnTo>
                      <a:pt x="162" y="914"/>
                    </a:lnTo>
                    <a:lnTo>
                      <a:pt x="138" y="929"/>
                    </a:lnTo>
                    <a:lnTo>
                      <a:pt x="136" y="931"/>
                    </a:lnTo>
                    <a:lnTo>
                      <a:pt x="129" y="934"/>
                    </a:lnTo>
                    <a:lnTo>
                      <a:pt x="119" y="937"/>
                    </a:lnTo>
                    <a:lnTo>
                      <a:pt x="106" y="940"/>
                    </a:lnTo>
                    <a:lnTo>
                      <a:pt x="91" y="941"/>
                    </a:lnTo>
                    <a:lnTo>
                      <a:pt x="74" y="939"/>
                    </a:lnTo>
                    <a:lnTo>
                      <a:pt x="58" y="932"/>
                    </a:lnTo>
                    <a:lnTo>
                      <a:pt x="41" y="920"/>
                    </a:lnTo>
                    <a:lnTo>
                      <a:pt x="41" y="924"/>
                    </a:lnTo>
                    <a:lnTo>
                      <a:pt x="41" y="933"/>
                    </a:lnTo>
                    <a:lnTo>
                      <a:pt x="44" y="944"/>
                    </a:lnTo>
                    <a:lnTo>
                      <a:pt x="52" y="957"/>
                    </a:lnTo>
                    <a:lnTo>
                      <a:pt x="66" y="966"/>
                    </a:lnTo>
                    <a:lnTo>
                      <a:pt x="89" y="971"/>
                    </a:lnTo>
                    <a:lnTo>
                      <a:pt x="123" y="969"/>
                    </a:lnTo>
                    <a:lnTo>
                      <a:pt x="170" y="956"/>
                    </a:lnTo>
                    <a:lnTo>
                      <a:pt x="170" y="958"/>
                    </a:lnTo>
                    <a:lnTo>
                      <a:pt x="168" y="964"/>
                    </a:lnTo>
                    <a:lnTo>
                      <a:pt x="165" y="972"/>
                    </a:lnTo>
                    <a:lnTo>
                      <a:pt x="159" y="980"/>
                    </a:lnTo>
                    <a:lnTo>
                      <a:pt x="150" y="989"/>
                    </a:lnTo>
                    <a:lnTo>
                      <a:pt x="135" y="997"/>
                    </a:lnTo>
                    <a:lnTo>
                      <a:pt x="115" y="1003"/>
                    </a:lnTo>
                    <a:lnTo>
                      <a:pt x="89" y="1005"/>
                    </a:lnTo>
                    <a:lnTo>
                      <a:pt x="90" y="1005"/>
                    </a:lnTo>
                    <a:lnTo>
                      <a:pt x="94" y="1007"/>
                    </a:lnTo>
                    <a:lnTo>
                      <a:pt x="99" y="1009"/>
                    </a:lnTo>
                    <a:lnTo>
                      <a:pt x="107" y="1010"/>
                    </a:lnTo>
                    <a:lnTo>
                      <a:pt x="118" y="1012"/>
                    </a:lnTo>
                    <a:lnTo>
                      <a:pt x="129" y="1013"/>
                    </a:lnTo>
                    <a:lnTo>
                      <a:pt x="142" y="1015"/>
                    </a:lnTo>
                    <a:lnTo>
                      <a:pt x="156" y="1015"/>
                    </a:lnTo>
                    <a:lnTo>
                      <a:pt x="171" y="1013"/>
                    </a:lnTo>
                    <a:lnTo>
                      <a:pt x="187" y="1011"/>
                    </a:lnTo>
                    <a:lnTo>
                      <a:pt x="204" y="1008"/>
                    </a:lnTo>
                    <a:lnTo>
                      <a:pt x="221" y="1002"/>
                    </a:lnTo>
                    <a:lnTo>
                      <a:pt x="239" y="994"/>
                    </a:lnTo>
                    <a:lnTo>
                      <a:pt x="256" y="983"/>
                    </a:lnTo>
                    <a:lnTo>
                      <a:pt x="273" y="971"/>
                    </a:lnTo>
                    <a:lnTo>
                      <a:pt x="291" y="956"/>
                    </a:lnTo>
                    <a:lnTo>
                      <a:pt x="293" y="951"/>
                    </a:lnTo>
                    <a:lnTo>
                      <a:pt x="301" y="942"/>
                    </a:lnTo>
                    <a:lnTo>
                      <a:pt x="312" y="929"/>
                    </a:lnTo>
                    <a:lnTo>
                      <a:pt x="330" y="917"/>
                    </a:lnTo>
                    <a:lnTo>
                      <a:pt x="351" y="909"/>
                    </a:lnTo>
                    <a:lnTo>
                      <a:pt x="376" y="907"/>
                    </a:lnTo>
                    <a:lnTo>
                      <a:pt x="405" y="917"/>
                    </a:lnTo>
                    <a:lnTo>
                      <a:pt x="438" y="940"/>
                    </a:lnTo>
                    <a:lnTo>
                      <a:pt x="440" y="942"/>
                    </a:lnTo>
                    <a:lnTo>
                      <a:pt x="446" y="948"/>
                    </a:lnTo>
                    <a:lnTo>
                      <a:pt x="455" y="954"/>
                    </a:lnTo>
                    <a:lnTo>
                      <a:pt x="470" y="958"/>
                    </a:lnTo>
                    <a:lnTo>
                      <a:pt x="490" y="959"/>
                    </a:lnTo>
                    <a:lnTo>
                      <a:pt x="514" y="955"/>
                    </a:lnTo>
                    <a:lnTo>
                      <a:pt x="544" y="943"/>
                    </a:lnTo>
                    <a:lnTo>
                      <a:pt x="580" y="920"/>
                    </a:lnTo>
                    <a:lnTo>
                      <a:pt x="582" y="919"/>
                    </a:lnTo>
                    <a:lnTo>
                      <a:pt x="590" y="916"/>
                    </a:lnTo>
                    <a:lnTo>
                      <a:pt x="603" y="912"/>
                    </a:lnTo>
                    <a:lnTo>
                      <a:pt x="619" y="909"/>
                    </a:lnTo>
                    <a:lnTo>
                      <a:pt x="637" y="906"/>
                    </a:lnTo>
                    <a:lnTo>
                      <a:pt x="658" y="905"/>
                    </a:lnTo>
                    <a:lnTo>
                      <a:pt x="679" y="909"/>
                    </a:lnTo>
                    <a:lnTo>
                      <a:pt x="701" y="916"/>
                    </a:lnTo>
                    <a:lnTo>
                      <a:pt x="700" y="911"/>
                    </a:lnTo>
                    <a:lnTo>
                      <a:pt x="695" y="902"/>
                    </a:lnTo>
                    <a:lnTo>
                      <a:pt x="686" y="888"/>
                    </a:lnTo>
                    <a:lnTo>
                      <a:pt x="671" y="875"/>
                    </a:lnTo>
                    <a:lnTo>
                      <a:pt x="648" y="866"/>
                    </a:lnTo>
                    <a:lnTo>
                      <a:pt x="616" y="863"/>
                    </a:lnTo>
                    <a:lnTo>
                      <a:pt x="573" y="869"/>
                    </a:lnTo>
                    <a:lnTo>
                      <a:pt x="518" y="889"/>
                    </a:lnTo>
                    <a:lnTo>
                      <a:pt x="516" y="890"/>
                    </a:lnTo>
                    <a:lnTo>
                      <a:pt x="512" y="892"/>
                    </a:lnTo>
                    <a:lnTo>
                      <a:pt x="504" y="892"/>
                    </a:lnTo>
                    <a:lnTo>
                      <a:pt x="493" y="889"/>
                    </a:lnTo>
                    <a:lnTo>
                      <a:pt x="478" y="879"/>
                    </a:lnTo>
                    <a:lnTo>
                      <a:pt x="461" y="859"/>
                    </a:lnTo>
                    <a:lnTo>
                      <a:pt x="440" y="828"/>
                    </a:lnTo>
                    <a:lnTo>
                      <a:pt x="415" y="782"/>
                    </a:lnTo>
                    <a:lnTo>
                      <a:pt x="392" y="735"/>
                    </a:lnTo>
                    <a:lnTo>
                      <a:pt x="375" y="699"/>
                    </a:lnTo>
                    <a:lnTo>
                      <a:pt x="361" y="673"/>
                    </a:lnTo>
                    <a:lnTo>
                      <a:pt x="349" y="652"/>
                    </a:lnTo>
                    <a:lnTo>
                      <a:pt x="337" y="635"/>
                    </a:lnTo>
                    <a:lnTo>
                      <a:pt x="323" y="620"/>
                    </a:lnTo>
                    <a:lnTo>
                      <a:pt x="303" y="602"/>
                    </a:lnTo>
                    <a:lnTo>
                      <a:pt x="277" y="582"/>
                    </a:lnTo>
                    <a:lnTo>
                      <a:pt x="276" y="577"/>
                    </a:lnTo>
                    <a:lnTo>
                      <a:pt x="271" y="565"/>
                    </a:lnTo>
                    <a:lnTo>
                      <a:pt x="269" y="547"/>
                    </a:lnTo>
                    <a:lnTo>
                      <a:pt x="268" y="525"/>
                    </a:lnTo>
                    <a:lnTo>
                      <a:pt x="270" y="501"/>
                    </a:lnTo>
                    <a:lnTo>
                      <a:pt x="280" y="474"/>
                    </a:lnTo>
                    <a:lnTo>
                      <a:pt x="298" y="449"/>
                    </a:lnTo>
                    <a:lnTo>
                      <a:pt x="326" y="426"/>
                    </a:lnTo>
                    <a:lnTo>
                      <a:pt x="360" y="401"/>
                    </a:lnTo>
                    <a:lnTo>
                      <a:pt x="389" y="370"/>
                    </a:lnTo>
                    <a:lnTo>
                      <a:pt x="413" y="334"/>
                    </a:lnTo>
                    <a:lnTo>
                      <a:pt x="430" y="291"/>
                    </a:lnTo>
                    <a:lnTo>
                      <a:pt x="439" y="245"/>
                    </a:lnTo>
                    <a:lnTo>
                      <a:pt x="438" y="195"/>
                    </a:lnTo>
                    <a:lnTo>
                      <a:pt x="428" y="140"/>
                    </a:lnTo>
                    <a:lnTo>
                      <a:pt x="406" y="82"/>
                    </a:lnTo>
                    <a:lnTo>
                      <a:pt x="391" y="55"/>
                    </a:lnTo>
                    <a:lnTo>
                      <a:pt x="372" y="33"/>
                    </a:lnTo>
                    <a:lnTo>
                      <a:pt x="353" y="18"/>
                    </a:lnTo>
                    <a:lnTo>
                      <a:pt x="332" y="8"/>
                    </a:lnTo>
                    <a:lnTo>
                      <a:pt x="310" y="1"/>
                    </a:lnTo>
                    <a:lnTo>
                      <a:pt x="288" y="0"/>
                    </a:lnTo>
                    <a:lnTo>
                      <a:pt x="265" y="1"/>
                    </a:lnTo>
                    <a:lnTo>
                      <a:pt x="243" y="6"/>
                    </a:lnTo>
                    <a:lnTo>
                      <a:pt x="223" y="14"/>
                    </a:lnTo>
                    <a:lnTo>
                      <a:pt x="203" y="23"/>
                    </a:lnTo>
                    <a:lnTo>
                      <a:pt x="186" y="34"/>
                    </a:lnTo>
                    <a:lnTo>
                      <a:pt x="170" y="47"/>
                    </a:lnTo>
                    <a:lnTo>
                      <a:pt x="157" y="61"/>
                    </a:lnTo>
                    <a:lnTo>
                      <a:pt x="147" y="76"/>
                    </a:lnTo>
                    <a:lnTo>
                      <a:pt x="141" y="90"/>
                    </a:lnTo>
                    <a:lnTo>
                      <a:pt x="138" y="104"/>
                    </a:lnTo>
                    <a:lnTo>
                      <a:pt x="141" y="128"/>
                    </a:lnTo>
                    <a:lnTo>
                      <a:pt x="147" y="148"/>
                    </a:lnTo>
                    <a:lnTo>
                      <a:pt x="153" y="166"/>
                    </a:lnTo>
                    <a:lnTo>
                      <a:pt x="159" y="182"/>
                    </a:lnTo>
                    <a:lnTo>
                      <a:pt x="164" y="197"/>
                    </a:lnTo>
                    <a:lnTo>
                      <a:pt x="165" y="212"/>
                    </a:lnTo>
                    <a:lnTo>
                      <a:pt x="160" y="228"/>
                    </a:lnTo>
                    <a:lnTo>
                      <a:pt x="148" y="2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" name="Freeform 547"/>
              <p:cNvSpPr>
                <a:spLocks/>
              </p:cNvSpPr>
              <p:nvPr/>
            </p:nvSpPr>
            <p:spPr bwMode="auto">
              <a:xfrm>
                <a:off x="1561" y="4674"/>
                <a:ext cx="1100" cy="699"/>
              </a:xfrm>
              <a:custGeom>
                <a:avLst/>
                <a:gdLst>
                  <a:gd name="T0" fmla="*/ 1 w 2199"/>
                  <a:gd name="T1" fmla="*/ 1 h 1398"/>
                  <a:gd name="T2" fmla="*/ 1 w 2199"/>
                  <a:gd name="T3" fmla="*/ 1 h 1398"/>
                  <a:gd name="T4" fmla="*/ 1 w 2199"/>
                  <a:gd name="T5" fmla="*/ 1 h 1398"/>
                  <a:gd name="T6" fmla="*/ 1 w 2199"/>
                  <a:gd name="T7" fmla="*/ 1 h 1398"/>
                  <a:gd name="T8" fmla="*/ 1 w 2199"/>
                  <a:gd name="T9" fmla="*/ 1 h 1398"/>
                  <a:gd name="T10" fmla="*/ 1 w 2199"/>
                  <a:gd name="T11" fmla="*/ 1 h 1398"/>
                  <a:gd name="T12" fmla="*/ 1 w 2199"/>
                  <a:gd name="T13" fmla="*/ 1 h 1398"/>
                  <a:gd name="T14" fmla="*/ 1 w 2199"/>
                  <a:gd name="T15" fmla="*/ 1 h 1398"/>
                  <a:gd name="T16" fmla="*/ 0 w 2199"/>
                  <a:gd name="T17" fmla="*/ 1 h 1398"/>
                  <a:gd name="T18" fmla="*/ 1 w 2199"/>
                  <a:gd name="T19" fmla="*/ 1 h 1398"/>
                  <a:gd name="T20" fmla="*/ 1 w 2199"/>
                  <a:gd name="T21" fmla="*/ 1 h 1398"/>
                  <a:gd name="T22" fmla="*/ 1 w 2199"/>
                  <a:gd name="T23" fmla="*/ 1 h 1398"/>
                  <a:gd name="T24" fmla="*/ 1 w 2199"/>
                  <a:gd name="T25" fmla="*/ 1 h 1398"/>
                  <a:gd name="T26" fmla="*/ 1 w 2199"/>
                  <a:gd name="T27" fmla="*/ 1 h 1398"/>
                  <a:gd name="T28" fmla="*/ 1 w 2199"/>
                  <a:gd name="T29" fmla="*/ 1 h 1398"/>
                  <a:gd name="T30" fmla="*/ 1 w 2199"/>
                  <a:gd name="T31" fmla="*/ 1 h 1398"/>
                  <a:gd name="T32" fmla="*/ 1 w 2199"/>
                  <a:gd name="T33" fmla="*/ 1 h 1398"/>
                  <a:gd name="T34" fmla="*/ 1 w 2199"/>
                  <a:gd name="T35" fmla="*/ 1 h 1398"/>
                  <a:gd name="T36" fmla="*/ 1 w 2199"/>
                  <a:gd name="T37" fmla="*/ 1 h 1398"/>
                  <a:gd name="T38" fmla="*/ 1 w 2199"/>
                  <a:gd name="T39" fmla="*/ 1 h 1398"/>
                  <a:gd name="T40" fmla="*/ 1 w 2199"/>
                  <a:gd name="T41" fmla="*/ 1 h 1398"/>
                  <a:gd name="T42" fmla="*/ 1 w 2199"/>
                  <a:gd name="T43" fmla="*/ 1 h 1398"/>
                  <a:gd name="T44" fmla="*/ 1 w 2199"/>
                  <a:gd name="T45" fmla="*/ 1 h 1398"/>
                  <a:gd name="T46" fmla="*/ 1 w 2199"/>
                  <a:gd name="T47" fmla="*/ 1 h 1398"/>
                  <a:gd name="T48" fmla="*/ 1 w 2199"/>
                  <a:gd name="T49" fmla="*/ 1 h 1398"/>
                  <a:gd name="T50" fmla="*/ 1 w 2199"/>
                  <a:gd name="T51" fmla="*/ 1 h 1398"/>
                  <a:gd name="T52" fmla="*/ 1 w 2199"/>
                  <a:gd name="T53" fmla="*/ 1 h 1398"/>
                  <a:gd name="T54" fmla="*/ 1 w 2199"/>
                  <a:gd name="T55" fmla="*/ 1 h 1398"/>
                  <a:gd name="T56" fmla="*/ 1 w 2199"/>
                  <a:gd name="T57" fmla="*/ 1 h 1398"/>
                  <a:gd name="T58" fmla="*/ 1 w 2199"/>
                  <a:gd name="T59" fmla="*/ 1 h 1398"/>
                  <a:gd name="T60" fmla="*/ 1 w 2199"/>
                  <a:gd name="T61" fmla="*/ 1 h 1398"/>
                  <a:gd name="T62" fmla="*/ 1 w 2199"/>
                  <a:gd name="T63" fmla="*/ 1 h 1398"/>
                  <a:gd name="T64" fmla="*/ 1 w 2199"/>
                  <a:gd name="T65" fmla="*/ 1 h 1398"/>
                  <a:gd name="T66" fmla="*/ 1 w 2199"/>
                  <a:gd name="T67" fmla="*/ 1 h 1398"/>
                  <a:gd name="T68" fmla="*/ 1 w 2199"/>
                  <a:gd name="T69" fmla="*/ 1 h 1398"/>
                  <a:gd name="T70" fmla="*/ 1 w 2199"/>
                  <a:gd name="T71" fmla="*/ 1 h 1398"/>
                  <a:gd name="T72" fmla="*/ 1 w 2199"/>
                  <a:gd name="T73" fmla="*/ 1 h 1398"/>
                  <a:gd name="T74" fmla="*/ 1 w 2199"/>
                  <a:gd name="T75" fmla="*/ 1 h 1398"/>
                  <a:gd name="T76" fmla="*/ 1 w 2199"/>
                  <a:gd name="T77" fmla="*/ 1 h 1398"/>
                  <a:gd name="T78" fmla="*/ 1 w 2199"/>
                  <a:gd name="T79" fmla="*/ 1 h 1398"/>
                  <a:gd name="T80" fmla="*/ 1 w 2199"/>
                  <a:gd name="T81" fmla="*/ 1 h 1398"/>
                  <a:gd name="T82" fmla="*/ 1 w 2199"/>
                  <a:gd name="T83" fmla="*/ 1 h 1398"/>
                  <a:gd name="T84" fmla="*/ 1 w 2199"/>
                  <a:gd name="T85" fmla="*/ 1 h 1398"/>
                  <a:gd name="T86" fmla="*/ 1 w 2199"/>
                  <a:gd name="T87" fmla="*/ 1 h 1398"/>
                  <a:gd name="T88" fmla="*/ 1 w 2199"/>
                  <a:gd name="T89" fmla="*/ 1 h 1398"/>
                  <a:gd name="T90" fmla="*/ 1 w 2199"/>
                  <a:gd name="T91" fmla="*/ 1 h 1398"/>
                  <a:gd name="T92" fmla="*/ 1 w 2199"/>
                  <a:gd name="T93" fmla="*/ 1 h 1398"/>
                  <a:gd name="T94" fmla="*/ 1 w 2199"/>
                  <a:gd name="T95" fmla="*/ 1 h 1398"/>
                  <a:gd name="T96" fmla="*/ 1 w 2199"/>
                  <a:gd name="T97" fmla="*/ 1 h 1398"/>
                  <a:gd name="T98" fmla="*/ 1 w 2199"/>
                  <a:gd name="T99" fmla="*/ 1 h 1398"/>
                  <a:gd name="T100" fmla="*/ 1 w 2199"/>
                  <a:gd name="T101" fmla="*/ 1 h 1398"/>
                  <a:gd name="T102" fmla="*/ 1 w 2199"/>
                  <a:gd name="T103" fmla="*/ 1 h 1398"/>
                  <a:gd name="T104" fmla="*/ 1 w 2199"/>
                  <a:gd name="T105" fmla="*/ 1 h 1398"/>
                  <a:gd name="T106" fmla="*/ 1 w 2199"/>
                  <a:gd name="T107" fmla="*/ 1 h 1398"/>
                  <a:gd name="T108" fmla="*/ 1 w 2199"/>
                  <a:gd name="T109" fmla="*/ 1 h 1398"/>
                  <a:gd name="T110" fmla="*/ 1 w 2199"/>
                  <a:gd name="T111" fmla="*/ 1 h 1398"/>
                  <a:gd name="T112" fmla="*/ 1 w 2199"/>
                  <a:gd name="T113" fmla="*/ 0 h 1398"/>
                  <a:gd name="T114" fmla="*/ 1 w 2199"/>
                  <a:gd name="T115" fmla="*/ 1 h 1398"/>
                  <a:gd name="T116" fmla="*/ 1 w 2199"/>
                  <a:gd name="T117" fmla="*/ 1 h 139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99" h="1398">
                    <a:moveTo>
                      <a:pt x="479" y="207"/>
                    </a:moveTo>
                    <a:lnTo>
                      <a:pt x="480" y="210"/>
                    </a:lnTo>
                    <a:lnTo>
                      <a:pt x="481" y="214"/>
                    </a:lnTo>
                    <a:lnTo>
                      <a:pt x="483" y="222"/>
                    </a:lnTo>
                    <a:lnTo>
                      <a:pt x="487" y="233"/>
                    </a:lnTo>
                    <a:lnTo>
                      <a:pt x="489" y="245"/>
                    </a:lnTo>
                    <a:lnTo>
                      <a:pt x="490" y="259"/>
                    </a:lnTo>
                    <a:lnTo>
                      <a:pt x="490" y="274"/>
                    </a:lnTo>
                    <a:lnTo>
                      <a:pt x="489" y="290"/>
                    </a:lnTo>
                    <a:lnTo>
                      <a:pt x="486" y="306"/>
                    </a:lnTo>
                    <a:lnTo>
                      <a:pt x="480" y="321"/>
                    </a:lnTo>
                    <a:lnTo>
                      <a:pt x="471" y="337"/>
                    </a:lnTo>
                    <a:lnTo>
                      <a:pt x="457" y="351"/>
                    </a:lnTo>
                    <a:lnTo>
                      <a:pt x="441" y="364"/>
                    </a:lnTo>
                    <a:lnTo>
                      <a:pt x="419" y="374"/>
                    </a:lnTo>
                    <a:lnTo>
                      <a:pt x="393" y="382"/>
                    </a:lnTo>
                    <a:lnTo>
                      <a:pt x="361" y="388"/>
                    </a:lnTo>
                    <a:lnTo>
                      <a:pt x="357" y="386"/>
                    </a:lnTo>
                    <a:lnTo>
                      <a:pt x="345" y="382"/>
                    </a:lnTo>
                    <a:lnTo>
                      <a:pt x="327" y="380"/>
                    </a:lnTo>
                    <a:lnTo>
                      <a:pt x="304" y="380"/>
                    </a:lnTo>
                    <a:lnTo>
                      <a:pt x="278" y="386"/>
                    </a:lnTo>
                    <a:lnTo>
                      <a:pt x="252" y="401"/>
                    </a:lnTo>
                    <a:lnTo>
                      <a:pt x="226" y="425"/>
                    </a:lnTo>
                    <a:lnTo>
                      <a:pt x="202" y="463"/>
                    </a:lnTo>
                    <a:lnTo>
                      <a:pt x="201" y="466"/>
                    </a:lnTo>
                    <a:lnTo>
                      <a:pt x="199" y="473"/>
                    </a:lnTo>
                    <a:lnTo>
                      <a:pt x="193" y="484"/>
                    </a:lnTo>
                    <a:lnTo>
                      <a:pt x="184" y="495"/>
                    </a:lnTo>
                    <a:lnTo>
                      <a:pt x="170" y="507"/>
                    </a:lnTo>
                    <a:lnTo>
                      <a:pt x="150" y="515"/>
                    </a:lnTo>
                    <a:lnTo>
                      <a:pt x="125" y="519"/>
                    </a:lnTo>
                    <a:lnTo>
                      <a:pt x="93" y="518"/>
                    </a:lnTo>
                    <a:lnTo>
                      <a:pt x="95" y="522"/>
                    </a:lnTo>
                    <a:lnTo>
                      <a:pt x="102" y="531"/>
                    </a:lnTo>
                    <a:lnTo>
                      <a:pt x="115" y="545"/>
                    </a:lnTo>
                    <a:lnTo>
                      <a:pt x="131" y="560"/>
                    </a:lnTo>
                    <a:lnTo>
                      <a:pt x="151" y="576"/>
                    </a:lnTo>
                    <a:lnTo>
                      <a:pt x="178" y="590"/>
                    </a:lnTo>
                    <a:lnTo>
                      <a:pt x="208" y="599"/>
                    </a:lnTo>
                    <a:lnTo>
                      <a:pt x="244" y="602"/>
                    </a:lnTo>
                    <a:lnTo>
                      <a:pt x="237" y="605"/>
                    </a:lnTo>
                    <a:lnTo>
                      <a:pt x="219" y="610"/>
                    </a:lnTo>
                    <a:lnTo>
                      <a:pt x="194" y="621"/>
                    </a:lnTo>
                    <a:lnTo>
                      <a:pt x="165" y="636"/>
                    </a:lnTo>
                    <a:lnTo>
                      <a:pt x="135" y="655"/>
                    </a:lnTo>
                    <a:lnTo>
                      <a:pt x="108" y="680"/>
                    </a:lnTo>
                    <a:lnTo>
                      <a:pt x="87" y="710"/>
                    </a:lnTo>
                    <a:lnTo>
                      <a:pt x="76" y="745"/>
                    </a:lnTo>
                    <a:lnTo>
                      <a:pt x="78" y="745"/>
                    </a:lnTo>
                    <a:lnTo>
                      <a:pt x="82" y="745"/>
                    </a:lnTo>
                    <a:lnTo>
                      <a:pt x="88" y="745"/>
                    </a:lnTo>
                    <a:lnTo>
                      <a:pt x="96" y="746"/>
                    </a:lnTo>
                    <a:lnTo>
                      <a:pt x="106" y="748"/>
                    </a:lnTo>
                    <a:lnTo>
                      <a:pt x="118" y="750"/>
                    </a:lnTo>
                    <a:lnTo>
                      <a:pt x="132" y="752"/>
                    </a:lnTo>
                    <a:lnTo>
                      <a:pt x="146" y="756"/>
                    </a:lnTo>
                    <a:lnTo>
                      <a:pt x="161" y="760"/>
                    </a:lnTo>
                    <a:lnTo>
                      <a:pt x="177" y="766"/>
                    </a:lnTo>
                    <a:lnTo>
                      <a:pt x="193" y="772"/>
                    </a:lnTo>
                    <a:lnTo>
                      <a:pt x="209" y="780"/>
                    </a:lnTo>
                    <a:lnTo>
                      <a:pt x="225" y="790"/>
                    </a:lnTo>
                    <a:lnTo>
                      <a:pt x="240" y="800"/>
                    </a:lnTo>
                    <a:lnTo>
                      <a:pt x="255" y="813"/>
                    </a:lnTo>
                    <a:lnTo>
                      <a:pt x="269" y="828"/>
                    </a:lnTo>
                    <a:lnTo>
                      <a:pt x="267" y="828"/>
                    </a:lnTo>
                    <a:lnTo>
                      <a:pt x="262" y="827"/>
                    </a:lnTo>
                    <a:lnTo>
                      <a:pt x="253" y="826"/>
                    </a:lnTo>
                    <a:lnTo>
                      <a:pt x="241" y="826"/>
                    </a:lnTo>
                    <a:lnTo>
                      <a:pt x="227" y="826"/>
                    </a:lnTo>
                    <a:lnTo>
                      <a:pt x="211" y="826"/>
                    </a:lnTo>
                    <a:lnTo>
                      <a:pt x="194" y="828"/>
                    </a:lnTo>
                    <a:lnTo>
                      <a:pt x="174" y="830"/>
                    </a:lnTo>
                    <a:lnTo>
                      <a:pt x="154" y="835"/>
                    </a:lnTo>
                    <a:lnTo>
                      <a:pt x="132" y="841"/>
                    </a:lnTo>
                    <a:lnTo>
                      <a:pt x="109" y="849"/>
                    </a:lnTo>
                    <a:lnTo>
                      <a:pt x="87" y="860"/>
                    </a:lnTo>
                    <a:lnTo>
                      <a:pt x="64" y="874"/>
                    </a:lnTo>
                    <a:lnTo>
                      <a:pt x="42" y="890"/>
                    </a:lnTo>
                    <a:lnTo>
                      <a:pt x="21" y="910"/>
                    </a:lnTo>
                    <a:lnTo>
                      <a:pt x="0" y="933"/>
                    </a:lnTo>
                    <a:lnTo>
                      <a:pt x="4" y="935"/>
                    </a:lnTo>
                    <a:lnTo>
                      <a:pt x="14" y="941"/>
                    </a:lnTo>
                    <a:lnTo>
                      <a:pt x="28" y="951"/>
                    </a:lnTo>
                    <a:lnTo>
                      <a:pt x="45" y="966"/>
                    </a:lnTo>
                    <a:lnTo>
                      <a:pt x="62" y="986"/>
                    </a:lnTo>
                    <a:lnTo>
                      <a:pt x="75" y="1010"/>
                    </a:lnTo>
                    <a:lnTo>
                      <a:pt x="86" y="1040"/>
                    </a:lnTo>
                    <a:lnTo>
                      <a:pt x="89" y="1075"/>
                    </a:lnTo>
                    <a:lnTo>
                      <a:pt x="90" y="1071"/>
                    </a:lnTo>
                    <a:lnTo>
                      <a:pt x="94" y="1060"/>
                    </a:lnTo>
                    <a:lnTo>
                      <a:pt x="101" y="1046"/>
                    </a:lnTo>
                    <a:lnTo>
                      <a:pt x="113" y="1029"/>
                    </a:lnTo>
                    <a:lnTo>
                      <a:pt x="132" y="1011"/>
                    </a:lnTo>
                    <a:lnTo>
                      <a:pt x="159" y="996"/>
                    </a:lnTo>
                    <a:lnTo>
                      <a:pt x="196" y="986"/>
                    </a:lnTo>
                    <a:lnTo>
                      <a:pt x="244" y="982"/>
                    </a:lnTo>
                    <a:lnTo>
                      <a:pt x="290" y="1117"/>
                    </a:lnTo>
                    <a:lnTo>
                      <a:pt x="292" y="1114"/>
                    </a:lnTo>
                    <a:lnTo>
                      <a:pt x="297" y="1105"/>
                    </a:lnTo>
                    <a:lnTo>
                      <a:pt x="307" y="1091"/>
                    </a:lnTo>
                    <a:lnTo>
                      <a:pt x="323" y="1075"/>
                    </a:lnTo>
                    <a:lnTo>
                      <a:pt x="345" y="1060"/>
                    </a:lnTo>
                    <a:lnTo>
                      <a:pt x="374" y="1046"/>
                    </a:lnTo>
                    <a:lnTo>
                      <a:pt x="410" y="1037"/>
                    </a:lnTo>
                    <a:lnTo>
                      <a:pt x="453" y="1033"/>
                    </a:lnTo>
                    <a:lnTo>
                      <a:pt x="452" y="1035"/>
                    </a:lnTo>
                    <a:lnTo>
                      <a:pt x="450" y="1041"/>
                    </a:lnTo>
                    <a:lnTo>
                      <a:pt x="446" y="1050"/>
                    </a:lnTo>
                    <a:lnTo>
                      <a:pt x="441" y="1062"/>
                    </a:lnTo>
                    <a:lnTo>
                      <a:pt x="434" y="1076"/>
                    </a:lnTo>
                    <a:lnTo>
                      <a:pt x="425" y="1092"/>
                    </a:lnTo>
                    <a:lnTo>
                      <a:pt x="413" y="1108"/>
                    </a:lnTo>
                    <a:lnTo>
                      <a:pt x="401" y="1125"/>
                    </a:lnTo>
                    <a:lnTo>
                      <a:pt x="387" y="1143"/>
                    </a:lnTo>
                    <a:lnTo>
                      <a:pt x="370" y="1159"/>
                    </a:lnTo>
                    <a:lnTo>
                      <a:pt x="353" y="1175"/>
                    </a:lnTo>
                    <a:lnTo>
                      <a:pt x="333" y="1189"/>
                    </a:lnTo>
                    <a:lnTo>
                      <a:pt x="312" y="1200"/>
                    </a:lnTo>
                    <a:lnTo>
                      <a:pt x="289" y="1209"/>
                    </a:lnTo>
                    <a:lnTo>
                      <a:pt x="263" y="1215"/>
                    </a:lnTo>
                    <a:lnTo>
                      <a:pt x="236" y="1217"/>
                    </a:lnTo>
                    <a:lnTo>
                      <a:pt x="242" y="1219"/>
                    </a:lnTo>
                    <a:lnTo>
                      <a:pt x="259" y="1224"/>
                    </a:lnTo>
                    <a:lnTo>
                      <a:pt x="283" y="1234"/>
                    </a:lnTo>
                    <a:lnTo>
                      <a:pt x="310" y="1250"/>
                    </a:lnTo>
                    <a:lnTo>
                      <a:pt x="339" y="1273"/>
                    </a:lnTo>
                    <a:lnTo>
                      <a:pt x="365" y="1305"/>
                    </a:lnTo>
                    <a:lnTo>
                      <a:pt x="384" y="1345"/>
                    </a:lnTo>
                    <a:lnTo>
                      <a:pt x="395" y="1398"/>
                    </a:lnTo>
                    <a:lnTo>
                      <a:pt x="399" y="1396"/>
                    </a:lnTo>
                    <a:lnTo>
                      <a:pt x="412" y="1388"/>
                    </a:lnTo>
                    <a:lnTo>
                      <a:pt x="430" y="1374"/>
                    </a:lnTo>
                    <a:lnTo>
                      <a:pt x="452" y="1356"/>
                    </a:lnTo>
                    <a:lnTo>
                      <a:pt x="476" y="1330"/>
                    </a:lnTo>
                    <a:lnTo>
                      <a:pt x="499" y="1299"/>
                    </a:lnTo>
                    <a:lnTo>
                      <a:pt x="520" y="1261"/>
                    </a:lnTo>
                    <a:lnTo>
                      <a:pt x="537" y="1217"/>
                    </a:lnTo>
                    <a:lnTo>
                      <a:pt x="541" y="1217"/>
                    </a:lnTo>
                    <a:lnTo>
                      <a:pt x="550" y="1217"/>
                    </a:lnTo>
                    <a:lnTo>
                      <a:pt x="563" y="1220"/>
                    </a:lnTo>
                    <a:lnTo>
                      <a:pt x="576" y="1224"/>
                    </a:lnTo>
                    <a:lnTo>
                      <a:pt x="588" y="1235"/>
                    </a:lnTo>
                    <a:lnTo>
                      <a:pt x="596" y="1250"/>
                    </a:lnTo>
                    <a:lnTo>
                      <a:pt x="599" y="1272"/>
                    </a:lnTo>
                    <a:lnTo>
                      <a:pt x="593" y="1302"/>
                    </a:lnTo>
                    <a:lnTo>
                      <a:pt x="736" y="1398"/>
                    </a:lnTo>
                    <a:lnTo>
                      <a:pt x="735" y="1397"/>
                    </a:lnTo>
                    <a:lnTo>
                      <a:pt x="732" y="1392"/>
                    </a:lnTo>
                    <a:lnTo>
                      <a:pt x="728" y="1387"/>
                    </a:lnTo>
                    <a:lnTo>
                      <a:pt x="724" y="1378"/>
                    </a:lnTo>
                    <a:lnTo>
                      <a:pt x="720" y="1367"/>
                    </a:lnTo>
                    <a:lnTo>
                      <a:pt x="716" y="1354"/>
                    </a:lnTo>
                    <a:lnTo>
                      <a:pt x="714" y="1342"/>
                    </a:lnTo>
                    <a:lnTo>
                      <a:pt x="714" y="1326"/>
                    </a:lnTo>
                    <a:lnTo>
                      <a:pt x="716" y="1311"/>
                    </a:lnTo>
                    <a:lnTo>
                      <a:pt x="721" y="1293"/>
                    </a:lnTo>
                    <a:lnTo>
                      <a:pt x="730" y="1276"/>
                    </a:lnTo>
                    <a:lnTo>
                      <a:pt x="743" y="1258"/>
                    </a:lnTo>
                    <a:lnTo>
                      <a:pt x="760" y="1240"/>
                    </a:lnTo>
                    <a:lnTo>
                      <a:pt x="784" y="1223"/>
                    </a:lnTo>
                    <a:lnTo>
                      <a:pt x="813" y="1206"/>
                    </a:lnTo>
                    <a:lnTo>
                      <a:pt x="849" y="1189"/>
                    </a:lnTo>
                    <a:lnTo>
                      <a:pt x="853" y="1185"/>
                    </a:lnTo>
                    <a:lnTo>
                      <a:pt x="867" y="1177"/>
                    </a:lnTo>
                    <a:lnTo>
                      <a:pt x="886" y="1167"/>
                    </a:lnTo>
                    <a:lnTo>
                      <a:pt x="907" y="1160"/>
                    </a:lnTo>
                    <a:lnTo>
                      <a:pt x="928" y="1158"/>
                    </a:lnTo>
                    <a:lnTo>
                      <a:pt x="947" y="1166"/>
                    </a:lnTo>
                    <a:lnTo>
                      <a:pt x="960" y="1185"/>
                    </a:lnTo>
                    <a:lnTo>
                      <a:pt x="965" y="1222"/>
                    </a:lnTo>
                    <a:lnTo>
                      <a:pt x="970" y="1221"/>
                    </a:lnTo>
                    <a:lnTo>
                      <a:pt x="982" y="1221"/>
                    </a:lnTo>
                    <a:lnTo>
                      <a:pt x="1000" y="1220"/>
                    </a:lnTo>
                    <a:lnTo>
                      <a:pt x="1020" y="1222"/>
                    </a:lnTo>
                    <a:lnTo>
                      <a:pt x="1040" y="1227"/>
                    </a:lnTo>
                    <a:lnTo>
                      <a:pt x="1057" y="1236"/>
                    </a:lnTo>
                    <a:lnTo>
                      <a:pt x="1070" y="1251"/>
                    </a:lnTo>
                    <a:lnTo>
                      <a:pt x="1075" y="1273"/>
                    </a:lnTo>
                    <a:lnTo>
                      <a:pt x="1251" y="1205"/>
                    </a:lnTo>
                    <a:lnTo>
                      <a:pt x="1246" y="1200"/>
                    </a:lnTo>
                    <a:lnTo>
                      <a:pt x="1234" y="1189"/>
                    </a:lnTo>
                    <a:lnTo>
                      <a:pt x="1219" y="1170"/>
                    </a:lnTo>
                    <a:lnTo>
                      <a:pt x="1204" y="1148"/>
                    </a:lnTo>
                    <a:lnTo>
                      <a:pt x="1193" y="1124"/>
                    </a:lnTo>
                    <a:lnTo>
                      <a:pt x="1191" y="1099"/>
                    </a:lnTo>
                    <a:lnTo>
                      <a:pt x="1200" y="1075"/>
                    </a:lnTo>
                    <a:lnTo>
                      <a:pt x="1225" y="1054"/>
                    </a:lnTo>
                    <a:lnTo>
                      <a:pt x="1228" y="1053"/>
                    </a:lnTo>
                    <a:lnTo>
                      <a:pt x="1234" y="1052"/>
                    </a:lnTo>
                    <a:lnTo>
                      <a:pt x="1245" y="1049"/>
                    </a:lnTo>
                    <a:lnTo>
                      <a:pt x="1259" y="1047"/>
                    </a:lnTo>
                    <a:lnTo>
                      <a:pt x="1276" y="1046"/>
                    </a:lnTo>
                    <a:lnTo>
                      <a:pt x="1298" y="1045"/>
                    </a:lnTo>
                    <a:lnTo>
                      <a:pt x="1322" y="1047"/>
                    </a:lnTo>
                    <a:lnTo>
                      <a:pt x="1350" y="1050"/>
                    </a:lnTo>
                    <a:lnTo>
                      <a:pt x="1381" y="1057"/>
                    </a:lnTo>
                    <a:lnTo>
                      <a:pt x="1414" y="1069"/>
                    </a:lnTo>
                    <a:lnTo>
                      <a:pt x="1450" y="1084"/>
                    </a:lnTo>
                    <a:lnTo>
                      <a:pt x="1487" y="1103"/>
                    </a:lnTo>
                    <a:lnTo>
                      <a:pt x="1527" y="1129"/>
                    </a:lnTo>
                    <a:lnTo>
                      <a:pt x="1569" y="1160"/>
                    </a:lnTo>
                    <a:lnTo>
                      <a:pt x="1613" y="1198"/>
                    </a:lnTo>
                    <a:lnTo>
                      <a:pt x="1658" y="1243"/>
                    </a:lnTo>
                    <a:lnTo>
                      <a:pt x="1659" y="1243"/>
                    </a:lnTo>
                    <a:lnTo>
                      <a:pt x="1660" y="1243"/>
                    </a:lnTo>
                    <a:lnTo>
                      <a:pt x="1661" y="1242"/>
                    </a:lnTo>
                    <a:lnTo>
                      <a:pt x="1665" y="1242"/>
                    </a:lnTo>
                    <a:lnTo>
                      <a:pt x="1669" y="1240"/>
                    </a:lnTo>
                    <a:lnTo>
                      <a:pt x="1676" y="1240"/>
                    </a:lnTo>
                    <a:lnTo>
                      <a:pt x="1684" y="1239"/>
                    </a:lnTo>
                    <a:lnTo>
                      <a:pt x="1695" y="1238"/>
                    </a:lnTo>
                    <a:lnTo>
                      <a:pt x="1707" y="1237"/>
                    </a:lnTo>
                    <a:lnTo>
                      <a:pt x="1723" y="1236"/>
                    </a:lnTo>
                    <a:lnTo>
                      <a:pt x="1742" y="1235"/>
                    </a:lnTo>
                    <a:lnTo>
                      <a:pt x="1763" y="1232"/>
                    </a:lnTo>
                    <a:lnTo>
                      <a:pt x="1788" y="1231"/>
                    </a:lnTo>
                    <a:lnTo>
                      <a:pt x="1817" y="1229"/>
                    </a:lnTo>
                    <a:lnTo>
                      <a:pt x="1849" y="1227"/>
                    </a:lnTo>
                    <a:lnTo>
                      <a:pt x="1851" y="1224"/>
                    </a:lnTo>
                    <a:lnTo>
                      <a:pt x="1857" y="1216"/>
                    </a:lnTo>
                    <a:lnTo>
                      <a:pt x="1867" y="1206"/>
                    </a:lnTo>
                    <a:lnTo>
                      <a:pt x="1884" y="1193"/>
                    </a:lnTo>
                    <a:lnTo>
                      <a:pt x="1905" y="1181"/>
                    </a:lnTo>
                    <a:lnTo>
                      <a:pt x="1934" y="1168"/>
                    </a:lnTo>
                    <a:lnTo>
                      <a:pt x="1970" y="1158"/>
                    </a:lnTo>
                    <a:lnTo>
                      <a:pt x="2015" y="1151"/>
                    </a:lnTo>
                    <a:lnTo>
                      <a:pt x="2010" y="1144"/>
                    </a:lnTo>
                    <a:lnTo>
                      <a:pt x="1995" y="1125"/>
                    </a:lnTo>
                    <a:lnTo>
                      <a:pt x="1975" y="1100"/>
                    </a:lnTo>
                    <a:lnTo>
                      <a:pt x="1950" y="1071"/>
                    </a:lnTo>
                    <a:lnTo>
                      <a:pt x="1923" y="1042"/>
                    </a:lnTo>
                    <a:lnTo>
                      <a:pt x="1894" y="1017"/>
                    </a:lnTo>
                    <a:lnTo>
                      <a:pt x="1869" y="999"/>
                    </a:lnTo>
                    <a:lnTo>
                      <a:pt x="1847" y="992"/>
                    </a:lnTo>
                    <a:lnTo>
                      <a:pt x="1849" y="992"/>
                    </a:lnTo>
                    <a:lnTo>
                      <a:pt x="1854" y="989"/>
                    </a:lnTo>
                    <a:lnTo>
                      <a:pt x="1862" y="988"/>
                    </a:lnTo>
                    <a:lnTo>
                      <a:pt x="1873" y="986"/>
                    </a:lnTo>
                    <a:lnTo>
                      <a:pt x="1887" y="985"/>
                    </a:lnTo>
                    <a:lnTo>
                      <a:pt x="1903" y="984"/>
                    </a:lnTo>
                    <a:lnTo>
                      <a:pt x="1922" y="982"/>
                    </a:lnTo>
                    <a:lnTo>
                      <a:pt x="1941" y="984"/>
                    </a:lnTo>
                    <a:lnTo>
                      <a:pt x="1963" y="986"/>
                    </a:lnTo>
                    <a:lnTo>
                      <a:pt x="1985" y="989"/>
                    </a:lnTo>
                    <a:lnTo>
                      <a:pt x="2008" y="995"/>
                    </a:lnTo>
                    <a:lnTo>
                      <a:pt x="2032" y="1003"/>
                    </a:lnTo>
                    <a:lnTo>
                      <a:pt x="2056" y="1015"/>
                    </a:lnTo>
                    <a:lnTo>
                      <a:pt x="2081" y="1029"/>
                    </a:lnTo>
                    <a:lnTo>
                      <a:pt x="2105" y="1046"/>
                    </a:lnTo>
                    <a:lnTo>
                      <a:pt x="2128" y="1067"/>
                    </a:lnTo>
                    <a:lnTo>
                      <a:pt x="2199" y="1029"/>
                    </a:lnTo>
                    <a:lnTo>
                      <a:pt x="2198" y="1027"/>
                    </a:lnTo>
                    <a:lnTo>
                      <a:pt x="2194" y="1024"/>
                    </a:lnTo>
                    <a:lnTo>
                      <a:pt x="2188" y="1019"/>
                    </a:lnTo>
                    <a:lnTo>
                      <a:pt x="2179" y="1012"/>
                    </a:lnTo>
                    <a:lnTo>
                      <a:pt x="2167" y="1004"/>
                    </a:lnTo>
                    <a:lnTo>
                      <a:pt x="2153" y="995"/>
                    </a:lnTo>
                    <a:lnTo>
                      <a:pt x="2137" y="985"/>
                    </a:lnTo>
                    <a:lnTo>
                      <a:pt x="2120" y="974"/>
                    </a:lnTo>
                    <a:lnTo>
                      <a:pt x="2099" y="964"/>
                    </a:lnTo>
                    <a:lnTo>
                      <a:pt x="2076" y="954"/>
                    </a:lnTo>
                    <a:lnTo>
                      <a:pt x="2051" y="944"/>
                    </a:lnTo>
                    <a:lnTo>
                      <a:pt x="2024" y="935"/>
                    </a:lnTo>
                    <a:lnTo>
                      <a:pt x="1995" y="926"/>
                    </a:lnTo>
                    <a:lnTo>
                      <a:pt x="1964" y="920"/>
                    </a:lnTo>
                    <a:lnTo>
                      <a:pt x="1932" y="915"/>
                    </a:lnTo>
                    <a:lnTo>
                      <a:pt x="1897" y="911"/>
                    </a:lnTo>
                    <a:lnTo>
                      <a:pt x="1899" y="911"/>
                    </a:lnTo>
                    <a:lnTo>
                      <a:pt x="1903" y="911"/>
                    </a:lnTo>
                    <a:lnTo>
                      <a:pt x="1910" y="912"/>
                    </a:lnTo>
                    <a:lnTo>
                      <a:pt x="1920" y="912"/>
                    </a:lnTo>
                    <a:lnTo>
                      <a:pt x="1932" y="912"/>
                    </a:lnTo>
                    <a:lnTo>
                      <a:pt x="1947" y="911"/>
                    </a:lnTo>
                    <a:lnTo>
                      <a:pt x="1962" y="910"/>
                    </a:lnTo>
                    <a:lnTo>
                      <a:pt x="1980" y="909"/>
                    </a:lnTo>
                    <a:lnTo>
                      <a:pt x="1999" y="906"/>
                    </a:lnTo>
                    <a:lnTo>
                      <a:pt x="2020" y="903"/>
                    </a:lnTo>
                    <a:lnTo>
                      <a:pt x="2041" y="898"/>
                    </a:lnTo>
                    <a:lnTo>
                      <a:pt x="2063" y="893"/>
                    </a:lnTo>
                    <a:lnTo>
                      <a:pt x="2086" y="885"/>
                    </a:lnTo>
                    <a:lnTo>
                      <a:pt x="2111" y="877"/>
                    </a:lnTo>
                    <a:lnTo>
                      <a:pt x="2134" y="866"/>
                    </a:lnTo>
                    <a:lnTo>
                      <a:pt x="2158" y="853"/>
                    </a:lnTo>
                    <a:lnTo>
                      <a:pt x="2158" y="851"/>
                    </a:lnTo>
                    <a:lnTo>
                      <a:pt x="2156" y="844"/>
                    </a:lnTo>
                    <a:lnTo>
                      <a:pt x="2152" y="832"/>
                    </a:lnTo>
                    <a:lnTo>
                      <a:pt x="2146" y="815"/>
                    </a:lnTo>
                    <a:lnTo>
                      <a:pt x="2136" y="796"/>
                    </a:lnTo>
                    <a:lnTo>
                      <a:pt x="2122" y="773"/>
                    </a:lnTo>
                    <a:lnTo>
                      <a:pt x="2103" y="745"/>
                    </a:lnTo>
                    <a:lnTo>
                      <a:pt x="2077" y="715"/>
                    </a:lnTo>
                    <a:lnTo>
                      <a:pt x="2076" y="716"/>
                    </a:lnTo>
                    <a:lnTo>
                      <a:pt x="2073" y="719"/>
                    </a:lnTo>
                    <a:lnTo>
                      <a:pt x="2067" y="723"/>
                    </a:lnTo>
                    <a:lnTo>
                      <a:pt x="2060" y="729"/>
                    </a:lnTo>
                    <a:lnTo>
                      <a:pt x="2050" y="735"/>
                    </a:lnTo>
                    <a:lnTo>
                      <a:pt x="2039" y="742"/>
                    </a:lnTo>
                    <a:lnTo>
                      <a:pt x="2025" y="749"/>
                    </a:lnTo>
                    <a:lnTo>
                      <a:pt x="2011" y="757"/>
                    </a:lnTo>
                    <a:lnTo>
                      <a:pt x="1995" y="764"/>
                    </a:lnTo>
                    <a:lnTo>
                      <a:pt x="1978" y="769"/>
                    </a:lnTo>
                    <a:lnTo>
                      <a:pt x="1960" y="775"/>
                    </a:lnTo>
                    <a:lnTo>
                      <a:pt x="1940" y="780"/>
                    </a:lnTo>
                    <a:lnTo>
                      <a:pt x="1919" y="782"/>
                    </a:lnTo>
                    <a:lnTo>
                      <a:pt x="1897" y="783"/>
                    </a:lnTo>
                    <a:lnTo>
                      <a:pt x="1874" y="782"/>
                    </a:lnTo>
                    <a:lnTo>
                      <a:pt x="1851" y="779"/>
                    </a:lnTo>
                    <a:lnTo>
                      <a:pt x="1854" y="777"/>
                    </a:lnTo>
                    <a:lnTo>
                      <a:pt x="1859" y="773"/>
                    </a:lnTo>
                    <a:lnTo>
                      <a:pt x="1870" y="766"/>
                    </a:lnTo>
                    <a:lnTo>
                      <a:pt x="1884" y="758"/>
                    </a:lnTo>
                    <a:lnTo>
                      <a:pt x="1902" y="750"/>
                    </a:lnTo>
                    <a:lnTo>
                      <a:pt x="1925" y="742"/>
                    </a:lnTo>
                    <a:lnTo>
                      <a:pt x="1953" y="734"/>
                    </a:lnTo>
                    <a:lnTo>
                      <a:pt x="1985" y="728"/>
                    </a:lnTo>
                    <a:lnTo>
                      <a:pt x="1984" y="727"/>
                    </a:lnTo>
                    <a:lnTo>
                      <a:pt x="1979" y="722"/>
                    </a:lnTo>
                    <a:lnTo>
                      <a:pt x="1971" y="715"/>
                    </a:lnTo>
                    <a:lnTo>
                      <a:pt x="1960" y="707"/>
                    </a:lnTo>
                    <a:lnTo>
                      <a:pt x="1943" y="699"/>
                    </a:lnTo>
                    <a:lnTo>
                      <a:pt x="1923" y="691"/>
                    </a:lnTo>
                    <a:lnTo>
                      <a:pt x="1897" y="683"/>
                    </a:lnTo>
                    <a:lnTo>
                      <a:pt x="1867" y="677"/>
                    </a:lnTo>
                    <a:lnTo>
                      <a:pt x="1871" y="677"/>
                    </a:lnTo>
                    <a:lnTo>
                      <a:pt x="1880" y="676"/>
                    </a:lnTo>
                    <a:lnTo>
                      <a:pt x="1894" y="673"/>
                    </a:lnTo>
                    <a:lnTo>
                      <a:pt x="1909" y="668"/>
                    </a:lnTo>
                    <a:lnTo>
                      <a:pt x="1924" y="660"/>
                    </a:lnTo>
                    <a:lnTo>
                      <a:pt x="1937" y="650"/>
                    </a:lnTo>
                    <a:lnTo>
                      <a:pt x="1945" y="635"/>
                    </a:lnTo>
                    <a:lnTo>
                      <a:pt x="1947" y="615"/>
                    </a:lnTo>
                    <a:lnTo>
                      <a:pt x="1946" y="613"/>
                    </a:lnTo>
                    <a:lnTo>
                      <a:pt x="1941" y="606"/>
                    </a:lnTo>
                    <a:lnTo>
                      <a:pt x="1935" y="595"/>
                    </a:lnTo>
                    <a:lnTo>
                      <a:pt x="1926" y="583"/>
                    </a:lnTo>
                    <a:lnTo>
                      <a:pt x="1914" y="569"/>
                    </a:lnTo>
                    <a:lnTo>
                      <a:pt x="1900" y="556"/>
                    </a:lnTo>
                    <a:lnTo>
                      <a:pt x="1884" y="544"/>
                    </a:lnTo>
                    <a:lnTo>
                      <a:pt x="1864" y="534"/>
                    </a:lnTo>
                    <a:lnTo>
                      <a:pt x="1866" y="531"/>
                    </a:lnTo>
                    <a:lnTo>
                      <a:pt x="1873" y="523"/>
                    </a:lnTo>
                    <a:lnTo>
                      <a:pt x="1886" y="513"/>
                    </a:lnTo>
                    <a:lnTo>
                      <a:pt x="1904" y="503"/>
                    </a:lnTo>
                    <a:lnTo>
                      <a:pt x="1927" y="496"/>
                    </a:lnTo>
                    <a:lnTo>
                      <a:pt x="1957" y="495"/>
                    </a:lnTo>
                    <a:lnTo>
                      <a:pt x="1993" y="503"/>
                    </a:lnTo>
                    <a:lnTo>
                      <a:pt x="2036" y="522"/>
                    </a:lnTo>
                    <a:lnTo>
                      <a:pt x="2036" y="519"/>
                    </a:lnTo>
                    <a:lnTo>
                      <a:pt x="2033" y="513"/>
                    </a:lnTo>
                    <a:lnTo>
                      <a:pt x="2031" y="503"/>
                    </a:lnTo>
                    <a:lnTo>
                      <a:pt x="2028" y="491"/>
                    </a:lnTo>
                    <a:lnTo>
                      <a:pt x="2022" y="477"/>
                    </a:lnTo>
                    <a:lnTo>
                      <a:pt x="2014" y="462"/>
                    </a:lnTo>
                    <a:lnTo>
                      <a:pt x="2005" y="446"/>
                    </a:lnTo>
                    <a:lnTo>
                      <a:pt x="1993" y="431"/>
                    </a:lnTo>
                    <a:lnTo>
                      <a:pt x="1979" y="418"/>
                    </a:lnTo>
                    <a:lnTo>
                      <a:pt x="1962" y="407"/>
                    </a:lnTo>
                    <a:lnTo>
                      <a:pt x="1943" y="397"/>
                    </a:lnTo>
                    <a:lnTo>
                      <a:pt x="1920" y="393"/>
                    </a:lnTo>
                    <a:lnTo>
                      <a:pt x="1895" y="393"/>
                    </a:lnTo>
                    <a:lnTo>
                      <a:pt x="1865" y="397"/>
                    </a:lnTo>
                    <a:lnTo>
                      <a:pt x="1833" y="409"/>
                    </a:lnTo>
                    <a:lnTo>
                      <a:pt x="1796" y="426"/>
                    </a:lnTo>
                    <a:lnTo>
                      <a:pt x="1796" y="422"/>
                    </a:lnTo>
                    <a:lnTo>
                      <a:pt x="1797" y="408"/>
                    </a:lnTo>
                    <a:lnTo>
                      <a:pt x="1801" y="390"/>
                    </a:lnTo>
                    <a:lnTo>
                      <a:pt x="1810" y="370"/>
                    </a:lnTo>
                    <a:lnTo>
                      <a:pt x="1826" y="350"/>
                    </a:lnTo>
                    <a:lnTo>
                      <a:pt x="1852" y="333"/>
                    </a:lnTo>
                    <a:lnTo>
                      <a:pt x="1889" y="323"/>
                    </a:lnTo>
                    <a:lnTo>
                      <a:pt x="1940" y="320"/>
                    </a:lnTo>
                    <a:lnTo>
                      <a:pt x="1939" y="318"/>
                    </a:lnTo>
                    <a:lnTo>
                      <a:pt x="1937" y="313"/>
                    </a:lnTo>
                    <a:lnTo>
                      <a:pt x="1933" y="304"/>
                    </a:lnTo>
                    <a:lnTo>
                      <a:pt x="1927" y="295"/>
                    </a:lnTo>
                    <a:lnTo>
                      <a:pt x="1919" y="282"/>
                    </a:lnTo>
                    <a:lnTo>
                      <a:pt x="1910" y="271"/>
                    </a:lnTo>
                    <a:lnTo>
                      <a:pt x="1899" y="258"/>
                    </a:lnTo>
                    <a:lnTo>
                      <a:pt x="1885" y="248"/>
                    </a:lnTo>
                    <a:lnTo>
                      <a:pt x="1869" y="237"/>
                    </a:lnTo>
                    <a:lnTo>
                      <a:pt x="1851" y="230"/>
                    </a:lnTo>
                    <a:lnTo>
                      <a:pt x="1832" y="226"/>
                    </a:lnTo>
                    <a:lnTo>
                      <a:pt x="1809" y="225"/>
                    </a:lnTo>
                    <a:lnTo>
                      <a:pt x="1784" y="228"/>
                    </a:lnTo>
                    <a:lnTo>
                      <a:pt x="1757" y="236"/>
                    </a:lnTo>
                    <a:lnTo>
                      <a:pt x="1727" y="251"/>
                    </a:lnTo>
                    <a:lnTo>
                      <a:pt x="1695" y="272"/>
                    </a:lnTo>
                    <a:lnTo>
                      <a:pt x="1693" y="271"/>
                    </a:lnTo>
                    <a:lnTo>
                      <a:pt x="1689" y="268"/>
                    </a:lnTo>
                    <a:lnTo>
                      <a:pt x="1682" y="266"/>
                    </a:lnTo>
                    <a:lnTo>
                      <a:pt x="1673" y="261"/>
                    </a:lnTo>
                    <a:lnTo>
                      <a:pt x="1662" y="257"/>
                    </a:lnTo>
                    <a:lnTo>
                      <a:pt x="1648" y="253"/>
                    </a:lnTo>
                    <a:lnTo>
                      <a:pt x="1635" y="249"/>
                    </a:lnTo>
                    <a:lnTo>
                      <a:pt x="1618" y="245"/>
                    </a:lnTo>
                    <a:lnTo>
                      <a:pt x="1601" y="242"/>
                    </a:lnTo>
                    <a:lnTo>
                      <a:pt x="1584" y="241"/>
                    </a:lnTo>
                    <a:lnTo>
                      <a:pt x="1565" y="241"/>
                    </a:lnTo>
                    <a:lnTo>
                      <a:pt x="1547" y="243"/>
                    </a:lnTo>
                    <a:lnTo>
                      <a:pt x="1527" y="247"/>
                    </a:lnTo>
                    <a:lnTo>
                      <a:pt x="1509" y="253"/>
                    </a:lnTo>
                    <a:lnTo>
                      <a:pt x="1491" y="263"/>
                    </a:lnTo>
                    <a:lnTo>
                      <a:pt x="1473" y="275"/>
                    </a:lnTo>
                    <a:lnTo>
                      <a:pt x="1465" y="280"/>
                    </a:lnTo>
                    <a:lnTo>
                      <a:pt x="1446" y="290"/>
                    </a:lnTo>
                    <a:lnTo>
                      <a:pt x="1418" y="304"/>
                    </a:lnTo>
                    <a:lnTo>
                      <a:pt x="1387" y="316"/>
                    </a:lnTo>
                    <a:lnTo>
                      <a:pt x="1357" y="321"/>
                    </a:lnTo>
                    <a:lnTo>
                      <a:pt x="1330" y="319"/>
                    </a:lnTo>
                    <a:lnTo>
                      <a:pt x="1313" y="303"/>
                    </a:lnTo>
                    <a:lnTo>
                      <a:pt x="1310" y="271"/>
                    </a:lnTo>
                    <a:lnTo>
                      <a:pt x="1317" y="247"/>
                    </a:lnTo>
                    <a:lnTo>
                      <a:pt x="1330" y="223"/>
                    </a:lnTo>
                    <a:lnTo>
                      <a:pt x="1349" y="203"/>
                    </a:lnTo>
                    <a:lnTo>
                      <a:pt x="1372" y="185"/>
                    </a:lnTo>
                    <a:lnTo>
                      <a:pt x="1396" y="172"/>
                    </a:lnTo>
                    <a:lnTo>
                      <a:pt x="1423" y="160"/>
                    </a:lnTo>
                    <a:lnTo>
                      <a:pt x="1449" y="153"/>
                    </a:lnTo>
                    <a:lnTo>
                      <a:pt x="1474" y="150"/>
                    </a:lnTo>
                    <a:lnTo>
                      <a:pt x="1473" y="147"/>
                    </a:lnTo>
                    <a:lnTo>
                      <a:pt x="1471" y="139"/>
                    </a:lnTo>
                    <a:lnTo>
                      <a:pt x="1466" y="128"/>
                    </a:lnTo>
                    <a:lnTo>
                      <a:pt x="1459" y="114"/>
                    </a:lnTo>
                    <a:lnTo>
                      <a:pt x="1449" y="98"/>
                    </a:lnTo>
                    <a:lnTo>
                      <a:pt x="1434" y="80"/>
                    </a:lnTo>
                    <a:lnTo>
                      <a:pt x="1417" y="61"/>
                    </a:lnTo>
                    <a:lnTo>
                      <a:pt x="1394" y="44"/>
                    </a:lnTo>
                    <a:lnTo>
                      <a:pt x="1387" y="46"/>
                    </a:lnTo>
                    <a:lnTo>
                      <a:pt x="1371" y="52"/>
                    </a:lnTo>
                    <a:lnTo>
                      <a:pt x="1345" y="63"/>
                    </a:lnTo>
                    <a:lnTo>
                      <a:pt x="1315" y="81"/>
                    </a:lnTo>
                    <a:lnTo>
                      <a:pt x="1284" y="105"/>
                    </a:lnTo>
                    <a:lnTo>
                      <a:pt x="1255" y="136"/>
                    </a:lnTo>
                    <a:lnTo>
                      <a:pt x="1230" y="176"/>
                    </a:lnTo>
                    <a:lnTo>
                      <a:pt x="1213" y="225"/>
                    </a:lnTo>
                    <a:lnTo>
                      <a:pt x="1209" y="221"/>
                    </a:lnTo>
                    <a:lnTo>
                      <a:pt x="1199" y="212"/>
                    </a:lnTo>
                    <a:lnTo>
                      <a:pt x="1186" y="197"/>
                    </a:lnTo>
                    <a:lnTo>
                      <a:pt x="1174" y="177"/>
                    </a:lnTo>
                    <a:lnTo>
                      <a:pt x="1163" y="154"/>
                    </a:lnTo>
                    <a:lnTo>
                      <a:pt x="1158" y="127"/>
                    </a:lnTo>
                    <a:lnTo>
                      <a:pt x="1161" y="97"/>
                    </a:lnTo>
                    <a:lnTo>
                      <a:pt x="1175" y="65"/>
                    </a:lnTo>
                    <a:lnTo>
                      <a:pt x="1174" y="65"/>
                    </a:lnTo>
                    <a:lnTo>
                      <a:pt x="1171" y="66"/>
                    </a:lnTo>
                    <a:lnTo>
                      <a:pt x="1167" y="68"/>
                    </a:lnTo>
                    <a:lnTo>
                      <a:pt x="1160" y="70"/>
                    </a:lnTo>
                    <a:lnTo>
                      <a:pt x="1152" y="73"/>
                    </a:lnTo>
                    <a:lnTo>
                      <a:pt x="1143" y="76"/>
                    </a:lnTo>
                    <a:lnTo>
                      <a:pt x="1132" y="80"/>
                    </a:lnTo>
                    <a:lnTo>
                      <a:pt x="1121" y="82"/>
                    </a:lnTo>
                    <a:lnTo>
                      <a:pt x="1107" y="85"/>
                    </a:lnTo>
                    <a:lnTo>
                      <a:pt x="1093" y="88"/>
                    </a:lnTo>
                    <a:lnTo>
                      <a:pt x="1078" y="90"/>
                    </a:lnTo>
                    <a:lnTo>
                      <a:pt x="1062" y="91"/>
                    </a:lnTo>
                    <a:lnTo>
                      <a:pt x="1045" y="92"/>
                    </a:lnTo>
                    <a:lnTo>
                      <a:pt x="1027" y="92"/>
                    </a:lnTo>
                    <a:lnTo>
                      <a:pt x="1009" y="92"/>
                    </a:lnTo>
                    <a:lnTo>
                      <a:pt x="990" y="90"/>
                    </a:lnTo>
                    <a:lnTo>
                      <a:pt x="990" y="94"/>
                    </a:lnTo>
                    <a:lnTo>
                      <a:pt x="993" y="106"/>
                    </a:lnTo>
                    <a:lnTo>
                      <a:pt x="998" y="124"/>
                    </a:lnTo>
                    <a:lnTo>
                      <a:pt x="1010" y="147"/>
                    </a:lnTo>
                    <a:lnTo>
                      <a:pt x="1028" y="174"/>
                    </a:lnTo>
                    <a:lnTo>
                      <a:pt x="1055" y="203"/>
                    </a:lnTo>
                    <a:lnTo>
                      <a:pt x="1092" y="232"/>
                    </a:lnTo>
                    <a:lnTo>
                      <a:pt x="1140" y="260"/>
                    </a:lnTo>
                    <a:lnTo>
                      <a:pt x="1138" y="266"/>
                    </a:lnTo>
                    <a:lnTo>
                      <a:pt x="1129" y="281"/>
                    </a:lnTo>
                    <a:lnTo>
                      <a:pt x="1114" y="302"/>
                    </a:lnTo>
                    <a:lnTo>
                      <a:pt x="1098" y="325"/>
                    </a:lnTo>
                    <a:lnTo>
                      <a:pt x="1079" y="348"/>
                    </a:lnTo>
                    <a:lnTo>
                      <a:pt x="1064" y="367"/>
                    </a:lnTo>
                    <a:lnTo>
                      <a:pt x="1053" y="380"/>
                    </a:lnTo>
                    <a:lnTo>
                      <a:pt x="1047" y="385"/>
                    </a:lnTo>
                    <a:lnTo>
                      <a:pt x="1027" y="369"/>
                    </a:lnTo>
                    <a:lnTo>
                      <a:pt x="1007" y="349"/>
                    </a:lnTo>
                    <a:lnTo>
                      <a:pt x="986" y="327"/>
                    </a:lnTo>
                    <a:lnTo>
                      <a:pt x="966" y="304"/>
                    </a:lnTo>
                    <a:lnTo>
                      <a:pt x="949" y="276"/>
                    </a:lnTo>
                    <a:lnTo>
                      <a:pt x="936" y="248"/>
                    </a:lnTo>
                    <a:lnTo>
                      <a:pt x="927" y="214"/>
                    </a:lnTo>
                    <a:lnTo>
                      <a:pt x="924" y="179"/>
                    </a:lnTo>
                    <a:lnTo>
                      <a:pt x="918" y="179"/>
                    </a:lnTo>
                    <a:lnTo>
                      <a:pt x="902" y="179"/>
                    </a:lnTo>
                    <a:lnTo>
                      <a:pt x="880" y="176"/>
                    </a:lnTo>
                    <a:lnTo>
                      <a:pt x="854" y="172"/>
                    </a:lnTo>
                    <a:lnTo>
                      <a:pt x="829" y="162"/>
                    </a:lnTo>
                    <a:lnTo>
                      <a:pt x="807" y="149"/>
                    </a:lnTo>
                    <a:lnTo>
                      <a:pt x="791" y="128"/>
                    </a:lnTo>
                    <a:lnTo>
                      <a:pt x="785" y="99"/>
                    </a:lnTo>
                    <a:lnTo>
                      <a:pt x="782" y="99"/>
                    </a:lnTo>
                    <a:lnTo>
                      <a:pt x="774" y="100"/>
                    </a:lnTo>
                    <a:lnTo>
                      <a:pt x="761" y="103"/>
                    </a:lnTo>
                    <a:lnTo>
                      <a:pt x="745" y="106"/>
                    </a:lnTo>
                    <a:lnTo>
                      <a:pt x="726" y="113"/>
                    </a:lnTo>
                    <a:lnTo>
                      <a:pt x="708" y="122"/>
                    </a:lnTo>
                    <a:lnTo>
                      <a:pt x="691" y="135"/>
                    </a:lnTo>
                    <a:lnTo>
                      <a:pt x="675" y="152"/>
                    </a:lnTo>
                    <a:lnTo>
                      <a:pt x="672" y="149"/>
                    </a:lnTo>
                    <a:lnTo>
                      <a:pt x="667" y="138"/>
                    </a:lnTo>
                    <a:lnTo>
                      <a:pt x="658" y="123"/>
                    </a:lnTo>
                    <a:lnTo>
                      <a:pt x="653" y="105"/>
                    </a:lnTo>
                    <a:lnTo>
                      <a:pt x="649" y="82"/>
                    </a:lnTo>
                    <a:lnTo>
                      <a:pt x="652" y="58"/>
                    </a:lnTo>
                    <a:lnTo>
                      <a:pt x="661" y="31"/>
                    </a:lnTo>
                    <a:lnTo>
                      <a:pt x="680" y="6"/>
                    </a:lnTo>
                    <a:lnTo>
                      <a:pt x="677" y="5"/>
                    </a:lnTo>
                    <a:lnTo>
                      <a:pt x="668" y="2"/>
                    </a:lnTo>
                    <a:lnTo>
                      <a:pt x="654" y="0"/>
                    </a:lnTo>
                    <a:lnTo>
                      <a:pt x="637" y="0"/>
                    </a:lnTo>
                    <a:lnTo>
                      <a:pt x="618" y="2"/>
                    </a:lnTo>
                    <a:lnTo>
                      <a:pt x="600" y="9"/>
                    </a:lnTo>
                    <a:lnTo>
                      <a:pt x="582" y="23"/>
                    </a:lnTo>
                    <a:lnTo>
                      <a:pt x="567" y="44"/>
                    </a:lnTo>
                    <a:lnTo>
                      <a:pt x="567" y="47"/>
                    </a:lnTo>
                    <a:lnTo>
                      <a:pt x="567" y="55"/>
                    </a:lnTo>
                    <a:lnTo>
                      <a:pt x="567" y="69"/>
                    </a:lnTo>
                    <a:lnTo>
                      <a:pt x="570" y="86"/>
                    </a:lnTo>
                    <a:lnTo>
                      <a:pt x="576" y="106"/>
                    </a:lnTo>
                    <a:lnTo>
                      <a:pt x="584" y="127"/>
                    </a:lnTo>
                    <a:lnTo>
                      <a:pt x="596" y="149"/>
                    </a:lnTo>
                    <a:lnTo>
                      <a:pt x="614" y="169"/>
                    </a:lnTo>
                    <a:lnTo>
                      <a:pt x="610" y="167"/>
                    </a:lnTo>
                    <a:lnTo>
                      <a:pt x="601" y="164"/>
                    </a:lnTo>
                    <a:lnTo>
                      <a:pt x="587" y="159"/>
                    </a:lnTo>
                    <a:lnTo>
                      <a:pt x="570" y="157"/>
                    </a:lnTo>
                    <a:lnTo>
                      <a:pt x="549" y="158"/>
                    </a:lnTo>
                    <a:lnTo>
                      <a:pt x="526" y="166"/>
                    </a:lnTo>
                    <a:lnTo>
                      <a:pt x="503" y="182"/>
                    </a:lnTo>
                    <a:lnTo>
                      <a:pt x="479" y="207"/>
                    </a:lnTo>
                    <a:close/>
                  </a:path>
                </a:pathLst>
              </a:custGeom>
              <a:solidFill>
                <a:srgbClr val="7FB5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9" name="Freeform 548"/>
              <p:cNvSpPr>
                <a:spLocks/>
              </p:cNvSpPr>
              <p:nvPr/>
            </p:nvSpPr>
            <p:spPr bwMode="auto">
              <a:xfrm>
                <a:off x="1829" y="5009"/>
                <a:ext cx="119" cy="176"/>
              </a:xfrm>
              <a:custGeom>
                <a:avLst/>
                <a:gdLst>
                  <a:gd name="T0" fmla="*/ 1 w 238"/>
                  <a:gd name="T1" fmla="*/ 0 h 351"/>
                  <a:gd name="T2" fmla="*/ 1 w 238"/>
                  <a:gd name="T3" fmla="*/ 1 h 351"/>
                  <a:gd name="T4" fmla="*/ 1 w 238"/>
                  <a:gd name="T5" fmla="*/ 1 h 351"/>
                  <a:gd name="T6" fmla="*/ 1 w 238"/>
                  <a:gd name="T7" fmla="*/ 1 h 351"/>
                  <a:gd name="T8" fmla="*/ 1 w 238"/>
                  <a:gd name="T9" fmla="*/ 1 h 351"/>
                  <a:gd name="T10" fmla="*/ 1 w 238"/>
                  <a:gd name="T11" fmla="*/ 1 h 351"/>
                  <a:gd name="T12" fmla="*/ 1 w 238"/>
                  <a:gd name="T13" fmla="*/ 1 h 351"/>
                  <a:gd name="T14" fmla="*/ 1 w 238"/>
                  <a:gd name="T15" fmla="*/ 1 h 351"/>
                  <a:gd name="T16" fmla="*/ 1 w 238"/>
                  <a:gd name="T17" fmla="*/ 1 h 351"/>
                  <a:gd name="T18" fmla="*/ 1 w 238"/>
                  <a:gd name="T19" fmla="*/ 1 h 351"/>
                  <a:gd name="T20" fmla="*/ 1 w 238"/>
                  <a:gd name="T21" fmla="*/ 1 h 351"/>
                  <a:gd name="T22" fmla="*/ 1 w 238"/>
                  <a:gd name="T23" fmla="*/ 1 h 351"/>
                  <a:gd name="T24" fmla="*/ 1 w 238"/>
                  <a:gd name="T25" fmla="*/ 1 h 351"/>
                  <a:gd name="T26" fmla="*/ 1 w 238"/>
                  <a:gd name="T27" fmla="*/ 1 h 351"/>
                  <a:gd name="T28" fmla="*/ 1 w 238"/>
                  <a:gd name="T29" fmla="*/ 1 h 351"/>
                  <a:gd name="T30" fmla="*/ 0 w 238"/>
                  <a:gd name="T31" fmla="*/ 1 h 351"/>
                  <a:gd name="T32" fmla="*/ 0 w 238"/>
                  <a:gd name="T33" fmla="*/ 1 h 351"/>
                  <a:gd name="T34" fmla="*/ 1 w 238"/>
                  <a:gd name="T35" fmla="*/ 1 h 351"/>
                  <a:gd name="T36" fmla="*/ 1 w 238"/>
                  <a:gd name="T37" fmla="*/ 1 h 351"/>
                  <a:gd name="T38" fmla="*/ 1 w 238"/>
                  <a:gd name="T39" fmla="*/ 1 h 351"/>
                  <a:gd name="T40" fmla="*/ 1 w 238"/>
                  <a:gd name="T41" fmla="*/ 1 h 351"/>
                  <a:gd name="T42" fmla="*/ 1 w 238"/>
                  <a:gd name="T43" fmla="*/ 1 h 351"/>
                  <a:gd name="T44" fmla="*/ 1 w 238"/>
                  <a:gd name="T45" fmla="*/ 1 h 351"/>
                  <a:gd name="T46" fmla="*/ 1 w 238"/>
                  <a:gd name="T47" fmla="*/ 1 h 351"/>
                  <a:gd name="T48" fmla="*/ 1 w 238"/>
                  <a:gd name="T49" fmla="*/ 1 h 351"/>
                  <a:gd name="T50" fmla="*/ 1 w 238"/>
                  <a:gd name="T51" fmla="*/ 1 h 351"/>
                  <a:gd name="T52" fmla="*/ 1 w 238"/>
                  <a:gd name="T53" fmla="*/ 1 h 351"/>
                  <a:gd name="T54" fmla="*/ 1 w 238"/>
                  <a:gd name="T55" fmla="*/ 1 h 351"/>
                  <a:gd name="T56" fmla="*/ 1 w 238"/>
                  <a:gd name="T57" fmla="*/ 1 h 351"/>
                  <a:gd name="T58" fmla="*/ 1 w 238"/>
                  <a:gd name="T59" fmla="*/ 1 h 351"/>
                  <a:gd name="T60" fmla="*/ 1 w 238"/>
                  <a:gd name="T61" fmla="*/ 1 h 351"/>
                  <a:gd name="T62" fmla="*/ 1 w 238"/>
                  <a:gd name="T63" fmla="*/ 1 h 351"/>
                  <a:gd name="T64" fmla="*/ 1 w 238"/>
                  <a:gd name="T65" fmla="*/ 1 h 351"/>
                  <a:gd name="T66" fmla="*/ 1 w 238"/>
                  <a:gd name="T67" fmla="*/ 1 h 351"/>
                  <a:gd name="T68" fmla="*/ 1 w 238"/>
                  <a:gd name="T69" fmla="*/ 1 h 351"/>
                  <a:gd name="T70" fmla="*/ 1 w 238"/>
                  <a:gd name="T71" fmla="*/ 1 h 351"/>
                  <a:gd name="T72" fmla="*/ 1 w 238"/>
                  <a:gd name="T73" fmla="*/ 0 h 351"/>
                  <a:gd name="T74" fmla="*/ 1 w 238"/>
                  <a:gd name="T75" fmla="*/ 0 h 351"/>
                  <a:gd name="T76" fmla="*/ 1 w 238"/>
                  <a:gd name="T77" fmla="*/ 0 h 351"/>
                  <a:gd name="T78" fmla="*/ 1 w 238"/>
                  <a:gd name="T79" fmla="*/ 0 h 351"/>
                  <a:gd name="T80" fmla="*/ 1 w 238"/>
                  <a:gd name="T81" fmla="*/ 0 h 351"/>
                  <a:gd name="T82" fmla="*/ 1 w 238"/>
                  <a:gd name="T83" fmla="*/ 0 h 35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8" h="351">
                    <a:moveTo>
                      <a:pt x="238" y="0"/>
                    </a:moveTo>
                    <a:lnTo>
                      <a:pt x="217" y="14"/>
                    </a:lnTo>
                    <a:lnTo>
                      <a:pt x="196" y="31"/>
                    </a:lnTo>
                    <a:lnTo>
                      <a:pt x="176" y="48"/>
                    </a:lnTo>
                    <a:lnTo>
                      <a:pt x="155" y="65"/>
                    </a:lnTo>
                    <a:lnTo>
                      <a:pt x="134" y="84"/>
                    </a:lnTo>
                    <a:lnTo>
                      <a:pt x="114" y="103"/>
                    </a:lnTo>
                    <a:lnTo>
                      <a:pt x="95" y="124"/>
                    </a:lnTo>
                    <a:lnTo>
                      <a:pt x="76" y="146"/>
                    </a:lnTo>
                    <a:lnTo>
                      <a:pt x="60" y="168"/>
                    </a:lnTo>
                    <a:lnTo>
                      <a:pt x="44" y="191"/>
                    </a:lnTo>
                    <a:lnTo>
                      <a:pt x="31" y="214"/>
                    </a:lnTo>
                    <a:lnTo>
                      <a:pt x="20" y="238"/>
                    </a:lnTo>
                    <a:lnTo>
                      <a:pt x="11" y="263"/>
                    </a:lnTo>
                    <a:lnTo>
                      <a:pt x="4" y="289"/>
                    </a:lnTo>
                    <a:lnTo>
                      <a:pt x="0" y="315"/>
                    </a:lnTo>
                    <a:lnTo>
                      <a:pt x="0" y="342"/>
                    </a:lnTo>
                    <a:lnTo>
                      <a:pt x="6" y="351"/>
                    </a:lnTo>
                    <a:lnTo>
                      <a:pt x="16" y="348"/>
                    </a:lnTo>
                    <a:lnTo>
                      <a:pt x="28" y="340"/>
                    </a:lnTo>
                    <a:lnTo>
                      <a:pt x="34" y="331"/>
                    </a:lnTo>
                    <a:lnTo>
                      <a:pt x="40" y="307"/>
                    </a:lnTo>
                    <a:lnTo>
                      <a:pt x="45" y="284"/>
                    </a:lnTo>
                    <a:lnTo>
                      <a:pt x="50" y="261"/>
                    </a:lnTo>
                    <a:lnTo>
                      <a:pt x="56" y="238"/>
                    </a:lnTo>
                    <a:lnTo>
                      <a:pt x="63" y="215"/>
                    </a:lnTo>
                    <a:lnTo>
                      <a:pt x="69" y="192"/>
                    </a:lnTo>
                    <a:lnTo>
                      <a:pt x="80" y="170"/>
                    </a:lnTo>
                    <a:lnTo>
                      <a:pt x="91" y="147"/>
                    </a:lnTo>
                    <a:lnTo>
                      <a:pt x="105" y="125"/>
                    </a:lnTo>
                    <a:lnTo>
                      <a:pt x="121" y="104"/>
                    </a:lnTo>
                    <a:lnTo>
                      <a:pt x="139" y="85"/>
                    </a:lnTo>
                    <a:lnTo>
                      <a:pt x="157" y="66"/>
                    </a:lnTo>
                    <a:lnTo>
                      <a:pt x="177" y="49"/>
                    </a:lnTo>
                    <a:lnTo>
                      <a:pt x="197" y="32"/>
                    </a:lnTo>
                    <a:lnTo>
                      <a:pt x="217" y="16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" name="Freeform 549"/>
              <p:cNvSpPr>
                <a:spLocks/>
              </p:cNvSpPr>
              <p:nvPr/>
            </p:nvSpPr>
            <p:spPr bwMode="auto">
              <a:xfrm>
                <a:off x="1743" y="4994"/>
                <a:ext cx="132" cy="137"/>
              </a:xfrm>
              <a:custGeom>
                <a:avLst/>
                <a:gdLst>
                  <a:gd name="T0" fmla="*/ 1 w 264"/>
                  <a:gd name="T1" fmla="*/ 0 h 274"/>
                  <a:gd name="T2" fmla="*/ 1 w 264"/>
                  <a:gd name="T3" fmla="*/ 1 h 274"/>
                  <a:gd name="T4" fmla="*/ 1 w 264"/>
                  <a:gd name="T5" fmla="*/ 1 h 274"/>
                  <a:gd name="T6" fmla="*/ 1 w 264"/>
                  <a:gd name="T7" fmla="*/ 1 h 274"/>
                  <a:gd name="T8" fmla="*/ 1 w 264"/>
                  <a:gd name="T9" fmla="*/ 1 h 274"/>
                  <a:gd name="T10" fmla="*/ 1 w 264"/>
                  <a:gd name="T11" fmla="*/ 1 h 274"/>
                  <a:gd name="T12" fmla="*/ 1 w 264"/>
                  <a:gd name="T13" fmla="*/ 1 h 274"/>
                  <a:gd name="T14" fmla="*/ 1 w 264"/>
                  <a:gd name="T15" fmla="*/ 1 h 274"/>
                  <a:gd name="T16" fmla="*/ 1 w 264"/>
                  <a:gd name="T17" fmla="*/ 1 h 274"/>
                  <a:gd name="T18" fmla="*/ 1 w 264"/>
                  <a:gd name="T19" fmla="*/ 1 h 274"/>
                  <a:gd name="T20" fmla="*/ 1 w 264"/>
                  <a:gd name="T21" fmla="*/ 1 h 274"/>
                  <a:gd name="T22" fmla="*/ 1 w 264"/>
                  <a:gd name="T23" fmla="*/ 1 h 274"/>
                  <a:gd name="T24" fmla="*/ 1 w 264"/>
                  <a:gd name="T25" fmla="*/ 1 h 274"/>
                  <a:gd name="T26" fmla="*/ 1 w 264"/>
                  <a:gd name="T27" fmla="*/ 1 h 274"/>
                  <a:gd name="T28" fmla="*/ 1 w 264"/>
                  <a:gd name="T29" fmla="*/ 1 h 274"/>
                  <a:gd name="T30" fmla="*/ 1 w 264"/>
                  <a:gd name="T31" fmla="*/ 1 h 274"/>
                  <a:gd name="T32" fmla="*/ 0 w 264"/>
                  <a:gd name="T33" fmla="*/ 1 h 274"/>
                  <a:gd name="T34" fmla="*/ 1 w 264"/>
                  <a:gd name="T35" fmla="*/ 1 h 274"/>
                  <a:gd name="T36" fmla="*/ 1 w 264"/>
                  <a:gd name="T37" fmla="*/ 1 h 274"/>
                  <a:gd name="T38" fmla="*/ 1 w 264"/>
                  <a:gd name="T39" fmla="*/ 1 h 274"/>
                  <a:gd name="T40" fmla="*/ 1 w 264"/>
                  <a:gd name="T41" fmla="*/ 1 h 274"/>
                  <a:gd name="T42" fmla="*/ 1 w 264"/>
                  <a:gd name="T43" fmla="*/ 1 h 274"/>
                  <a:gd name="T44" fmla="*/ 1 w 264"/>
                  <a:gd name="T45" fmla="*/ 1 h 274"/>
                  <a:gd name="T46" fmla="*/ 1 w 264"/>
                  <a:gd name="T47" fmla="*/ 1 h 274"/>
                  <a:gd name="T48" fmla="*/ 1 w 264"/>
                  <a:gd name="T49" fmla="*/ 1 h 274"/>
                  <a:gd name="T50" fmla="*/ 1 w 264"/>
                  <a:gd name="T51" fmla="*/ 1 h 274"/>
                  <a:gd name="T52" fmla="*/ 1 w 264"/>
                  <a:gd name="T53" fmla="*/ 1 h 274"/>
                  <a:gd name="T54" fmla="*/ 1 w 264"/>
                  <a:gd name="T55" fmla="*/ 1 h 274"/>
                  <a:gd name="T56" fmla="*/ 1 w 264"/>
                  <a:gd name="T57" fmla="*/ 1 h 274"/>
                  <a:gd name="T58" fmla="*/ 1 w 264"/>
                  <a:gd name="T59" fmla="*/ 1 h 274"/>
                  <a:gd name="T60" fmla="*/ 1 w 264"/>
                  <a:gd name="T61" fmla="*/ 1 h 274"/>
                  <a:gd name="T62" fmla="*/ 1 w 264"/>
                  <a:gd name="T63" fmla="*/ 1 h 274"/>
                  <a:gd name="T64" fmla="*/ 1 w 264"/>
                  <a:gd name="T65" fmla="*/ 1 h 274"/>
                  <a:gd name="T66" fmla="*/ 1 w 264"/>
                  <a:gd name="T67" fmla="*/ 1 h 274"/>
                  <a:gd name="T68" fmla="*/ 1 w 264"/>
                  <a:gd name="T69" fmla="*/ 1 h 274"/>
                  <a:gd name="T70" fmla="*/ 1 w 264"/>
                  <a:gd name="T71" fmla="*/ 1 h 274"/>
                  <a:gd name="T72" fmla="*/ 1 w 264"/>
                  <a:gd name="T73" fmla="*/ 1 h 274"/>
                  <a:gd name="T74" fmla="*/ 1 w 264"/>
                  <a:gd name="T75" fmla="*/ 1 h 274"/>
                  <a:gd name="T76" fmla="*/ 1 w 264"/>
                  <a:gd name="T77" fmla="*/ 0 h 274"/>
                  <a:gd name="T78" fmla="*/ 1 w 264"/>
                  <a:gd name="T79" fmla="*/ 0 h 274"/>
                  <a:gd name="T80" fmla="*/ 1 w 264"/>
                  <a:gd name="T81" fmla="*/ 0 h 274"/>
                  <a:gd name="T82" fmla="*/ 1 w 264"/>
                  <a:gd name="T83" fmla="*/ 0 h 27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4" h="274">
                    <a:moveTo>
                      <a:pt x="264" y="0"/>
                    </a:moveTo>
                    <a:lnTo>
                      <a:pt x="244" y="9"/>
                    </a:lnTo>
                    <a:lnTo>
                      <a:pt x="223" y="19"/>
                    </a:lnTo>
                    <a:lnTo>
                      <a:pt x="202" y="32"/>
                    </a:lnTo>
                    <a:lnTo>
                      <a:pt x="181" y="44"/>
                    </a:lnTo>
                    <a:lnTo>
                      <a:pt x="162" y="58"/>
                    </a:lnTo>
                    <a:lnTo>
                      <a:pt x="141" y="73"/>
                    </a:lnTo>
                    <a:lnTo>
                      <a:pt x="121" y="89"/>
                    </a:lnTo>
                    <a:lnTo>
                      <a:pt x="103" y="107"/>
                    </a:lnTo>
                    <a:lnTo>
                      <a:pt x="85" y="125"/>
                    </a:lnTo>
                    <a:lnTo>
                      <a:pt x="67" y="144"/>
                    </a:lnTo>
                    <a:lnTo>
                      <a:pt x="52" y="162"/>
                    </a:lnTo>
                    <a:lnTo>
                      <a:pt x="38" y="183"/>
                    </a:lnTo>
                    <a:lnTo>
                      <a:pt x="26" y="203"/>
                    </a:lnTo>
                    <a:lnTo>
                      <a:pt x="15" y="224"/>
                    </a:lnTo>
                    <a:lnTo>
                      <a:pt x="7" y="245"/>
                    </a:lnTo>
                    <a:lnTo>
                      <a:pt x="0" y="267"/>
                    </a:lnTo>
                    <a:lnTo>
                      <a:pt x="3" y="274"/>
                    </a:lnTo>
                    <a:lnTo>
                      <a:pt x="12" y="273"/>
                    </a:lnTo>
                    <a:lnTo>
                      <a:pt x="22" y="267"/>
                    </a:lnTo>
                    <a:lnTo>
                      <a:pt x="29" y="261"/>
                    </a:lnTo>
                    <a:lnTo>
                      <a:pt x="38" y="244"/>
                    </a:lnTo>
                    <a:lnTo>
                      <a:pt x="48" y="226"/>
                    </a:lnTo>
                    <a:lnTo>
                      <a:pt x="57" y="209"/>
                    </a:lnTo>
                    <a:lnTo>
                      <a:pt x="66" y="192"/>
                    </a:lnTo>
                    <a:lnTo>
                      <a:pt x="75" y="175"/>
                    </a:lnTo>
                    <a:lnTo>
                      <a:pt x="86" y="157"/>
                    </a:lnTo>
                    <a:lnTo>
                      <a:pt x="97" y="140"/>
                    </a:lnTo>
                    <a:lnTo>
                      <a:pt x="109" y="124"/>
                    </a:lnTo>
                    <a:lnTo>
                      <a:pt x="125" y="104"/>
                    </a:lnTo>
                    <a:lnTo>
                      <a:pt x="141" y="86"/>
                    </a:lnTo>
                    <a:lnTo>
                      <a:pt x="159" y="70"/>
                    </a:lnTo>
                    <a:lnTo>
                      <a:pt x="179" y="54"/>
                    </a:lnTo>
                    <a:lnTo>
                      <a:pt x="199" y="39"/>
                    </a:lnTo>
                    <a:lnTo>
                      <a:pt x="219" y="25"/>
                    </a:lnTo>
                    <a:lnTo>
                      <a:pt x="241" y="12"/>
                    </a:lnTo>
                    <a:lnTo>
                      <a:pt x="264" y="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" name="Freeform 550"/>
              <p:cNvSpPr>
                <a:spLocks/>
              </p:cNvSpPr>
              <p:nvPr/>
            </p:nvSpPr>
            <p:spPr bwMode="auto">
              <a:xfrm>
                <a:off x="1721" y="5132"/>
                <a:ext cx="120" cy="62"/>
              </a:xfrm>
              <a:custGeom>
                <a:avLst/>
                <a:gdLst>
                  <a:gd name="T0" fmla="*/ 0 w 239"/>
                  <a:gd name="T1" fmla="*/ 1 h 123"/>
                  <a:gd name="T2" fmla="*/ 1 w 239"/>
                  <a:gd name="T3" fmla="*/ 1 h 123"/>
                  <a:gd name="T4" fmla="*/ 1 w 239"/>
                  <a:gd name="T5" fmla="*/ 1 h 123"/>
                  <a:gd name="T6" fmla="*/ 1 w 239"/>
                  <a:gd name="T7" fmla="*/ 1 h 123"/>
                  <a:gd name="T8" fmla="*/ 1 w 239"/>
                  <a:gd name="T9" fmla="*/ 1 h 123"/>
                  <a:gd name="T10" fmla="*/ 1 w 239"/>
                  <a:gd name="T11" fmla="*/ 1 h 123"/>
                  <a:gd name="T12" fmla="*/ 1 w 239"/>
                  <a:gd name="T13" fmla="*/ 1 h 123"/>
                  <a:gd name="T14" fmla="*/ 1 w 239"/>
                  <a:gd name="T15" fmla="*/ 1 h 123"/>
                  <a:gd name="T16" fmla="*/ 1 w 239"/>
                  <a:gd name="T17" fmla="*/ 1 h 123"/>
                  <a:gd name="T18" fmla="*/ 1 w 239"/>
                  <a:gd name="T19" fmla="*/ 1 h 123"/>
                  <a:gd name="T20" fmla="*/ 1 w 239"/>
                  <a:gd name="T21" fmla="*/ 1 h 123"/>
                  <a:gd name="T22" fmla="*/ 1 w 239"/>
                  <a:gd name="T23" fmla="*/ 1 h 123"/>
                  <a:gd name="T24" fmla="*/ 1 w 239"/>
                  <a:gd name="T25" fmla="*/ 1 h 123"/>
                  <a:gd name="T26" fmla="*/ 1 w 239"/>
                  <a:gd name="T27" fmla="*/ 1 h 123"/>
                  <a:gd name="T28" fmla="*/ 1 w 239"/>
                  <a:gd name="T29" fmla="*/ 1 h 123"/>
                  <a:gd name="T30" fmla="*/ 1 w 239"/>
                  <a:gd name="T31" fmla="*/ 1 h 123"/>
                  <a:gd name="T32" fmla="*/ 1 w 239"/>
                  <a:gd name="T33" fmla="*/ 1 h 123"/>
                  <a:gd name="T34" fmla="*/ 1 w 239"/>
                  <a:gd name="T35" fmla="*/ 1 h 123"/>
                  <a:gd name="T36" fmla="*/ 1 w 239"/>
                  <a:gd name="T37" fmla="*/ 1 h 123"/>
                  <a:gd name="T38" fmla="*/ 1 w 239"/>
                  <a:gd name="T39" fmla="*/ 1 h 123"/>
                  <a:gd name="T40" fmla="*/ 1 w 239"/>
                  <a:gd name="T41" fmla="*/ 1 h 123"/>
                  <a:gd name="T42" fmla="*/ 1 w 239"/>
                  <a:gd name="T43" fmla="*/ 1 h 123"/>
                  <a:gd name="T44" fmla="*/ 1 w 239"/>
                  <a:gd name="T45" fmla="*/ 1 h 123"/>
                  <a:gd name="T46" fmla="*/ 1 w 239"/>
                  <a:gd name="T47" fmla="*/ 1 h 123"/>
                  <a:gd name="T48" fmla="*/ 1 w 239"/>
                  <a:gd name="T49" fmla="*/ 1 h 123"/>
                  <a:gd name="T50" fmla="*/ 1 w 239"/>
                  <a:gd name="T51" fmla="*/ 1 h 123"/>
                  <a:gd name="T52" fmla="*/ 1 w 239"/>
                  <a:gd name="T53" fmla="*/ 1 h 123"/>
                  <a:gd name="T54" fmla="*/ 1 w 239"/>
                  <a:gd name="T55" fmla="*/ 1 h 123"/>
                  <a:gd name="T56" fmla="*/ 1 w 239"/>
                  <a:gd name="T57" fmla="*/ 1 h 123"/>
                  <a:gd name="T58" fmla="*/ 1 w 239"/>
                  <a:gd name="T59" fmla="*/ 1 h 123"/>
                  <a:gd name="T60" fmla="*/ 1 w 239"/>
                  <a:gd name="T61" fmla="*/ 1 h 123"/>
                  <a:gd name="T62" fmla="*/ 1 w 239"/>
                  <a:gd name="T63" fmla="*/ 1 h 123"/>
                  <a:gd name="T64" fmla="*/ 1 w 239"/>
                  <a:gd name="T65" fmla="*/ 1 h 123"/>
                  <a:gd name="T66" fmla="*/ 1 w 239"/>
                  <a:gd name="T67" fmla="*/ 1 h 123"/>
                  <a:gd name="T68" fmla="*/ 1 w 239"/>
                  <a:gd name="T69" fmla="*/ 1 h 123"/>
                  <a:gd name="T70" fmla="*/ 1 w 239"/>
                  <a:gd name="T71" fmla="*/ 0 h 123"/>
                  <a:gd name="T72" fmla="*/ 0 w 239"/>
                  <a:gd name="T73" fmla="*/ 0 h 123"/>
                  <a:gd name="T74" fmla="*/ 0 w 239"/>
                  <a:gd name="T75" fmla="*/ 0 h 123"/>
                  <a:gd name="T76" fmla="*/ 0 w 239"/>
                  <a:gd name="T77" fmla="*/ 0 h 123"/>
                  <a:gd name="T78" fmla="*/ 0 w 239"/>
                  <a:gd name="T79" fmla="*/ 1 h 123"/>
                  <a:gd name="T80" fmla="*/ 0 w 239"/>
                  <a:gd name="T81" fmla="*/ 1 h 123"/>
                  <a:gd name="T82" fmla="*/ 0 w 239"/>
                  <a:gd name="T83" fmla="*/ 1 h 12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9" h="123">
                    <a:moveTo>
                      <a:pt x="0" y="1"/>
                    </a:moveTo>
                    <a:lnTo>
                      <a:pt x="17" y="2"/>
                    </a:lnTo>
                    <a:lnTo>
                      <a:pt x="33" y="5"/>
                    </a:lnTo>
                    <a:lnTo>
                      <a:pt x="50" y="8"/>
                    </a:lnTo>
                    <a:lnTo>
                      <a:pt x="67" y="13"/>
                    </a:lnTo>
                    <a:lnTo>
                      <a:pt x="81" y="17"/>
                    </a:lnTo>
                    <a:lnTo>
                      <a:pt x="98" y="23"/>
                    </a:lnTo>
                    <a:lnTo>
                      <a:pt x="113" y="30"/>
                    </a:lnTo>
                    <a:lnTo>
                      <a:pt x="128" y="37"/>
                    </a:lnTo>
                    <a:lnTo>
                      <a:pt x="141" y="45"/>
                    </a:lnTo>
                    <a:lnTo>
                      <a:pt x="155" y="54"/>
                    </a:lnTo>
                    <a:lnTo>
                      <a:pt x="169" y="63"/>
                    </a:lnTo>
                    <a:lnTo>
                      <a:pt x="182" y="74"/>
                    </a:lnTo>
                    <a:lnTo>
                      <a:pt x="194" y="85"/>
                    </a:lnTo>
                    <a:lnTo>
                      <a:pt x="207" y="97"/>
                    </a:lnTo>
                    <a:lnTo>
                      <a:pt x="219" y="109"/>
                    </a:lnTo>
                    <a:lnTo>
                      <a:pt x="229" y="122"/>
                    </a:lnTo>
                    <a:lnTo>
                      <a:pt x="232" y="123"/>
                    </a:lnTo>
                    <a:lnTo>
                      <a:pt x="236" y="121"/>
                    </a:lnTo>
                    <a:lnTo>
                      <a:pt x="239" y="117"/>
                    </a:lnTo>
                    <a:lnTo>
                      <a:pt x="239" y="114"/>
                    </a:lnTo>
                    <a:lnTo>
                      <a:pt x="230" y="99"/>
                    </a:lnTo>
                    <a:lnTo>
                      <a:pt x="220" y="85"/>
                    </a:lnTo>
                    <a:lnTo>
                      <a:pt x="208" y="73"/>
                    </a:lnTo>
                    <a:lnTo>
                      <a:pt x="196" y="61"/>
                    </a:lnTo>
                    <a:lnTo>
                      <a:pt x="182" y="51"/>
                    </a:lnTo>
                    <a:lnTo>
                      <a:pt x="167" y="41"/>
                    </a:lnTo>
                    <a:lnTo>
                      <a:pt x="152" y="33"/>
                    </a:lnTo>
                    <a:lnTo>
                      <a:pt x="136" y="25"/>
                    </a:lnTo>
                    <a:lnTo>
                      <a:pt x="120" y="20"/>
                    </a:lnTo>
                    <a:lnTo>
                      <a:pt x="102" y="14"/>
                    </a:lnTo>
                    <a:lnTo>
                      <a:pt x="86" y="9"/>
                    </a:lnTo>
                    <a:lnTo>
                      <a:pt x="69" y="6"/>
                    </a:lnTo>
                    <a:lnTo>
                      <a:pt x="50" y="3"/>
                    </a:lnTo>
                    <a:lnTo>
                      <a:pt x="33" y="1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" name="Freeform 551"/>
              <p:cNvSpPr>
                <a:spLocks/>
              </p:cNvSpPr>
              <p:nvPr/>
            </p:nvSpPr>
            <p:spPr bwMode="auto">
              <a:xfrm>
                <a:off x="1621" y="5067"/>
                <a:ext cx="129" cy="80"/>
              </a:xfrm>
              <a:custGeom>
                <a:avLst/>
                <a:gdLst>
                  <a:gd name="T0" fmla="*/ 0 w 259"/>
                  <a:gd name="T1" fmla="*/ 0 h 159"/>
                  <a:gd name="T2" fmla="*/ 0 w 259"/>
                  <a:gd name="T3" fmla="*/ 1 h 159"/>
                  <a:gd name="T4" fmla="*/ 0 w 259"/>
                  <a:gd name="T5" fmla="*/ 1 h 159"/>
                  <a:gd name="T6" fmla="*/ 0 w 259"/>
                  <a:gd name="T7" fmla="*/ 1 h 159"/>
                  <a:gd name="T8" fmla="*/ 0 w 259"/>
                  <a:gd name="T9" fmla="*/ 1 h 159"/>
                  <a:gd name="T10" fmla="*/ 0 w 259"/>
                  <a:gd name="T11" fmla="*/ 1 h 159"/>
                  <a:gd name="T12" fmla="*/ 0 w 259"/>
                  <a:gd name="T13" fmla="*/ 1 h 159"/>
                  <a:gd name="T14" fmla="*/ 0 w 259"/>
                  <a:gd name="T15" fmla="*/ 1 h 159"/>
                  <a:gd name="T16" fmla="*/ 0 w 259"/>
                  <a:gd name="T17" fmla="*/ 1 h 159"/>
                  <a:gd name="T18" fmla="*/ 0 w 259"/>
                  <a:gd name="T19" fmla="*/ 1 h 159"/>
                  <a:gd name="T20" fmla="*/ 0 w 259"/>
                  <a:gd name="T21" fmla="*/ 1 h 159"/>
                  <a:gd name="T22" fmla="*/ 0 w 259"/>
                  <a:gd name="T23" fmla="*/ 1 h 159"/>
                  <a:gd name="T24" fmla="*/ 0 w 259"/>
                  <a:gd name="T25" fmla="*/ 1 h 159"/>
                  <a:gd name="T26" fmla="*/ 0 w 259"/>
                  <a:gd name="T27" fmla="*/ 1 h 159"/>
                  <a:gd name="T28" fmla="*/ 0 w 259"/>
                  <a:gd name="T29" fmla="*/ 1 h 159"/>
                  <a:gd name="T30" fmla="*/ 0 w 259"/>
                  <a:gd name="T31" fmla="*/ 1 h 159"/>
                  <a:gd name="T32" fmla="*/ 0 w 259"/>
                  <a:gd name="T33" fmla="*/ 1 h 159"/>
                  <a:gd name="T34" fmla="*/ 0 w 259"/>
                  <a:gd name="T35" fmla="*/ 1 h 159"/>
                  <a:gd name="T36" fmla="*/ 0 w 259"/>
                  <a:gd name="T37" fmla="*/ 1 h 159"/>
                  <a:gd name="T38" fmla="*/ 0 w 259"/>
                  <a:gd name="T39" fmla="*/ 1 h 159"/>
                  <a:gd name="T40" fmla="*/ 0 w 259"/>
                  <a:gd name="T41" fmla="*/ 1 h 159"/>
                  <a:gd name="T42" fmla="*/ 0 w 259"/>
                  <a:gd name="T43" fmla="*/ 1 h 159"/>
                  <a:gd name="T44" fmla="*/ 0 w 259"/>
                  <a:gd name="T45" fmla="*/ 1 h 159"/>
                  <a:gd name="T46" fmla="*/ 0 w 259"/>
                  <a:gd name="T47" fmla="*/ 1 h 159"/>
                  <a:gd name="T48" fmla="*/ 0 w 259"/>
                  <a:gd name="T49" fmla="*/ 1 h 159"/>
                  <a:gd name="T50" fmla="*/ 0 w 259"/>
                  <a:gd name="T51" fmla="*/ 1 h 159"/>
                  <a:gd name="T52" fmla="*/ 0 w 259"/>
                  <a:gd name="T53" fmla="*/ 1 h 159"/>
                  <a:gd name="T54" fmla="*/ 0 w 259"/>
                  <a:gd name="T55" fmla="*/ 1 h 159"/>
                  <a:gd name="T56" fmla="*/ 0 w 259"/>
                  <a:gd name="T57" fmla="*/ 1 h 159"/>
                  <a:gd name="T58" fmla="*/ 0 w 259"/>
                  <a:gd name="T59" fmla="*/ 1 h 159"/>
                  <a:gd name="T60" fmla="*/ 0 w 259"/>
                  <a:gd name="T61" fmla="*/ 1 h 159"/>
                  <a:gd name="T62" fmla="*/ 0 w 259"/>
                  <a:gd name="T63" fmla="*/ 1 h 159"/>
                  <a:gd name="T64" fmla="*/ 0 w 259"/>
                  <a:gd name="T65" fmla="*/ 1 h 159"/>
                  <a:gd name="T66" fmla="*/ 0 w 259"/>
                  <a:gd name="T67" fmla="*/ 1 h 159"/>
                  <a:gd name="T68" fmla="*/ 0 w 259"/>
                  <a:gd name="T69" fmla="*/ 1 h 159"/>
                  <a:gd name="T70" fmla="*/ 0 w 259"/>
                  <a:gd name="T71" fmla="*/ 1 h 159"/>
                  <a:gd name="T72" fmla="*/ 0 w 259"/>
                  <a:gd name="T73" fmla="*/ 1 h 159"/>
                  <a:gd name="T74" fmla="*/ 0 w 259"/>
                  <a:gd name="T75" fmla="*/ 1 h 159"/>
                  <a:gd name="T76" fmla="*/ 0 w 259"/>
                  <a:gd name="T77" fmla="*/ 1 h 159"/>
                  <a:gd name="T78" fmla="*/ 0 w 259"/>
                  <a:gd name="T79" fmla="*/ 1 h 159"/>
                  <a:gd name="T80" fmla="*/ 0 w 259"/>
                  <a:gd name="T81" fmla="*/ 1 h 159"/>
                  <a:gd name="T82" fmla="*/ 0 w 259"/>
                  <a:gd name="T83" fmla="*/ 1 h 159"/>
                  <a:gd name="T84" fmla="*/ 0 w 259"/>
                  <a:gd name="T85" fmla="*/ 1 h 159"/>
                  <a:gd name="T86" fmla="*/ 0 w 259"/>
                  <a:gd name="T87" fmla="*/ 1 h 159"/>
                  <a:gd name="T88" fmla="*/ 0 w 259"/>
                  <a:gd name="T89" fmla="*/ 1 h 159"/>
                  <a:gd name="T90" fmla="*/ 0 w 259"/>
                  <a:gd name="T91" fmla="*/ 1 h 159"/>
                  <a:gd name="T92" fmla="*/ 0 w 259"/>
                  <a:gd name="T93" fmla="*/ 1 h 159"/>
                  <a:gd name="T94" fmla="*/ 0 w 259"/>
                  <a:gd name="T95" fmla="*/ 1 h 159"/>
                  <a:gd name="T96" fmla="*/ 0 w 259"/>
                  <a:gd name="T97" fmla="*/ 1 h 159"/>
                  <a:gd name="T98" fmla="*/ 0 w 259"/>
                  <a:gd name="T99" fmla="*/ 1 h 159"/>
                  <a:gd name="T100" fmla="*/ 0 w 259"/>
                  <a:gd name="T101" fmla="*/ 0 h 159"/>
                  <a:gd name="T102" fmla="*/ 0 w 259"/>
                  <a:gd name="T103" fmla="*/ 0 h 159"/>
                  <a:gd name="T104" fmla="*/ 0 w 259"/>
                  <a:gd name="T105" fmla="*/ 0 h 159"/>
                  <a:gd name="T106" fmla="*/ 0 w 259"/>
                  <a:gd name="T107" fmla="*/ 0 h 15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59" h="159">
                    <a:moveTo>
                      <a:pt x="259" y="0"/>
                    </a:moveTo>
                    <a:lnTo>
                      <a:pt x="240" y="3"/>
                    </a:lnTo>
                    <a:lnTo>
                      <a:pt x="219" y="7"/>
                    </a:lnTo>
                    <a:lnTo>
                      <a:pt x="196" y="10"/>
                    </a:lnTo>
                    <a:lnTo>
                      <a:pt x="174" y="15"/>
                    </a:lnTo>
                    <a:lnTo>
                      <a:pt x="152" y="21"/>
                    </a:lnTo>
                    <a:lnTo>
                      <a:pt x="130" y="27"/>
                    </a:lnTo>
                    <a:lnTo>
                      <a:pt x="112" y="37"/>
                    </a:lnTo>
                    <a:lnTo>
                      <a:pt x="95" y="47"/>
                    </a:lnTo>
                    <a:lnTo>
                      <a:pt x="88" y="52"/>
                    </a:lnTo>
                    <a:lnTo>
                      <a:pt x="79" y="57"/>
                    </a:lnTo>
                    <a:lnTo>
                      <a:pt x="70" y="62"/>
                    </a:lnTo>
                    <a:lnTo>
                      <a:pt x="61" y="67"/>
                    </a:lnTo>
                    <a:lnTo>
                      <a:pt x="53" y="72"/>
                    </a:lnTo>
                    <a:lnTo>
                      <a:pt x="45" y="78"/>
                    </a:lnTo>
                    <a:lnTo>
                      <a:pt x="37" y="84"/>
                    </a:lnTo>
                    <a:lnTo>
                      <a:pt x="31" y="91"/>
                    </a:lnTo>
                    <a:lnTo>
                      <a:pt x="27" y="100"/>
                    </a:lnTo>
                    <a:lnTo>
                      <a:pt x="21" y="114"/>
                    </a:lnTo>
                    <a:lnTo>
                      <a:pt x="15" y="127"/>
                    </a:lnTo>
                    <a:lnTo>
                      <a:pt x="11" y="133"/>
                    </a:lnTo>
                    <a:lnTo>
                      <a:pt x="6" y="139"/>
                    </a:lnTo>
                    <a:lnTo>
                      <a:pt x="1" y="148"/>
                    </a:lnTo>
                    <a:lnTo>
                      <a:pt x="0" y="156"/>
                    </a:lnTo>
                    <a:lnTo>
                      <a:pt x="7" y="159"/>
                    </a:lnTo>
                    <a:lnTo>
                      <a:pt x="17" y="155"/>
                    </a:lnTo>
                    <a:lnTo>
                      <a:pt x="25" y="148"/>
                    </a:lnTo>
                    <a:lnTo>
                      <a:pt x="32" y="141"/>
                    </a:lnTo>
                    <a:lnTo>
                      <a:pt x="39" y="132"/>
                    </a:lnTo>
                    <a:lnTo>
                      <a:pt x="45" y="123"/>
                    </a:lnTo>
                    <a:lnTo>
                      <a:pt x="52" y="114"/>
                    </a:lnTo>
                    <a:lnTo>
                      <a:pt x="58" y="106"/>
                    </a:lnTo>
                    <a:lnTo>
                      <a:pt x="66" y="99"/>
                    </a:lnTo>
                    <a:lnTo>
                      <a:pt x="77" y="91"/>
                    </a:lnTo>
                    <a:lnTo>
                      <a:pt x="89" y="83"/>
                    </a:lnTo>
                    <a:lnTo>
                      <a:pt x="99" y="75"/>
                    </a:lnTo>
                    <a:lnTo>
                      <a:pt x="111" y="68"/>
                    </a:lnTo>
                    <a:lnTo>
                      <a:pt x="122" y="61"/>
                    </a:lnTo>
                    <a:lnTo>
                      <a:pt x="134" y="55"/>
                    </a:lnTo>
                    <a:lnTo>
                      <a:pt x="146" y="48"/>
                    </a:lnTo>
                    <a:lnTo>
                      <a:pt x="158" y="42"/>
                    </a:lnTo>
                    <a:lnTo>
                      <a:pt x="170" y="37"/>
                    </a:lnTo>
                    <a:lnTo>
                      <a:pt x="182" y="31"/>
                    </a:lnTo>
                    <a:lnTo>
                      <a:pt x="195" y="25"/>
                    </a:lnTo>
                    <a:lnTo>
                      <a:pt x="206" y="21"/>
                    </a:lnTo>
                    <a:lnTo>
                      <a:pt x="220" y="15"/>
                    </a:lnTo>
                    <a:lnTo>
                      <a:pt x="233" y="10"/>
                    </a:lnTo>
                    <a:lnTo>
                      <a:pt x="246" y="6"/>
                    </a:lnTo>
                    <a:lnTo>
                      <a:pt x="259" y="1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" name="Freeform 552"/>
              <p:cNvSpPr>
                <a:spLocks/>
              </p:cNvSpPr>
              <p:nvPr/>
            </p:nvSpPr>
            <p:spPr bwMode="auto">
              <a:xfrm>
                <a:off x="1611" y="5130"/>
                <a:ext cx="84" cy="80"/>
              </a:xfrm>
              <a:custGeom>
                <a:avLst/>
                <a:gdLst>
                  <a:gd name="T0" fmla="*/ 0 w 168"/>
                  <a:gd name="T1" fmla="*/ 1 h 159"/>
                  <a:gd name="T2" fmla="*/ 1 w 168"/>
                  <a:gd name="T3" fmla="*/ 1 h 159"/>
                  <a:gd name="T4" fmla="*/ 1 w 168"/>
                  <a:gd name="T5" fmla="*/ 1 h 159"/>
                  <a:gd name="T6" fmla="*/ 1 w 168"/>
                  <a:gd name="T7" fmla="*/ 1 h 159"/>
                  <a:gd name="T8" fmla="*/ 1 w 168"/>
                  <a:gd name="T9" fmla="*/ 1 h 159"/>
                  <a:gd name="T10" fmla="*/ 1 w 168"/>
                  <a:gd name="T11" fmla="*/ 1 h 159"/>
                  <a:gd name="T12" fmla="*/ 1 w 168"/>
                  <a:gd name="T13" fmla="*/ 1 h 159"/>
                  <a:gd name="T14" fmla="*/ 1 w 168"/>
                  <a:gd name="T15" fmla="*/ 1 h 159"/>
                  <a:gd name="T16" fmla="*/ 1 w 168"/>
                  <a:gd name="T17" fmla="*/ 1 h 159"/>
                  <a:gd name="T18" fmla="*/ 1 w 168"/>
                  <a:gd name="T19" fmla="*/ 1 h 159"/>
                  <a:gd name="T20" fmla="*/ 1 w 168"/>
                  <a:gd name="T21" fmla="*/ 1 h 159"/>
                  <a:gd name="T22" fmla="*/ 1 w 168"/>
                  <a:gd name="T23" fmla="*/ 1 h 159"/>
                  <a:gd name="T24" fmla="*/ 1 w 168"/>
                  <a:gd name="T25" fmla="*/ 1 h 159"/>
                  <a:gd name="T26" fmla="*/ 1 w 168"/>
                  <a:gd name="T27" fmla="*/ 1 h 159"/>
                  <a:gd name="T28" fmla="*/ 1 w 168"/>
                  <a:gd name="T29" fmla="*/ 1 h 159"/>
                  <a:gd name="T30" fmla="*/ 1 w 168"/>
                  <a:gd name="T31" fmla="*/ 1 h 159"/>
                  <a:gd name="T32" fmla="*/ 1 w 168"/>
                  <a:gd name="T33" fmla="*/ 1 h 159"/>
                  <a:gd name="T34" fmla="*/ 1 w 168"/>
                  <a:gd name="T35" fmla="*/ 1 h 159"/>
                  <a:gd name="T36" fmla="*/ 1 w 168"/>
                  <a:gd name="T37" fmla="*/ 1 h 159"/>
                  <a:gd name="T38" fmla="*/ 1 w 168"/>
                  <a:gd name="T39" fmla="*/ 1 h 159"/>
                  <a:gd name="T40" fmla="*/ 1 w 168"/>
                  <a:gd name="T41" fmla="*/ 1 h 159"/>
                  <a:gd name="T42" fmla="*/ 1 w 168"/>
                  <a:gd name="T43" fmla="*/ 1 h 159"/>
                  <a:gd name="T44" fmla="*/ 1 w 168"/>
                  <a:gd name="T45" fmla="*/ 1 h 159"/>
                  <a:gd name="T46" fmla="*/ 1 w 168"/>
                  <a:gd name="T47" fmla="*/ 1 h 159"/>
                  <a:gd name="T48" fmla="*/ 1 w 168"/>
                  <a:gd name="T49" fmla="*/ 1 h 159"/>
                  <a:gd name="T50" fmla="*/ 1 w 168"/>
                  <a:gd name="T51" fmla="*/ 1 h 159"/>
                  <a:gd name="T52" fmla="*/ 1 w 168"/>
                  <a:gd name="T53" fmla="*/ 1 h 159"/>
                  <a:gd name="T54" fmla="*/ 1 w 168"/>
                  <a:gd name="T55" fmla="*/ 1 h 159"/>
                  <a:gd name="T56" fmla="*/ 1 w 168"/>
                  <a:gd name="T57" fmla="*/ 1 h 159"/>
                  <a:gd name="T58" fmla="*/ 1 w 168"/>
                  <a:gd name="T59" fmla="*/ 1 h 159"/>
                  <a:gd name="T60" fmla="*/ 1 w 168"/>
                  <a:gd name="T61" fmla="*/ 1 h 159"/>
                  <a:gd name="T62" fmla="*/ 1 w 168"/>
                  <a:gd name="T63" fmla="*/ 1 h 159"/>
                  <a:gd name="T64" fmla="*/ 1 w 168"/>
                  <a:gd name="T65" fmla="*/ 1 h 159"/>
                  <a:gd name="T66" fmla="*/ 1 w 168"/>
                  <a:gd name="T67" fmla="*/ 1 h 159"/>
                  <a:gd name="T68" fmla="*/ 1 w 168"/>
                  <a:gd name="T69" fmla="*/ 0 h 159"/>
                  <a:gd name="T70" fmla="*/ 1 w 168"/>
                  <a:gd name="T71" fmla="*/ 0 h 159"/>
                  <a:gd name="T72" fmla="*/ 0 w 168"/>
                  <a:gd name="T73" fmla="*/ 1 h 159"/>
                  <a:gd name="T74" fmla="*/ 0 w 168"/>
                  <a:gd name="T75" fmla="*/ 1 h 159"/>
                  <a:gd name="T76" fmla="*/ 0 w 168"/>
                  <a:gd name="T77" fmla="*/ 1 h 159"/>
                  <a:gd name="T78" fmla="*/ 0 w 168"/>
                  <a:gd name="T79" fmla="*/ 1 h 159"/>
                  <a:gd name="T80" fmla="*/ 0 w 168"/>
                  <a:gd name="T81" fmla="*/ 1 h 159"/>
                  <a:gd name="T82" fmla="*/ 0 w 168"/>
                  <a:gd name="T83" fmla="*/ 1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8" h="159">
                    <a:moveTo>
                      <a:pt x="0" y="7"/>
                    </a:moveTo>
                    <a:lnTo>
                      <a:pt x="13" y="5"/>
                    </a:lnTo>
                    <a:lnTo>
                      <a:pt x="27" y="7"/>
                    </a:lnTo>
                    <a:lnTo>
                      <a:pt x="40" y="12"/>
                    </a:lnTo>
                    <a:lnTo>
                      <a:pt x="51" y="21"/>
                    </a:lnTo>
                    <a:lnTo>
                      <a:pt x="63" y="31"/>
                    </a:lnTo>
                    <a:lnTo>
                      <a:pt x="72" y="43"/>
                    </a:lnTo>
                    <a:lnTo>
                      <a:pt x="80" y="55"/>
                    </a:lnTo>
                    <a:lnTo>
                      <a:pt x="88" y="65"/>
                    </a:lnTo>
                    <a:lnTo>
                      <a:pt x="96" y="76"/>
                    </a:lnTo>
                    <a:lnTo>
                      <a:pt x="104" y="89"/>
                    </a:lnTo>
                    <a:lnTo>
                      <a:pt x="112" y="101"/>
                    </a:lnTo>
                    <a:lnTo>
                      <a:pt x="121" y="113"/>
                    </a:lnTo>
                    <a:lnTo>
                      <a:pt x="129" y="125"/>
                    </a:lnTo>
                    <a:lnTo>
                      <a:pt x="137" y="136"/>
                    </a:lnTo>
                    <a:lnTo>
                      <a:pt x="146" y="148"/>
                    </a:lnTo>
                    <a:lnTo>
                      <a:pt x="155" y="158"/>
                    </a:lnTo>
                    <a:lnTo>
                      <a:pt x="160" y="159"/>
                    </a:lnTo>
                    <a:lnTo>
                      <a:pt x="164" y="157"/>
                    </a:lnTo>
                    <a:lnTo>
                      <a:pt x="168" y="151"/>
                    </a:lnTo>
                    <a:lnTo>
                      <a:pt x="168" y="147"/>
                    </a:lnTo>
                    <a:lnTo>
                      <a:pt x="161" y="132"/>
                    </a:lnTo>
                    <a:lnTo>
                      <a:pt x="153" y="118"/>
                    </a:lnTo>
                    <a:lnTo>
                      <a:pt x="145" y="103"/>
                    </a:lnTo>
                    <a:lnTo>
                      <a:pt x="136" y="89"/>
                    </a:lnTo>
                    <a:lnTo>
                      <a:pt x="125" y="76"/>
                    </a:lnTo>
                    <a:lnTo>
                      <a:pt x="115" y="64"/>
                    </a:lnTo>
                    <a:lnTo>
                      <a:pt x="104" y="51"/>
                    </a:lnTo>
                    <a:lnTo>
                      <a:pt x="93" y="40"/>
                    </a:lnTo>
                    <a:lnTo>
                      <a:pt x="84" y="30"/>
                    </a:lnTo>
                    <a:lnTo>
                      <a:pt x="73" y="21"/>
                    </a:lnTo>
                    <a:lnTo>
                      <a:pt x="62" y="14"/>
                    </a:lnTo>
                    <a:lnTo>
                      <a:pt x="50" y="7"/>
                    </a:lnTo>
                    <a:lnTo>
                      <a:pt x="39" y="3"/>
                    </a:lnTo>
                    <a:lnTo>
                      <a:pt x="26" y="0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" name="Freeform 553"/>
              <p:cNvSpPr>
                <a:spLocks/>
              </p:cNvSpPr>
              <p:nvPr/>
            </p:nvSpPr>
            <p:spPr bwMode="auto">
              <a:xfrm>
                <a:off x="1730" y="5199"/>
                <a:ext cx="101" cy="189"/>
              </a:xfrm>
              <a:custGeom>
                <a:avLst/>
                <a:gdLst>
                  <a:gd name="T0" fmla="*/ 1 w 202"/>
                  <a:gd name="T1" fmla="*/ 0 h 378"/>
                  <a:gd name="T2" fmla="*/ 1 w 202"/>
                  <a:gd name="T3" fmla="*/ 1 h 378"/>
                  <a:gd name="T4" fmla="*/ 1 w 202"/>
                  <a:gd name="T5" fmla="*/ 1 h 378"/>
                  <a:gd name="T6" fmla="*/ 1 w 202"/>
                  <a:gd name="T7" fmla="*/ 1 h 378"/>
                  <a:gd name="T8" fmla="*/ 1 w 202"/>
                  <a:gd name="T9" fmla="*/ 1 h 378"/>
                  <a:gd name="T10" fmla="*/ 1 w 202"/>
                  <a:gd name="T11" fmla="*/ 1 h 378"/>
                  <a:gd name="T12" fmla="*/ 1 w 202"/>
                  <a:gd name="T13" fmla="*/ 1 h 378"/>
                  <a:gd name="T14" fmla="*/ 1 w 202"/>
                  <a:gd name="T15" fmla="*/ 1 h 378"/>
                  <a:gd name="T16" fmla="*/ 1 w 202"/>
                  <a:gd name="T17" fmla="*/ 1 h 378"/>
                  <a:gd name="T18" fmla="*/ 1 w 202"/>
                  <a:gd name="T19" fmla="*/ 1 h 378"/>
                  <a:gd name="T20" fmla="*/ 1 w 202"/>
                  <a:gd name="T21" fmla="*/ 1 h 378"/>
                  <a:gd name="T22" fmla="*/ 1 w 202"/>
                  <a:gd name="T23" fmla="*/ 1 h 378"/>
                  <a:gd name="T24" fmla="*/ 1 w 202"/>
                  <a:gd name="T25" fmla="*/ 1 h 378"/>
                  <a:gd name="T26" fmla="*/ 1 w 202"/>
                  <a:gd name="T27" fmla="*/ 1 h 378"/>
                  <a:gd name="T28" fmla="*/ 1 w 202"/>
                  <a:gd name="T29" fmla="*/ 1 h 378"/>
                  <a:gd name="T30" fmla="*/ 1 w 202"/>
                  <a:gd name="T31" fmla="*/ 1 h 378"/>
                  <a:gd name="T32" fmla="*/ 1 w 202"/>
                  <a:gd name="T33" fmla="*/ 1 h 378"/>
                  <a:gd name="T34" fmla="*/ 1 w 202"/>
                  <a:gd name="T35" fmla="*/ 1 h 378"/>
                  <a:gd name="T36" fmla="*/ 0 w 202"/>
                  <a:gd name="T37" fmla="*/ 1 h 378"/>
                  <a:gd name="T38" fmla="*/ 1 w 202"/>
                  <a:gd name="T39" fmla="*/ 1 h 378"/>
                  <a:gd name="T40" fmla="*/ 1 w 202"/>
                  <a:gd name="T41" fmla="*/ 1 h 378"/>
                  <a:gd name="T42" fmla="*/ 1 w 202"/>
                  <a:gd name="T43" fmla="*/ 1 h 378"/>
                  <a:gd name="T44" fmla="*/ 1 w 202"/>
                  <a:gd name="T45" fmla="*/ 1 h 378"/>
                  <a:gd name="T46" fmla="*/ 1 w 202"/>
                  <a:gd name="T47" fmla="*/ 1 h 378"/>
                  <a:gd name="T48" fmla="*/ 1 w 202"/>
                  <a:gd name="T49" fmla="*/ 1 h 378"/>
                  <a:gd name="T50" fmla="*/ 1 w 202"/>
                  <a:gd name="T51" fmla="*/ 1 h 378"/>
                  <a:gd name="T52" fmla="*/ 1 w 202"/>
                  <a:gd name="T53" fmla="*/ 1 h 378"/>
                  <a:gd name="T54" fmla="*/ 1 w 202"/>
                  <a:gd name="T55" fmla="*/ 1 h 378"/>
                  <a:gd name="T56" fmla="*/ 1 w 202"/>
                  <a:gd name="T57" fmla="*/ 1 h 378"/>
                  <a:gd name="T58" fmla="*/ 1 w 202"/>
                  <a:gd name="T59" fmla="*/ 1 h 378"/>
                  <a:gd name="T60" fmla="*/ 1 w 202"/>
                  <a:gd name="T61" fmla="*/ 1 h 378"/>
                  <a:gd name="T62" fmla="*/ 1 w 202"/>
                  <a:gd name="T63" fmla="*/ 1 h 378"/>
                  <a:gd name="T64" fmla="*/ 1 w 202"/>
                  <a:gd name="T65" fmla="*/ 1 h 378"/>
                  <a:gd name="T66" fmla="*/ 1 w 202"/>
                  <a:gd name="T67" fmla="*/ 1 h 378"/>
                  <a:gd name="T68" fmla="*/ 1 w 202"/>
                  <a:gd name="T69" fmla="*/ 1 h 378"/>
                  <a:gd name="T70" fmla="*/ 1 w 202"/>
                  <a:gd name="T71" fmla="*/ 1 h 378"/>
                  <a:gd name="T72" fmla="*/ 1 w 202"/>
                  <a:gd name="T73" fmla="*/ 0 h 378"/>
                  <a:gd name="T74" fmla="*/ 1 w 202"/>
                  <a:gd name="T75" fmla="*/ 0 h 378"/>
                  <a:gd name="T76" fmla="*/ 1 w 202"/>
                  <a:gd name="T77" fmla="*/ 0 h 378"/>
                  <a:gd name="T78" fmla="*/ 1 w 202"/>
                  <a:gd name="T79" fmla="*/ 0 h 378"/>
                  <a:gd name="T80" fmla="*/ 1 w 202"/>
                  <a:gd name="T81" fmla="*/ 0 h 378"/>
                  <a:gd name="T82" fmla="*/ 1 w 202"/>
                  <a:gd name="T83" fmla="*/ 0 h 37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2" h="378">
                    <a:moveTo>
                      <a:pt x="201" y="0"/>
                    </a:moveTo>
                    <a:lnTo>
                      <a:pt x="198" y="25"/>
                    </a:lnTo>
                    <a:lnTo>
                      <a:pt x="194" y="49"/>
                    </a:lnTo>
                    <a:lnTo>
                      <a:pt x="188" y="74"/>
                    </a:lnTo>
                    <a:lnTo>
                      <a:pt x="181" y="99"/>
                    </a:lnTo>
                    <a:lnTo>
                      <a:pt x="173" y="125"/>
                    </a:lnTo>
                    <a:lnTo>
                      <a:pt x="164" y="150"/>
                    </a:lnTo>
                    <a:lnTo>
                      <a:pt x="153" y="174"/>
                    </a:lnTo>
                    <a:lnTo>
                      <a:pt x="142" y="200"/>
                    </a:lnTo>
                    <a:lnTo>
                      <a:pt x="129" y="224"/>
                    </a:lnTo>
                    <a:lnTo>
                      <a:pt x="114" y="247"/>
                    </a:lnTo>
                    <a:lnTo>
                      <a:pt x="99" y="269"/>
                    </a:lnTo>
                    <a:lnTo>
                      <a:pt x="83" y="290"/>
                    </a:lnTo>
                    <a:lnTo>
                      <a:pt x="66" y="309"/>
                    </a:lnTo>
                    <a:lnTo>
                      <a:pt x="49" y="326"/>
                    </a:lnTo>
                    <a:lnTo>
                      <a:pt x="29" y="342"/>
                    </a:lnTo>
                    <a:lnTo>
                      <a:pt x="9" y="356"/>
                    </a:lnTo>
                    <a:lnTo>
                      <a:pt x="4" y="362"/>
                    </a:lnTo>
                    <a:lnTo>
                      <a:pt x="0" y="371"/>
                    </a:lnTo>
                    <a:lnTo>
                      <a:pt x="1" y="378"/>
                    </a:lnTo>
                    <a:lnTo>
                      <a:pt x="9" y="378"/>
                    </a:lnTo>
                    <a:lnTo>
                      <a:pt x="32" y="369"/>
                    </a:lnTo>
                    <a:lnTo>
                      <a:pt x="52" y="356"/>
                    </a:lnTo>
                    <a:lnTo>
                      <a:pt x="70" y="341"/>
                    </a:lnTo>
                    <a:lnTo>
                      <a:pt x="87" y="323"/>
                    </a:lnTo>
                    <a:lnTo>
                      <a:pt x="102" y="304"/>
                    </a:lnTo>
                    <a:lnTo>
                      <a:pt x="114" y="284"/>
                    </a:lnTo>
                    <a:lnTo>
                      <a:pt x="126" y="262"/>
                    </a:lnTo>
                    <a:lnTo>
                      <a:pt x="136" y="240"/>
                    </a:lnTo>
                    <a:lnTo>
                      <a:pt x="149" y="211"/>
                    </a:lnTo>
                    <a:lnTo>
                      <a:pt x="161" y="182"/>
                    </a:lnTo>
                    <a:lnTo>
                      <a:pt x="173" y="154"/>
                    </a:lnTo>
                    <a:lnTo>
                      <a:pt x="182" y="124"/>
                    </a:lnTo>
                    <a:lnTo>
                      <a:pt x="190" y="94"/>
                    </a:lnTo>
                    <a:lnTo>
                      <a:pt x="196" y="64"/>
                    </a:lnTo>
                    <a:lnTo>
                      <a:pt x="201" y="33"/>
                    </a:lnTo>
                    <a:lnTo>
                      <a:pt x="202" y="0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" name="Freeform 554"/>
              <p:cNvSpPr>
                <a:spLocks/>
              </p:cNvSpPr>
              <p:nvPr/>
            </p:nvSpPr>
            <p:spPr bwMode="auto">
              <a:xfrm>
                <a:off x="1627" y="5184"/>
                <a:ext cx="145" cy="112"/>
              </a:xfrm>
              <a:custGeom>
                <a:avLst/>
                <a:gdLst>
                  <a:gd name="T0" fmla="*/ 1 w 290"/>
                  <a:gd name="T1" fmla="*/ 0 h 225"/>
                  <a:gd name="T2" fmla="*/ 1 w 290"/>
                  <a:gd name="T3" fmla="*/ 0 h 225"/>
                  <a:gd name="T4" fmla="*/ 1 w 290"/>
                  <a:gd name="T5" fmla="*/ 0 h 225"/>
                  <a:gd name="T6" fmla="*/ 1 w 290"/>
                  <a:gd name="T7" fmla="*/ 0 h 225"/>
                  <a:gd name="T8" fmla="*/ 1 w 290"/>
                  <a:gd name="T9" fmla="*/ 0 h 225"/>
                  <a:gd name="T10" fmla="*/ 1 w 290"/>
                  <a:gd name="T11" fmla="*/ 0 h 225"/>
                  <a:gd name="T12" fmla="*/ 1 w 290"/>
                  <a:gd name="T13" fmla="*/ 0 h 225"/>
                  <a:gd name="T14" fmla="*/ 1 w 290"/>
                  <a:gd name="T15" fmla="*/ 0 h 225"/>
                  <a:gd name="T16" fmla="*/ 1 w 290"/>
                  <a:gd name="T17" fmla="*/ 0 h 225"/>
                  <a:gd name="T18" fmla="*/ 1 w 290"/>
                  <a:gd name="T19" fmla="*/ 0 h 225"/>
                  <a:gd name="T20" fmla="*/ 1 w 290"/>
                  <a:gd name="T21" fmla="*/ 0 h 225"/>
                  <a:gd name="T22" fmla="*/ 1 w 290"/>
                  <a:gd name="T23" fmla="*/ 0 h 225"/>
                  <a:gd name="T24" fmla="*/ 1 w 290"/>
                  <a:gd name="T25" fmla="*/ 0 h 225"/>
                  <a:gd name="T26" fmla="*/ 1 w 290"/>
                  <a:gd name="T27" fmla="*/ 0 h 225"/>
                  <a:gd name="T28" fmla="*/ 1 w 290"/>
                  <a:gd name="T29" fmla="*/ 0 h 225"/>
                  <a:gd name="T30" fmla="*/ 1 w 290"/>
                  <a:gd name="T31" fmla="*/ 0 h 225"/>
                  <a:gd name="T32" fmla="*/ 1 w 290"/>
                  <a:gd name="T33" fmla="*/ 0 h 225"/>
                  <a:gd name="T34" fmla="*/ 1 w 290"/>
                  <a:gd name="T35" fmla="*/ 0 h 225"/>
                  <a:gd name="T36" fmla="*/ 0 w 290"/>
                  <a:gd name="T37" fmla="*/ 0 h 225"/>
                  <a:gd name="T38" fmla="*/ 0 w 290"/>
                  <a:gd name="T39" fmla="*/ 0 h 225"/>
                  <a:gd name="T40" fmla="*/ 1 w 290"/>
                  <a:gd name="T41" fmla="*/ 0 h 225"/>
                  <a:gd name="T42" fmla="*/ 1 w 290"/>
                  <a:gd name="T43" fmla="*/ 0 h 225"/>
                  <a:gd name="T44" fmla="*/ 1 w 290"/>
                  <a:gd name="T45" fmla="*/ 0 h 225"/>
                  <a:gd name="T46" fmla="*/ 1 w 290"/>
                  <a:gd name="T47" fmla="*/ 0 h 225"/>
                  <a:gd name="T48" fmla="*/ 1 w 290"/>
                  <a:gd name="T49" fmla="*/ 0 h 225"/>
                  <a:gd name="T50" fmla="*/ 1 w 290"/>
                  <a:gd name="T51" fmla="*/ 0 h 225"/>
                  <a:gd name="T52" fmla="*/ 1 w 290"/>
                  <a:gd name="T53" fmla="*/ 0 h 225"/>
                  <a:gd name="T54" fmla="*/ 1 w 290"/>
                  <a:gd name="T55" fmla="*/ 0 h 225"/>
                  <a:gd name="T56" fmla="*/ 1 w 290"/>
                  <a:gd name="T57" fmla="*/ 0 h 225"/>
                  <a:gd name="T58" fmla="*/ 1 w 290"/>
                  <a:gd name="T59" fmla="*/ 0 h 225"/>
                  <a:gd name="T60" fmla="*/ 1 w 290"/>
                  <a:gd name="T61" fmla="*/ 0 h 225"/>
                  <a:gd name="T62" fmla="*/ 1 w 290"/>
                  <a:gd name="T63" fmla="*/ 0 h 225"/>
                  <a:gd name="T64" fmla="*/ 1 w 290"/>
                  <a:gd name="T65" fmla="*/ 0 h 225"/>
                  <a:gd name="T66" fmla="*/ 1 w 290"/>
                  <a:gd name="T67" fmla="*/ 0 h 225"/>
                  <a:gd name="T68" fmla="*/ 1 w 290"/>
                  <a:gd name="T69" fmla="*/ 0 h 225"/>
                  <a:gd name="T70" fmla="*/ 1 w 290"/>
                  <a:gd name="T71" fmla="*/ 0 h 225"/>
                  <a:gd name="T72" fmla="*/ 1 w 290"/>
                  <a:gd name="T73" fmla="*/ 0 h 225"/>
                  <a:gd name="T74" fmla="*/ 1 w 290"/>
                  <a:gd name="T75" fmla="*/ 0 h 225"/>
                  <a:gd name="T76" fmla="*/ 1 w 290"/>
                  <a:gd name="T77" fmla="*/ 0 h 225"/>
                  <a:gd name="T78" fmla="*/ 1 w 290"/>
                  <a:gd name="T79" fmla="*/ 0 h 225"/>
                  <a:gd name="T80" fmla="*/ 1 w 290"/>
                  <a:gd name="T81" fmla="*/ 0 h 225"/>
                  <a:gd name="T82" fmla="*/ 1 w 290"/>
                  <a:gd name="T83" fmla="*/ 0 h 22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90" h="225">
                    <a:moveTo>
                      <a:pt x="290" y="0"/>
                    </a:moveTo>
                    <a:lnTo>
                      <a:pt x="279" y="20"/>
                    </a:lnTo>
                    <a:lnTo>
                      <a:pt x="267" y="40"/>
                    </a:lnTo>
                    <a:lnTo>
                      <a:pt x="256" y="58"/>
                    </a:lnTo>
                    <a:lnTo>
                      <a:pt x="242" y="75"/>
                    </a:lnTo>
                    <a:lnTo>
                      <a:pt x="228" y="93"/>
                    </a:lnTo>
                    <a:lnTo>
                      <a:pt x="212" y="108"/>
                    </a:lnTo>
                    <a:lnTo>
                      <a:pt x="195" y="123"/>
                    </a:lnTo>
                    <a:lnTo>
                      <a:pt x="176" y="135"/>
                    </a:lnTo>
                    <a:lnTo>
                      <a:pt x="158" y="146"/>
                    </a:lnTo>
                    <a:lnTo>
                      <a:pt x="138" y="154"/>
                    </a:lnTo>
                    <a:lnTo>
                      <a:pt x="117" y="162"/>
                    </a:lnTo>
                    <a:lnTo>
                      <a:pt x="97" y="167"/>
                    </a:lnTo>
                    <a:lnTo>
                      <a:pt x="76" y="172"/>
                    </a:lnTo>
                    <a:lnTo>
                      <a:pt x="54" y="178"/>
                    </a:lnTo>
                    <a:lnTo>
                      <a:pt x="33" y="182"/>
                    </a:lnTo>
                    <a:lnTo>
                      <a:pt x="12" y="189"/>
                    </a:lnTo>
                    <a:lnTo>
                      <a:pt x="6" y="196"/>
                    </a:lnTo>
                    <a:lnTo>
                      <a:pt x="0" y="207"/>
                    </a:lnTo>
                    <a:lnTo>
                      <a:pt x="0" y="217"/>
                    </a:lnTo>
                    <a:lnTo>
                      <a:pt x="8" y="223"/>
                    </a:lnTo>
                    <a:lnTo>
                      <a:pt x="33" y="225"/>
                    </a:lnTo>
                    <a:lnTo>
                      <a:pt x="59" y="224"/>
                    </a:lnTo>
                    <a:lnTo>
                      <a:pt x="83" y="220"/>
                    </a:lnTo>
                    <a:lnTo>
                      <a:pt x="105" y="214"/>
                    </a:lnTo>
                    <a:lnTo>
                      <a:pt x="127" y="204"/>
                    </a:lnTo>
                    <a:lnTo>
                      <a:pt x="147" y="193"/>
                    </a:lnTo>
                    <a:lnTo>
                      <a:pt x="167" y="179"/>
                    </a:lnTo>
                    <a:lnTo>
                      <a:pt x="185" y="163"/>
                    </a:lnTo>
                    <a:lnTo>
                      <a:pt x="203" y="146"/>
                    </a:lnTo>
                    <a:lnTo>
                      <a:pt x="219" y="127"/>
                    </a:lnTo>
                    <a:lnTo>
                      <a:pt x="233" y="108"/>
                    </a:lnTo>
                    <a:lnTo>
                      <a:pt x="246" y="88"/>
                    </a:lnTo>
                    <a:lnTo>
                      <a:pt x="259" y="66"/>
                    </a:lnTo>
                    <a:lnTo>
                      <a:pt x="271" y="45"/>
                    </a:lnTo>
                    <a:lnTo>
                      <a:pt x="281" y="24"/>
                    </a:lnTo>
                    <a:lnTo>
                      <a:pt x="290" y="2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6" name="Freeform 555"/>
              <p:cNvSpPr>
                <a:spLocks/>
              </p:cNvSpPr>
              <p:nvPr/>
            </p:nvSpPr>
            <p:spPr bwMode="auto">
              <a:xfrm>
                <a:off x="1625" y="5279"/>
                <a:ext cx="137" cy="107"/>
              </a:xfrm>
              <a:custGeom>
                <a:avLst/>
                <a:gdLst>
                  <a:gd name="T0" fmla="*/ 0 w 275"/>
                  <a:gd name="T1" fmla="*/ 0 h 213"/>
                  <a:gd name="T2" fmla="*/ 0 w 275"/>
                  <a:gd name="T3" fmla="*/ 1 h 213"/>
                  <a:gd name="T4" fmla="*/ 0 w 275"/>
                  <a:gd name="T5" fmla="*/ 1 h 213"/>
                  <a:gd name="T6" fmla="*/ 0 w 275"/>
                  <a:gd name="T7" fmla="*/ 1 h 213"/>
                  <a:gd name="T8" fmla="*/ 0 w 275"/>
                  <a:gd name="T9" fmla="*/ 1 h 213"/>
                  <a:gd name="T10" fmla="*/ 0 w 275"/>
                  <a:gd name="T11" fmla="*/ 1 h 213"/>
                  <a:gd name="T12" fmla="*/ 0 w 275"/>
                  <a:gd name="T13" fmla="*/ 1 h 213"/>
                  <a:gd name="T14" fmla="*/ 0 w 275"/>
                  <a:gd name="T15" fmla="*/ 1 h 213"/>
                  <a:gd name="T16" fmla="*/ 0 w 275"/>
                  <a:gd name="T17" fmla="*/ 1 h 213"/>
                  <a:gd name="T18" fmla="*/ 0 w 275"/>
                  <a:gd name="T19" fmla="*/ 1 h 213"/>
                  <a:gd name="T20" fmla="*/ 0 w 275"/>
                  <a:gd name="T21" fmla="*/ 1 h 213"/>
                  <a:gd name="T22" fmla="*/ 0 w 275"/>
                  <a:gd name="T23" fmla="*/ 1 h 213"/>
                  <a:gd name="T24" fmla="*/ 0 w 275"/>
                  <a:gd name="T25" fmla="*/ 1 h 213"/>
                  <a:gd name="T26" fmla="*/ 0 w 275"/>
                  <a:gd name="T27" fmla="*/ 1 h 213"/>
                  <a:gd name="T28" fmla="*/ 0 w 275"/>
                  <a:gd name="T29" fmla="*/ 1 h 213"/>
                  <a:gd name="T30" fmla="*/ 0 w 275"/>
                  <a:gd name="T31" fmla="*/ 1 h 213"/>
                  <a:gd name="T32" fmla="*/ 0 w 275"/>
                  <a:gd name="T33" fmla="*/ 1 h 213"/>
                  <a:gd name="T34" fmla="*/ 0 w 275"/>
                  <a:gd name="T35" fmla="*/ 1 h 213"/>
                  <a:gd name="T36" fmla="*/ 0 w 275"/>
                  <a:gd name="T37" fmla="*/ 1 h 213"/>
                  <a:gd name="T38" fmla="*/ 0 w 275"/>
                  <a:gd name="T39" fmla="*/ 1 h 213"/>
                  <a:gd name="T40" fmla="*/ 0 w 275"/>
                  <a:gd name="T41" fmla="*/ 1 h 213"/>
                  <a:gd name="T42" fmla="*/ 0 w 275"/>
                  <a:gd name="T43" fmla="*/ 1 h 213"/>
                  <a:gd name="T44" fmla="*/ 0 w 275"/>
                  <a:gd name="T45" fmla="*/ 1 h 213"/>
                  <a:gd name="T46" fmla="*/ 0 w 275"/>
                  <a:gd name="T47" fmla="*/ 1 h 213"/>
                  <a:gd name="T48" fmla="*/ 0 w 275"/>
                  <a:gd name="T49" fmla="*/ 1 h 213"/>
                  <a:gd name="T50" fmla="*/ 0 w 275"/>
                  <a:gd name="T51" fmla="*/ 1 h 213"/>
                  <a:gd name="T52" fmla="*/ 0 w 275"/>
                  <a:gd name="T53" fmla="*/ 1 h 213"/>
                  <a:gd name="T54" fmla="*/ 0 w 275"/>
                  <a:gd name="T55" fmla="*/ 1 h 213"/>
                  <a:gd name="T56" fmla="*/ 0 w 275"/>
                  <a:gd name="T57" fmla="*/ 1 h 213"/>
                  <a:gd name="T58" fmla="*/ 0 w 275"/>
                  <a:gd name="T59" fmla="*/ 1 h 213"/>
                  <a:gd name="T60" fmla="*/ 0 w 275"/>
                  <a:gd name="T61" fmla="*/ 1 h 213"/>
                  <a:gd name="T62" fmla="*/ 0 w 275"/>
                  <a:gd name="T63" fmla="*/ 1 h 213"/>
                  <a:gd name="T64" fmla="*/ 0 w 275"/>
                  <a:gd name="T65" fmla="*/ 1 h 213"/>
                  <a:gd name="T66" fmla="*/ 0 w 275"/>
                  <a:gd name="T67" fmla="*/ 1 h 213"/>
                  <a:gd name="T68" fmla="*/ 0 w 275"/>
                  <a:gd name="T69" fmla="*/ 1 h 213"/>
                  <a:gd name="T70" fmla="*/ 0 w 275"/>
                  <a:gd name="T71" fmla="*/ 1 h 213"/>
                  <a:gd name="T72" fmla="*/ 0 w 275"/>
                  <a:gd name="T73" fmla="*/ 0 h 213"/>
                  <a:gd name="T74" fmla="*/ 0 w 275"/>
                  <a:gd name="T75" fmla="*/ 0 h 213"/>
                  <a:gd name="T76" fmla="*/ 0 w 275"/>
                  <a:gd name="T77" fmla="*/ 0 h 213"/>
                  <a:gd name="T78" fmla="*/ 0 w 275"/>
                  <a:gd name="T79" fmla="*/ 0 h 213"/>
                  <a:gd name="T80" fmla="*/ 0 w 275"/>
                  <a:gd name="T81" fmla="*/ 0 h 213"/>
                  <a:gd name="T82" fmla="*/ 0 w 275"/>
                  <a:gd name="T83" fmla="*/ 0 h 2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5" h="213">
                    <a:moveTo>
                      <a:pt x="0" y="0"/>
                    </a:moveTo>
                    <a:lnTo>
                      <a:pt x="22" y="3"/>
                    </a:lnTo>
                    <a:lnTo>
                      <a:pt x="44" y="8"/>
                    </a:lnTo>
                    <a:lnTo>
                      <a:pt x="64" y="15"/>
                    </a:lnTo>
                    <a:lnTo>
                      <a:pt x="83" y="24"/>
                    </a:lnTo>
                    <a:lnTo>
                      <a:pt x="101" y="34"/>
                    </a:lnTo>
                    <a:lnTo>
                      <a:pt x="118" y="46"/>
                    </a:lnTo>
                    <a:lnTo>
                      <a:pt x="135" y="60"/>
                    </a:lnTo>
                    <a:lnTo>
                      <a:pt x="150" y="73"/>
                    </a:lnTo>
                    <a:lnTo>
                      <a:pt x="165" y="90"/>
                    </a:lnTo>
                    <a:lnTo>
                      <a:pt x="180" y="106"/>
                    </a:lnTo>
                    <a:lnTo>
                      <a:pt x="194" y="122"/>
                    </a:lnTo>
                    <a:lnTo>
                      <a:pt x="207" y="139"/>
                    </a:lnTo>
                    <a:lnTo>
                      <a:pt x="219" y="157"/>
                    </a:lnTo>
                    <a:lnTo>
                      <a:pt x="232" y="175"/>
                    </a:lnTo>
                    <a:lnTo>
                      <a:pt x="244" y="193"/>
                    </a:lnTo>
                    <a:lnTo>
                      <a:pt x="255" y="210"/>
                    </a:lnTo>
                    <a:lnTo>
                      <a:pt x="261" y="213"/>
                    </a:lnTo>
                    <a:lnTo>
                      <a:pt x="268" y="210"/>
                    </a:lnTo>
                    <a:lnTo>
                      <a:pt x="273" y="205"/>
                    </a:lnTo>
                    <a:lnTo>
                      <a:pt x="275" y="199"/>
                    </a:lnTo>
                    <a:lnTo>
                      <a:pt x="265" y="179"/>
                    </a:lnTo>
                    <a:lnTo>
                      <a:pt x="255" y="160"/>
                    </a:lnTo>
                    <a:lnTo>
                      <a:pt x="244" y="141"/>
                    </a:lnTo>
                    <a:lnTo>
                      <a:pt x="230" y="123"/>
                    </a:lnTo>
                    <a:lnTo>
                      <a:pt x="216" y="106"/>
                    </a:lnTo>
                    <a:lnTo>
                      <a:pt x="200" y="90"/>
                    </a:lnTo>
                    <a:lnTo>
                      <a:pt x="184" y="73"/>
                    </a:lnTo>
                    <a:lnTo>
                      <a:pt x="166" y="60"/>
                    </a:lnTo>
                    <a:lnTo>
                      <a:pt x="147" y="47"/>
                    </a:lnTo>
                    <a:lnTo>
                      <a:pt x="128" y="34"/>
                    </a:lnTo>
                    <a:lnTo>
                      <a:pt x="109" y="25"/>
                    </a:lnTo>
                    <a:lnTo>
                      <a:pt x="88" y="16"/>
                    </a:lnTo>
                    <a:lnTo>
                      <a:pt x="66" y="9"/>
                    </a:lnTo>
                    <a:lnTo>
                      <a:pt x="45" y="4"/>
                    </a:lnTo>
                    <a:lnTo>
                      <a:pt x="23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7" name="Freeform 556"/>
              <p:cNvSpPr>
                <a:spLocks/>
              </p:cNvSpPr>
              <p:nvPr/>
            </p:nvSpPr>
            <p:spPr bwMode="auto">
              <a:xfrm>
                <a:off x="1747" y="5143"/>
                <a:ext cx="118" cy="89"/>
              </a:xfrm>
              <a:custGeom>
                <a:avLst/>
                <a:gdLst>
                  <a:gd name="T0" fmla="*/ 0 w 235"/>
                  <a:gd name="T1" fmla="*/ 1 h 177"/>
                  <a:gd name="T2" fmla="*/ 1 w 235"/>
                  <a:gd name="T3" fmla="*/ 1 h 177"/>
                  <a:gd name="T4" fmla="*/ 1 w 235"/>
                  <a:gd name="T5" fmla="*/ 1 h 177"/>
                  <a:gd name="T6" fmla="*/ 1 w 235"/>
                  <a:gd name="T7" fmla="*/ 1 h 177"/>
                  <a:gd name="T8" fmla="*/ 1 w 235"/>
                  <a:gd name="T9" fmla="*/ 1 h 177"/>
                  <a:gd name="T10" fmla="*/ 1 w 235"/>
                  <a:gd name="T11" fmla="*/ 1 h 177"/>
                  <a:gd name="T12" fmla="*/ 1 w 235"/>
                  <a:gd name="T13" fmla="*/ 1 h 177"/>
                  <a:gd name="T14" fmla="*/ 1 w 235"/>
                  <a:gd name="T15" fmla="*/ 1 h 177"/>
                  <a:gd name="T16" fmla="*/ 1 w 235"/>
                  <a:gd name="T17" fmla="*/ 1 h 177"/>
                  <a:gd name="T18" fmla="*/ 1 w 235"/>
                  <a:gd name="T19" fmla="*/ 1 h 177"/>
                  <a:gd name="T20" fmla="*/ 1 w 235"/>
                  <a:gd name="T21" fmla="*/ 1 h 177"/>
                  <a:gd name="T22" fmla="*/ 1 w 235"/>
                  <a:gd name="T23" fmla="*/ 1 h 177"/>
                  <a:gd name="T24" fmla="*/ 1 w 235"/>
                  <a:gd name="T25" fmla="*/ 1 h 177"/>
                  <a:gd name="T26" fmla="*/ 1 w 235"/>
                  <a:gd name="T27" fmla="*/ 1 h 177"/>
                  <a:gd name="T28" fmla="*/ 1 w 235"/>
                  <a:gd name="T29" fmla="*/ 1 h 177"/>
                  <a:gd name="T30" fmla="*/ 1 w 235"/>
                  <a:gd name="T31" fmla="*/ 1 h 177"/>
                  <a:gd name="T32" fmla="*/ 1 w 235"/>
                  <a:gd name="T33" fmla="*/ 1 h 177"/>
                  <a:gd name="T34" fmla="*/ 1 w 235"/>
                  <a:gd name="T35" fmla="*/ 1 h 177"/>
                  <a:gd name="T36" fmla="*/ 1 w 235"/>
                  <a:gd name="T37" fmla="*/ 1 h 177"/>
                  <a:gd name="T38" fmla="*/ 1 w 235"/>
                  <a:gd name="T39" fmla="*/ 1 h 177"/>
                  <a:gd name="T40" fmla="*/ 1 w 235"/>
                  <a:gd name="T41" fmla="*/ 1 h 177"/>
                  <a:gd name="T42" fmla="*/ 1 w 235"/>
                  <a:gd name="T43" fmla="*/ 1 h 177"/>
                  <a:gd name="T44" fmla="*/ 1 w 235"/>
                  <a:gd name="T45" fmla="*/ 1 h 177"/>
                  <a:gd name="T46" fmla="*/ 1 w 235"/>
                  <a:gd name="T47" fmla="*/ 1 h 177"/>
                  <a:gd name="T48" fmla="*/ 1 w 235"/>
                  <a:gd name="T49" fmla="*/ 1 h 177"/>
                  <a:gd name="T50" fmla="*/ 1 w 235"/>
                  <a:gd name="T51" fmla="*/ 1 h 177"/>
                  <a:gd name="T52" fmla="*/ 1 w 235"/>
                  <a:gd name="T53" fmla="*/ 1 h 177"/>
                  <a:gd name="T54" fmla="*/ 1 w 235"/>
                  <a:gd name="T55" fmla="*/ 1 h 177"/>
                  <a:gd name="T56" fmla="*/ 1 w 235"/>
                  <a:gd name="T57" fmla="*/ 1 h 177"/>
                  <a:gd name="T58" fmla="*/ 1 w 235"/>
                  <a:gd name="T59" fmla="*/ 1 h 177"/>
                  <a:gd name="T60" fmla="*/ 1 w 235"/>
                  <a:gd name="T61" fmla="*/ 1 h 177"/>
                  <a:gd name="T62" fmla="*/ 1 w 235"/>
                  <a:gd name="T63" fmla="*/ 1 h 177"/>
                  <a:gd name="T64" fmla="*/ 1 w 235"/>
                  <a:gd name="T65" fmla="*/ 1 h 177"/>
                  <a:gd name="T66" fmla="*/ 1 w 235"/>
                  <a:gd name="T67" fmla="*/ 1 h 177"/>
                  <a:gd name="T68" fmla="*/ 1 w 235"/>
                  <a:gd name="T69" fmla="*/ 1 h 177"/>
                  <a:gd name="T70" fmla="*/ 1 w 235"/>
                  <a:gd name="T71" fmla="*/ 1 h 177"/>
                  <a:gd name="T72" fmla="*/ 1 w 235"/>
                  <a:gd name="T73" fmla="*/ 0 h 177"/>
                  <a:gd name="T74" fmla="*/ 0 w 235"/>
                  <a:gd name="T75" fmla="*/ 0 h 177"/>
                  <a:gd name="T76" fmla="*/ 0 w 235"/>
                  <a:gd name="T77" fmla="*/ 0 h 177"/>
                  <a:gd name="T78" fmla="*/ 0 w 235"/>
                  <a:gd name="T79" fmla="*/ 1 h 177"/>
                  <a:gd name="T80" fmla="*/ 0 w 235"/>
                  <a:gd name="T81" fmla="*/ 1 h 177"/>
                  <a:gd name="T82" fmla="*/ 0 w 235"/>
                  <a:gd name="T83" fmla="*/ 1 h 17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5" h="177">
                    <a:moveTo>
                      <a:pt x="0" y="1"/>
                    </a:moveTo>
                    <a:lnTo>
                      <a:pt x="7" y="17"/>
                    </a:lnTo>
                    <a:lnTo>
                      <a:pt x="15" y="33"/>
                    </a:lnTo>
                    <a:lnTo>
                      <a:pt x="24" y="49"/>
                    </a:lnTo>
                    <a:lnTo>
                      <a:pt x="33" y="64"/>
                    </a:lnTo>
                    <a:lnTo>
                      <a:pt x="43" y="79"/>
                    </a:lnTo>
                    <a:lnTo>
                      <a:pt x="55" y="93"/>
                    </a:lnTo>
                    <a:lnTo>
                      <a:pt x="68" y="106"/>
                    </a:lnTo>
                    <a:lnTo>
                      <a:pt x="82" y="117"/>
                    </a:lnTo>
                    <a:lnTo>
                      <a:pt x="95" y="128"/>
                    </a:lnTo>
                    <a:lnTo>
                      <a:pt x="111" y="138"/>
                    </a:lnTo>
                    <a:lnTo>
                      <a:pt x="128" y="146"/>
                    </a:lnTo>
                    <a:lnTo>
                      <a:pt x="145" y="154"/>
                    </a:lnTo>
                    <a:lnTo>
                      <a:pt x="162" y="162"/>
                    </a:lnTo>
                    <a:lnTo>
                      <a:pt x="181" y="168"/>
                    </a:lnTo>
                    <a:lnTo>
                      <a:pt x="198" y="172"/>
                    </a:lnTo>
                    <a:lnTo>
                      <a:pt x="215" y="177"/>
                    </a:lnTo>
                    <a:lnTo>
                      <a:pt x="223" y="176"/>
                    </a:lnTo>
                    <a:lnTo>
                      <a:pt x="231" y="170"/>
                    </a:lnTo>
                    <a:lnTo>
                      <a:pt x="235" y="162"/>
                    </a:lnTo>
                    <a:lnTo>
                      <a:pt x="231" y="155"/>
                    </a:lnTo>
                    <a:lnTo>
                      <a:pt x="217" y="147"/>
                    </a:lnTo>
                    <a:lnTo>
                      <a:pt x="203" y="140"/>
                    </a:lnTo>
                    <a:lnTo>
                      <a:pt x="188" y="133"/>
                    </a:lnTo>
                    <a:lnTo>
                      <a:pt x="173" y="128"/>
                    </a:lnTo>
                    <a:lnTo>
                      <a:pt x="158" y="122"/>
                    </a:lnTo>
                    <a:lnTo>
                      <a:pt x="143" y="116"/>
                    </a:lnTo>
                    <a:lnTo>
                      <a:pt x="128" y="110"/>
                    </a:lnTo>
                    <a:lnTo>
                      <a:pt x="113" y="103"/>
                    </a:lnTo>
                    <a:lnTo>
                      <a:pt x="95" y="94"/>
                    </a:lnTo>
                    <a:lnTo>
                      <a:pt x="79" y="83"/>
                    </a:lnTo>
                    <a:lnTo>
                      <a:pt x="64" y="71"/>
                    </a:lnTo>
                    <a:lnTo>
                      <a:pt x="50" y="58"/>
                    </a:lnTo>
                    <a:lnTo>
                      <a:pt x="37" y="46"/>
                    </a:lnTo>
                    <a:lnTo>
                      <a:pt x="24" y="31"/>
                    </a:lnTo>
                    <a:lnTo>
                      <a:pt x="12" y="16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8" name="Freeform 557"/>
              <p:cNvSpPr>
                <a:spLocks/>
              </p:cNvSpPr>
              <p:nvPr/>
            </p:nvSpPr>
            <p:spPr bwMode="auto">
              <a:xfrm>
                <a:off x="2084" y="5069"/>
                <a:ext cx="86" cy="148"/>
              </a:xfrm>
              <a:custGeom>
                <a:avLst/>
                <a:gdLst>
                  <a:gd name="T0" fmla="*/ 0 w 170"/>
                  <a:gd name="T1" fmla="*/ 1 h 296"/>
                  <a:gd name="T2" fmla="*/ 1 w 170"/>
                  <a:gd name="T3" fmla="*/ 1 h 296"/>
                  <a:gd name="T4" fmla="*/ 1 w 170"/>
                  <a:gd name="T5" fmla="*/ 1 h 296"/>
                  <a:gd name="T6" fmla="*/ 1 w 170"/>
                  <a:gd name="T7" fmla="*/ 1 h 296"/>
                  <a:gd name="T8" fmla="*/ 1 w 170"/>
                  <a:gd name="T9" fmla="*/ 1 h 296"/>
                  <a:gd name="T10" fmla="*/ 1 w 170"/>
                  <a:gd name="T11" fmla="*/ 1 h 296"/>
                  <a:gd name="T12" fmla="*/ 1 w 170"/>
                  <a:gd name="T13" fmla="*/ 1 h 296"/>
                  <a:gd name="T14" fmla="*/ 1 w 170"/>
                  <a:gd name="T15" fmla="*/ 1 h 296"/>
                  <a:gd name="T16" fmla="*/ 1 w 170"/>
                  <a:gd name="T17" fmla="*/ 1 h 296"/>
                  <a:gd name="T18" fmla="*/ 1 w 170"/>
                  <a:gd name="T19" fmla="*/ 1 h 296"/>
                  <a:gd name="T20" fmla="*/ 1 w 170"/>
                  <a:gd name="T21" fmla="*/ 1 h 296"/>
                  <a:gd name="T22" fmla="*/ 1 w 170"/>
                  <a:gd name="T23" fmla="*/ 1 h 296"/>
                  <a:gd name="T24" fmla="*/ 1 w 170"/>
                  <a:gd name="T25" fmla="*/ 1 h 296"/>
                  <a:gd name="T26" fmla="*/ 1 w 170"/>
                  <a:gd name="T27" fmla="*/ 1 h 296"/>
                  <a:gd name="T28" fmla="*/ 1 w 170"/>
                  <a:gd name="T29" fmla="*/ 1 h 296"/>
                  <a:gd name="T30" fmla="*/ 1 w 170"/>
                  <a:gd name="T31" fmla="*/ 1 h 296"/>
                  <a:gd name="T32" fmla="*/ 1 w 170"/>
                  <a:gd name="T33" fmla="*/ 1 h 296"/>
                  <a:gd name="T34" fmla="*/ 1 w 170"/>
                  <a:gd name="T35" fmla="*/ 1 h 296"/>
                  <a:gd name="T36" fmla="*/ 1 w 170"/>
                  <a:gd name="T37" fmla="*/ 1 h 296"/>
                  <a:gd name="T38" fmla="*/ 1 w 170"/>
                  <a:gd name="T39" fmla="*/ 1 h 296"/>
                  <a:gd name="T40" fmla="*/ 1 w 170"/>
                  <a:gd name="T41" fmla="*/ 1 h 296"/>
                  <a:gd name="T42" fmla="*/ 1 w 170"/>
                  <a:gd name="T43" fmla="*/ 1 h 296"/>
                  <a:gd name="T44" fmla="*/ 1 w 170"/>
                  <a:gd name="T45" fmla="*/ 1 h 296"/>
                  <a:gd name="T46" fmla="*/ 1 w 170"/>
                  <a:gd name="T47" fmla="*/ 1 h 296"/>
                  <a:gd name="T48" fmla="*/ 1 w 170"/>
                  <a:gd name="T49" fmla="*/ 1 h 296"/>
                  <a:gd name="T50" fmla="*/ 1 w 170"/>
                  <a:gd name="T51" fmla="*/ 1 h 296"/>
                  <a:gd name="T52" fmla="*/ 1 w 170"/>
                  <a:gd name="T53" fmla="*/ 1 h 296"/>
                  <a:gd name="T54" fmla="*/ 1 w 170"/>
                  <a:gd name="T55" fmla="*/ 1 h 296"/>
                  <a:gd name="T56" fmla="*/ 1 w 170"/>
                  <a:gd name="T57" fmla="*/ 0 h 296"/>
                  <a:gd name="T58" fmla="*/ 1 w 170"/>
                  <a:gd name="T59" fmla="*/ 0 h 296"/>
                  <a:gd name="T60" fmla="*/ 1 w 170"/>
                  <a:gd name="T61" fmla="*/ 0 h 296"/>
                  <a:gd name="T62" fmla="*/ 0 w 170"/>
                  <a:gd name="T63" fmla="*/ 0 h 296"/>
                  <a:gd name="T64" fmla="*/ 0 w 170"/>
                  <a:gd name="T65" fmla="*/ 1 h 296"/>
                  <a:gd name="T66" fmla="*/ 0 w 170"/>
                  <a:gd name="T67" fmla="*/ 1 h 2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0" h="296">
                    <a:moveTo>
                      <a:pt x="0" y="1"/>
                    </a:moveTo>
                    <a:lnTo>
                      <a:pt x="7" y="44"/>
                    </a:lnTo>
                    <a:lnTo>
                      <a:pt x="16" y="87"/>
                    </a:lnTo>
                    <a:lnTo>
                      <a:pt x="28" y="129"/>
                    </a:lnTo>
                    <a:lnTo>
                      <a:pt x="43" y="170"/>
                    </a:lnTo>
                    <a:lnTo>
                      <a:pt x="61" y="206"/>
                    </a:lnTo>
                    <a:lnTo>
                      <a:pt x="86" y="241"/>
                    </a:lnTo>
                    <a:lnTo>
                      <a:pt x="116" y="271"/>
                    </a:lnTo>
                    <a:lnTo>
                      <a:pt x="154" y="296"/>
                    </a:lnTo>
                    <a:lnTo>
                      <a:pt x="160" y="295"/>
                    </a:lnTo>
                    <a:lnTo>
                      <a:pt x="167" y="291"/>
                    </a:lnTo>
                    <a:lnTo>
                      <a:pt x="170" y="284"/>
                    </a:lnTo>
                    <a:lnTo>
                      <a:pt x="169" y="277"/>
                    </a:lnTo>
                    <a:lnTo>
                      <a:pt x="157" y="263"/>
                    </a:lnTo>
                    <a:lnTo>
                      <a:pt x="144" y="250"/>
                    </a:lnTo>
                    <a:lnTo>
                      <a:pt x="131" y="238"/>
                    </a:lnTo>
                    <a:lnTo>
                      <a:pt x="119" y="225"/>
                    </a:lnTo>
                    <a:lnTo>
                      <a:pt x="106" y="211"/>
                    </a:lnTo>
                    <a:lnTo>
                      <a:pt x="93" y="198"/>
                    </a:lnTo>
                    <a:lnTo>
                      <a:pt x="82" y="185"/>
                    </a:lnTo>
                    <a:lnTo>
                      <a:pt x="70" y="171"/>
                    </a:lnTo>
                    <a:lnTo>
                      <a:pt x="56" y="151"/>
                    </a:lnTo>
                    <a:lnTo>
                      <a:pt x="45" y="132"/>
                    </a:lnTo>
                    <a:lnTo>
                      <a:pt x="36" y="111"/>
                    </a:lnTo>
                    <a:lnTo>
                      <a:pt x="26" y="89"/>
                    </a:lnTo>
                    <a:lnTo>
                      <a:pt x="19" y="67"/>
                    </a:lnTo>
                    <a:lnTo>
                      <a:pt x="13" y="45"/>
                    </a:lnTo>
                    <a:lnTo>
                      <a:pt x="7" y="2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" name="Freeform 558"/>
              <p:cNvSpPr>
                <a:spLocks/>
              </p:cNvSpPr>
              <p:nvPr/>
            </p:nvSpPr>
            <p:spPr bwMode="auto">
              <a:xfrm>
                <a:off x="2130" y="5072"/>
                <a:ext cx="113" cy="90"/>
              </a:xfrm>
              <a:custGeom>
                <a:avLst/>
                <a:gdLst>
                  <a:gd name="T0" fmla="*/ 0 w 227"/>
                  <a:gd name="T1" fmla="*/ 1 h 180"/>
                  <a:gd name="T2" fmla="*/ 0 w 227"/>
                  <a:gd name="T3" fmla="*/ 1 h 180"/>
                  <a:gd name="T4" fmla="*/ 0 w 227"/>
                  <a:gd name="T5" fmla="*/ 1 h 180"/>
                  <a:gd name="T6" fmla="*/ 0 w 227"/>
                  <a:gd name="T7" fmla="*/ 1 h 180"/>
                  <a:gd name="T8" fmla="*/ 0 w 227"/>
                  <a:gd name="T9" fmla="*/ 1 h 180"/>
                  <a:gd name="T10" fmla="*/ 0 w 227"/>
                  <a:gd name="T11" fmla="*/ 1 h 180"/>
                  <a:gd name="T12" fmla="*/ 0 w 227"/>
                  <a:gd name="T13" fmla="*/ 1 h 180"/>
                  <a:gd name="T14" fmla="*/ 0 w 227"/>
                  <a:gd name="T15" fmla="*/ 1 h 180"/>
                  <a:gd name="T16" fmla="*/ 0 w 227"/>
                  <a:gd name="T17" fmla="*/ 1 h 180"/>
                  <a:gd name="T18" fmla="*/ 0 w 227"/>
                  <a:gd name="T19" fmla="*/ 1 h 180"/>
                  <a:gd name="T20" fmla="*/ 0 w 227"/>
                  <a:gd name="T21" fmla="*/ 1 h 180"/>
                  <a:gd name="T22" fmla="*/ 0 w 227"/>
                  <a:gd name="T23" fmla="*/ 1 h 180"/>
                  <a:gd name="T24" fmla="*/ 0 w 227"/>
                  <a:gd name="T25" fmla="*/ 1 h 180"/>
                  <a:gd name="T26" fmla="*/ 0 w 227"/>
                  <a:gd name="T27" fmla="*/ 1 h 180"/>
                  <a:gd name="T28" fmla="*/ 0 w 227"/>
                  <a:gd name="T29" fmla="*/ 1 h 180"/>
                  <a:gd name="T30" fmla="*/ 0 w 227"/>
                  <a:gd name="T31" fmla="*/ 1 h 180"/>
                  <a:gd name="T32" fmla="*/ 0 w 227"/>
                  <a:gd name="T33" fmla="*/ 1 h 180"/>
                  <a:gd name="T34" fmla="*/ 0 w 227"/>
                  <a:gd name="T35" fmla="*/ 1 h 180"/>
                  <a:gd name="T36" fmla="*/ 0 w 227"/>
                  <a:gd name="T37" fmla="*/ 1 h 180"/>
                  <a:gd name="T38" fmla="*/ 0 w 227"/>
                  <a:gd name="T39" fmla="*/ 1 h 180"/>
                  <a:gd name="T40" fmla="*/ 0 w 227"/>
                  <a:gd name="T41" fmla="*/ 1 h 180"/>
                  <a:gd name="T42" fmla="*/ 0 w 227"/>
                  <a:gd name="T43" fmla="*/ 1 h 180"/>
                  <a:gd name="T44" fmla="*/ 0 w 227"/>
                  <a:gd name="T45" fmla="*/ 1 h 180"/>
                  <a:gd name="T46" fmla="*/ 0 w 227"/>
                  <a:gd name="T47" fmla="*/ 1 h 180"/>
                  <a:gd name="T48" fmla="*/ 0 w 227"/>
                  <a:gd name="T49" fmla="*/ 1 h 180"/>
                  <a:gd name="T50" fmla="*/ 0 w 227"/>
                  <a:gd name="T51" fmla="*/ 1 h 180"/>
                  <a:gd name="T52" fmla="*/ 0 w 227"/>
                  <a:gd name="T53" fmla="*/ 1 h 180"/>
                  <a:gd name="T54" fmla="*/ 0 w 227"/>
                  <a:gd name="T55" fmla="*/ 1 h 180"/>
                  <a:gd name="T56" fmla="*/ 0 w 227"/>
                  <a:gd name="T57" fmla="*/ 1 h 180"/>
                  <a:gd name="T58" fmla="*/ 0 w 227"/>
                  <a:gd name="T59" fmla="*/ 1 h 180"/>
                  <a:gd name="T60" fmla="*/ 0 w 227"/>
                  <a:gd name="T61" fmla="*/ 1 h 180"/>
                  <a:gd name="T62" fmla="*/ 0 w 227"/>
                  <a:gd name="T63" fmla="*/ 1 h 180"/>
                  <a:gd name="T64" fmla="*/ 0 w 227"/>
                  <a:gd name="T65" fmla="*/ 1 h 180"/>
                  <a:gd name="T66" fmla="*/ 0 w 227"/>
                  <a:gd name="T67" fmla="*/ 1 h 180"/>
                  <a:gd name="T68" fmla="*/ 0 w 227"/>
                  <a:gd name="T69" fmla="*/ 1 h 180"/>
                  <a:gd name="T70" fmla="*/ 0 w 227"/>
                  <a:gd name="T71" fmla="*/ 1 h 180"/>
                  <a:gd name="T72" fmla="*/ 0 w 227"/>
                  <a:gd name="T73" fmla="*/ 0 h 180"/>
                  <a:gd name="T74" fmla="*/ 0 w 227"/>
                  <a:gd name="T75" fmla="*/ 0 h 180"/>
                  <a:gd name="T76" fmla="*/ 0 w 227"/>
                  <a:gd name="T77" fmla="*/ 0 h 180"/>
                  <a:gd name="T78" fmla="*/ 0 w 227"/>
                  <a:gd name="T79" fmla="*/ 0 h 180"/>
                  <a:gd name="T80" fmla="*/ 0 w 227"/>
                  <a:gd name="T81" fmla="*/ 1 h 180"/>
                  <a:gd name="T82" fmla="*/ 0 w 227"/>
                  <a:gd name="T83" fmla="*/ 1 h 18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7" h="180">
                    <a:moveTo>
                      <a:pt x="0" y="1"/>
                    </a:moveTo>
                    <a:lnTo>
                      <a:pt x="7" y="18"/>
                    </a:lnTo>
                    <a:lnTo>
                      <a:pt x="14" y="36"/>
                    </a:lnTo>
                    <a:lnTo>
                      <a:pt x="24" y="52"/>
                    </a:lnTo>
                    <a:lnTo>
                      <a:pt x="34" y="66"/>
                    </a:lnTo>
                    <a:lnTo>
                      <a:pt x="46" y="80"/>
                    </a:lnTo>
                    <a:lnTo>
                      <a:pt x="59" y="92"/>
                    </a:lnTo>
                    <a:lnTo>
                      <a:pt x="73" y="105"/>
                    </a:lnTo>
                    <a:lnTo>
                      <a:pt x="87" y="115"/>
                    </a:lnTo>
                    <a:lnTo>
                      <a:pt x="104" y="126"/>
                    </a:lnTo>
                    <a:lnTo>
                      <a:pt x="120" y="136"/>
                    </a:lnTo>
                    <a:lnTo>
                      <a:pt x="136" y="144"/>
                    </a:lnTo>
                    <a:lnTo>
                      <a:pt x="153" y="152"/>
                    </a:lnTo>
                    <a:lnTo>
                      <a:pt x="170" y="160"/>
                    </a:lnTo>
                    <a:lnTo>
                      <a:pt x="188" y="167"/>
                    </a:lnTo>
                    <a:lnTo>
                      <a:pt x="205" y="174"/>
                    </a:lnTo>
                    <a:lnTo>
                      <a:pt x="222" y="180"/>
                    </a:lnTo>
                    <a:lnTo>
                      <a:pt x="225" y="180"/>
                    </a:lnTo>
                    <a:lnTo>
                      <a:pt x="226" y="177"/>
                    </a:lnTo>
                    <a:lnTo>
                      <a:pt x="227" y="175"/>
                    </a:lnTo>
                    <a:lnTo>
                      <a:pt x="226" y="174"/>
                    </a:lnTo>
                    <a:lnTo>
                      <a:pt x="209" y="166"/>
                    </a:lnTo>
                    <a:lnTo>
                      <a:pt x="192" y="159"/>
                    </a:lnTo>
                    <a:lnTo>
                      <a:pt x="175" y="151"/>
                    </a:lnTo>
                    <a:lnTo>
                      <a:pt x="158" y="144"/>
                    </a:lnTo>
                    <a:lnTo>
                      <a:pt x="142" y="136"/>
                    </a:lnTo>
                    <a:lnTo>
                      <a:pt x="124" y="128"/>
                    </a:lnTo>
                    <a:lnTo>
                      <a:pt x="108" y="119"/>
                    </a:lnTo>
                    <a:lnTo>
                      <a:pt x="93" y="109"/>
                    </a:lnTo>
                    <a:lnTo>
                      <a:pt x="78" y="100"/>
                    </a:lnTo>
                    <a:lnTo>
                      <a:pt x="64" y="89"/>
                    </a:lnTo>
                    <a:lnTo>
                      <a:pt x="51" y="77"/>
                    </a:lnTo>
                    <a:lnTo>
                      <a:pt x="38" y="65"/>
                    </a:lnTo>
                    <a:lnTo>
                      <a:pt x="28" y="51"/>
                    </a:lnTo>
                    <a:lnTo>
                      <a:pt x="17" y="36"/>
                    </a:lnTo>
                    <a:lnTo>
                      <a:pt x="8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0" name="Freeform 559"/>
              <p:cNvSpPr>
                <a:spLocks/>
              </p:cNvSpPr>
              <p:nvPr/>
            </p:nvSpPr>
            <p:spPr bwMode="auto">
              <a:xfrm>
                <a:off x="2150" y="5146"/>
                <a:ext cx="95" cy="74"/>
              </a:xfrm>
              <a:custGeom>
                <a:avLst/>
                <a:gdLst>
                  <a:gd name="T0" fmla="*/ 0 w 191"/>
                  <a:gd name="T1" fmla="*/ 0 h 149"/>
                  <a:gd name="T2" fmla="*/ 0 w 191"/>
                  <a:gd name="T3" fmla="*/ 0 h 149"/>
                  <a:gd name="T4" fmla="*/ 0 w 191"/>
                  <a:gd name="T5" fmla="*/ 0 h 149"/>
                  <a:gd name="T6" fmla="*/ 0 w 191"/>
                  <a:gd name="T7" fmla="*/ 0 h 149"/>
                  <a:gd name="T8" fmla="*/ 0 w 191"/>
                  <a:gd name="T9" fmla="*/ 0 h 149"/>
                  <a:gd name="T10" fmla="*/ 0 w 191"/>
                  <a:gd name="T11" fmla="*/ 0 h 149"/>
                  <a:gd name="T12" fmla="*/ 0 w 191"/>
                  <a:gd name="T13" fmla="*/ 0 h 149"/>
                  <a:gd name="T14" fmla="*/ 0 w 191"/>
                  <a:gd name="T15" fmla="*/ 0 h 149"/>
                  <a:gd name="T16" fmla="*/ 0 w 191"/>
                  <a:gd name="T17" fmla="*/ 0 h 149"/>
                  <a:gd name="T18" fmla="*/ 0 w 191"/>
                  <a:gd name="T19" fmla="*/ 0 h 149"/>
                  <a:gd name="T20" fmla="*/ 0 w 191"/>
                  <a:gd name="T21" fmla="*/ 0 h 149"/>
                  <a:gd name="T22" fmla="*/ 0 w 191"/>
                  <a:gd name="T23" fmla="*/ 0 h 149"/>
                  <a:gd name="T24" fmla="*/ 0 w 191"/>
                  <a:gd name="T25" fmla="*/ 0 h 149"/>
                  <a:gd name="T26" fmla="*/ 0 w 191"/>
                  <a:gd name="T27" fmla="*/ 0 h 149"/>
                  <a:gd name="T28" fmla="*/ 0 w 191"/>
                  <a:gd name="T29" fmla="*/ 0 h 149"/>
                  <a:gd name="T30" fmla="*/ 0 w 191"/>
                  <a:gd name="T31" fmla="*/ 0 h 149"/>
                  <a:gd name="T32" fmla="*/ 0 w 191"/>
                  <a:gd name="T33" fmla="*/ 0 h 149"/>
                  <a:gd name="T34" fmla="*/ 0 w 191"/>
                  <a:gd name="T35" fmla="*/ 0 h 149"/>
                  <a:gd name="T36" fmla="*/ 0 w 191"/>
                  <a:gd name="T37" fmla="*/ 0 h 149"/>
                  <a:gd name="T38" fmla="*/ 0 w 191"/>
                  <a:gd name="T39" fmla="*/ 0 h 149"/>
                  <a:gd name="T40" fmla="*/ 0 w 191"/>
                  <a:gd name="T41" fmla="*/ 0 h 149"/>
                  <a:gd name="T42" fmla="*/ 0 w 191"/>
                  <a:gd name="T43" fmla="*/ 0 h 149"/>
                  <a:gd name="T44" fmla="*/ 0 w 191"/>
                  <a:gd name="T45" fmla="*/ 0 h 149"/>
                  <a:gd name="T46" fmla="*/ 0 w 191"/>
                  <a:gd name="T47" fmla="*/ 0 h 149"/>
                  <a:gd name="T48" fmla="*/ 0 w 191"/>
                  <a:gd name="T49" fmla="*/ 0 h 149"/>
                  <a:gd name="T50" fmla="*/ 0 w 191"/>
                  <a:gd name="T51" fmla="*/ 0 h 149"/>
                  <a:gd name="T52" fmla="*/ 0 w 191"/>
                  <a:gd name="T53" fmla="*/ 0 h 149"/>
                  <a:gd name="T54" fmla="*/ 0 w 191"/>
                  <a:gd name="T55" fmla="*/ 0 h 149"/>
                  <a:gd name="T56" fmla="*/ 0 w 191"/>
                  <a:gd name="T57" fmla="*/ 0 h 149"/>
                  <a:gd name="T58" fmla="*/ 0 w 191"/>
                  <a:gd name="T59" fmla="*/ 0 h 149"/>
                  <a:gd name="T60" fmla="*/ 0 w 191"/>
                  <a:gd name="T61" fmla="*/ 0 h 149"/>
                  <a:gd name="T62" fmla="*/ 0 w 191"/>
                  <a:gd name="T63" fmla="*/ 0 h 149"/>
                  <a:gd name="T64" fmla="*/ 0 w 191"/>
                  <a:gd name="T65" fmla="*/ 0 h 149"/>
                  <a:gd name="T66" fmla="*/ 0 w 191"/>
                  <a:gd name="T67" fmla="*/ 0 h 149"/>
                  <a:gd name="T68" fmla="*/ 0 w 191"/>
                  <a:gd name="T69" fmla="*/ 0 h 149"/>
                  <a:gd name="T70" fmla="*/ 0 w 191"/>
                  <a:gd name="T71" fmla="*/ 0 h 149"/>
                  <a:gd name="T72" fmla="*/ 0 w 191"/>
                  <a:gd name="T73" fmla="*/ 0 h 149"/>
                  <a:gd name="T74" fmla="*/ 0 w 191"/>
                  <a:gd name="T75" fmla="*/ 0 h 149"/>
                  <a:gd name="T76" fmla="*/ 0 w 191"/>
                  <a:gd name="T77" fmla="*/ 0 h 149"/>
                  <a:gd name="T78" fmla="*/ 0 w 191"/>
                  <a:gd name="T79" fmla="*/ 0 h 149"/>
                  <a:gd name="T80" fmla="*/ 0 w 191"/>
                  <a:gd name="T81" fmla="*/ 0 h 149"/>
                  <a:gd name="T82" fmla="*/ 0 w 191"/>
                  <a:gd name="T83" fmla="*/ 0 h 14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1" h="149">
                    <a:moveTo>
                      <a:pt x="190" y="0"/>
                    </a:moveTo>
                    <a:lnTo>
                      <a:pt x="182" y="13"/>
                    </a:lnTo>
                    <a:lnTo>
                      <a:pt x="174" y="25"/>
                    </a:lnTo>
                    <a:lnTo>
                      <a:pt x="166" y="36"/>
                    </a:lnTo>
                    <a:lnTo>
                      <a:pt x="158" y="47"/>
                    </a:lnTo>
                    <a:lnTo>
                      <a:pt x="149" y="57"/>
                    </a:lnTo>
                    <a:lnTo>
                      <a:pt x="138" y="67"/>
                    </a:lnTo>
                    <a:lnTo>
                      <a:pt x="128" y="76"/>
                    </a:lnTo>
                    <a:lnTo>
                      <a:pt x="115" y="85"/>
                    </a:lnTo>
                    <a:lnTo>
                      <a:pt x="103" y="91"/>
                    </a:lnTo>
                    <a:lnTo>
                      <a:pt x="90" y="97"/>
                    </a:lnTo>
                    <a:lnTo>
                      <a:pt x="77" y="103"/>
                    </a:lnTo>
                    <a:lnTo>
                      <a:pt x="63" y="106"/>
                    </a:lnTo>
                    <a:lnTo>
                      <a:pt x="50" y="111"/>
                    </a:lnTo>
                    <a:lnTo>
                      <a:pt x="36" y="114"/>
                    </a:lnTo>
                    <a:lnTo>
                      <a:pt x="22" y="118"/>
                    </a:lnTo>
                    <a:lnTo>
                      <a:pt x="8" y="121"/>
                    </a:lnTo>
                    <a:lnTo>
                      <a:pt x="4" y="126"/>
                    </a:lnTo>
                    <a:lnTo>
                      <a:pt x="0" y="132"/>
                    </a:lnTo>
                    <a:lnTo>
                      <a:pt x="0" y="139"/>
                    </a:lnTo>
                    <a:lnTo>
                      <a:pt x="4" y="143"/>
                    </a:lnTo>
                    <a:lnTo>
                      <a:pt x="22" y="148"/>
                    </a:lnTo>
                    <a:lnTo>
                      <a:pt x="39" y="149"/>
                    </a:lnTo>
                    <a:lnTo>
                      <a:pt x="55" y="149"/>
                    </a:lnTo>
                    <a:lnTo>
                      <a:pt x="70" y="146"/>
                    </a:lnTo>
                    <a:lnTo>
                      <a:pt x="84" y="140"/>
                    </a:lnTo>
                    <a:lnTo>
                      <a:pt x="98" y="133"/>
                    </a:lnTo>
                    <a:lnTo>
                      <a:pt x="111" y="124"/>
                    </a:lnTo>
                    <a:lnTo>
                      <a:pt x="123" y="113"/>
                    </a:lnTo>
                    <a:lnTo>
                      <a:pt x="134" y="102"/>
                    </a:lnTo>
                    <a:lnTo>
                      <a:pt x="144" y="89"/>
                    </a:lnTo>
                    <a:lnTo>
                      <a:pt x="155" y="75"/>
                    </a:lnTo>
                    <a:lnTo>
                      <a:pt x="163" y="62"/>
                    </a:lnTo>
                    <a:lnTo>
                      <a:pt x="171" y="47"/>
                    </a:lnTo>
                    <a:lnTo>
                      <a:pt x="179" y="32"/>
                    </a:lnTo>
                    <a:lnTo>
                      <a:pt x="186" y="17"/>
                    </a:lnTo>
                    <a:lnTo>
                      <a:pt x="191" y="2"/>
                    </a:lnTo>
                    <a:lnTo>
                      <a:pt x="191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" name="Freeform 560"/>
              <p:cNvSpPr>
                <a:spLocks/>
              </p:cNvSpPr>
              <p:nvPr/>
            </p:nvSpPr>
            <p:spPr bwMode="auto">
              <a:xfrm>
                <a:off x="2193" y="5105"/>
                <a:ext cx="166" cy="23"/>
              </a:xfrm>
              <a:custGeom>
                <a:avLst/>
                <a:gdLst>
                  <a:gd name="T0" fmla="*/ 0 w 330"/>
                  <a:gd name="T1" fmla="*/ 0 h 47"/>
                  <a:gd name="T2" fmla="*/ 1 w 330"/>
                  <a:gd name="T3" fmla="*/ 0 h 47"/>
                  <a:gd name="T4" fmla="*/ 1 w 330"/>
                  <a:gd name="T5" fmla="*/ 0 h 47"/>
                  <a:gd name="T6" fmla="*/ 1 w 330"/>
                  <a:gd name="T7" fmla="*/ 0 h 47"/>
                  <a:gd name="T8" fmla="*/ 1 w 330"/>
                  <a:gd name="T9" fmla="*/ 0 h 47"/>
                  <a:gd name="T10" fmla="*/ 1 w 330"/>
                  <a:gd name="T11" fmla="*/ 0 h 47"/>
                  <a:gd name="T12" fmla="*/ 1 w 330"/>
                  <a:gd name="T13" fmla="*/ 0 h 47"/>
                  <a:gd name="T14" fmla="*/ 1 w 330"/>
                  <a:gd name="T15" fmla="*/ 0 h 47"/>
                  <a:gd name="T16" fmla="*/ 1 w 330"/>
                  <a:gd name="T17" fmla="*/ 0 h 47"/>
                  <a:gd name="T18" fmla="*/ 1 w 330"/>
                  <a:gd name="T19" fmla="*/ 0 h 47"/>
                  <a:gd name="T20" fmla="*/ 1 w 330"/>
                  <a:gd name="T21" fmla="*/ 0 h 47"/>
                  <a:gd name="T22" fmla="*/ 1 w 330"/>
                  <a:gd name="T23" fmla="*/ 0 h 47"/>
                  <a:gd name="T24" fmla="*/ 1 w 330"/>
                  <a:gd name="T25" fmla="*/ 0 h 47"/>
                  <a:gd name="T26" fmla="*/ 1 w 330"/>
                  <a:gd name="T27" fmla="*/ 0 h 47"/>
                  <a:gd name="T28" fmla="*/ 1 w 330"/>
                  <a:gd name="T29" fmla="*/ 0 h 47"/>
                  <a:gd name="T30" fmla="*/ 1 w 330"/>
                  <a:gd name="T31" fmla="*/ 0 h 47"/>
                  <a:gd name="T32" fmla="*/ 1 w 330"/>
                  <a:gd name="T33" fmla="*/ 0 h 47"/>
                  <a:gd name="T34" fmla="*/ 1 w 330"/>
                  <a:gd name="T35" fmla="*/ 0 h 47"/>
                  <a:gd name="T36" fmla="*/ 1 w 330"/>
                  <a:gd name="T37" fmla="*/ 0 h 47"/>
                  <a:gd name="T38" fmla="*/ 1 w 330"/>
                  <a:gd name="T39" fmla="*/ 0 h 47"/>
                  <a:gd name="T40" fmla="*/ 1 w 330"/>
                  <a:gd name="T41" fmla="*/ 0 h 47"/>
                  <a:gd name="T42" fmla="*/ 1 w 330"/>
                  <a:gd name="T43" fmla="*/ 0 h 47"/>
                  <a:gd name="T44" fmla="*/ 1 w 330"/>
                  <a:gd name="T45" fmla="*/ 0 h 47"/>
                  <a:gd name="T46" fmla="*/ 1 w 330"/>
                  <a:gd name="T47" fmla="*/ 0 h 47"/>
                  <a:gd name="T48" fmla="*/ 1 w 330"/>
                  <a:gd name="T49" fmla="*/ 0 h 47"/>
                  <a:gd name="T50" fmla="*/ 1 w 330"/>
                  <a:gd name="T51" fmla="*/ 0 h 47"/>
                  <a:gd name="T52" fmla="*/ 1 w 330"/>
                  <a:gd name="T53" fmla="*/ 0 h 47"/>
                  <a:gd name="T54" fmla="*/ 1 w 330"/>
                  <a:gd name="T55" fmla="*/ 0 h 47"/>
                  <a:gd name="T56" fmla="*/ 1 w 330"/>
                  <a:gd name="T57" fmla="*/ 0 h 47"/>
                  <a:gd name="T58" fmla="*/ 1 w 330"/>
                  <a:gd name="T59" fmla="*/ 0 h 47"/>
                  <a:gd name="T60" fmla="*/ 1 w 330"/>
                  <a:gd name="T61" fmla="*/ 0 h 47"/>
                  <a:gd name="T62" fmla="*/ 1 w 330"/>
                  <a:gd name="T63" fmla="*/ 0 h 47"/>
                  <a:gd name="T64" fmla="*/ 1 w 330"/>
                  <a:gd name="T65" fmla="*/ 0 h 47"/>
                  <a:gd name="T66" fmla="*/ 1 w 330"/>
                  <a:gd name="T67" fmla="*/ 0 h 47"/>
                  <a:gd name="T68" fmla="*/ 1 w 330"/>
                  <a:gd name="T69" fmla="*/ 0 h 47"/>
                  <a:gd name="T70" fmla="*/ 1 w 330"/>
                  <a:gd name="T71" fmla="*/ 0 h 47"/>
                  <a:gd name="T72" fmla="*/ 1 w 330"/>
                  <a:gd name="T73" fmla="*/ 0 h 47"/>
                  <a:gd name="T74" fmla="*/ 1 w 330"/>
                  <a:gd name="T75" fmla="*/ 0 h 47"/>
                  <a:gd name="T76" fmla="*/ 1 w 330"/>
                  <a:gd name="T77" fmla="*/ 0 h 47"/>
                  <a:gd name="T78" fmla="*/ 1 w 330"/>
                  <a:gd name="T79" fmla="*/ 0 h 47"/>
                  <a:gd name="T80" fmla="*/ 1 w 330"/>
                  <a:gd name="T81" fmla="*/ 0 h 47"/>
                  <a:gd name="T82" fmla="*/ 1 w 330"/>
                  <a:gd name="T83" fmla="*/ 0 h 47"/>
                  <a:gd name="T84" fmla="*/ 1 w 330"/>
                  <a:gd name="T85" fmla="*/ 0 h 47"/>
                  <a:gd name="T86" fmla="*/ 1 w 330"/>
                  <a:gd name="T87" fmla="*/ 0 h 47"/>
                  <a:gd name="T88" fmla="*/ 0 w 330"/>
                  <a:gd name="T89" fmla="*/ 0 h 47"/>
                  <a:gd name="T90" fmla="*/ 0 w 330"/>
                  <a:gd name="T91" fmla="*/ 0 h 47"/>
                  <a:gd name="T92" fmla="*/ 0 w 330"/>
                  <a:gd name="T93" fmla="*/ 0 h 47"/>
                  <a:gd name="T94" fmla="*/ 0 w 330"/>
                  <a:gd name="T95" fmla="*/ 0 h 47"/>
                  <a:gd name="T96" fmla="*/ 0 w 330"/>
                  <a:gd name="T97" fmla="*/ 0 h 47"/>
                  <a:gd name="T98" fmla="*/ 0 w 330"/>
                  <a:gd name="T99" fmla="*/ 0 h 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30" h="47">
                    <a:moveTo>
                      <a:pt x="0" y="31"/>
                    </a:moveTo>
                    <a:lnTo>
                      <a:pt x="16" y="30"/>
                    </a:lnTo>
                    <a:lnTo>
                      <a:pt x="31" y="27"/>
                    </a:lnTo>
                    <a:lnTo>
                      <a:pt x="47" y="25"/>
                    </a:lnTo>
                    <a:lnTo>
                      <a:pt x="63" y="23"/>
                    </a:lnTo>
                    <a:lnTo>
                      <a:pt x="78" y="20"/>
                    </a:lnTo>
                    <a:lnTo>
                      <a:pt x="94" y="19"/>
                    </a:lnTo>
                    <a:lnTo>
                      <a:pt x="110" y="18"/>
                    </a:lnTo>
                    <a:lnTo>
                      <a:pt x="126" y="17"/>
                    </a:lnTo>
                    <a:lnTo>
                      <a:pt x="139" y="17"/>
                    </a:lnTo>
                    <a:lnTo>
                      <a:pt x="152" y="17"/>
                    </a:lnTo>
                    <a:lnTo>
                      <a:pt x="164" y="17"/>
                    </a:lnTo>
                    <a:lnTo>
                      <a:pt x="176" y="18"/>
                    </a:lnTo>
                    <a:lnTo>
                      <a:pt x="189" y="19"/>
                    </a:lnTo>
                    <a:lnTo>
                      <a:pt x="201" y="20"/>
                    </a:lnTo>
                    <a:lnTo>
                      <a:pt x="214" y="23"/>
                    </a:lnTo>
                    <a:lnTo>
                      <a:pt x="226" y="25"/>
                    </a:lnTo>
                    <a:lnTo>
                      <a:pt x="238" y="27"/>
                    </a:lnTo>
                    <a:lnTo>
                      <a:pt x="251" y="30"/>
                    </a:lnTo>
                    <a:lnTo>
                      <a:pt x="262" y="32"/>
                    </a:lnTo>
                    <a:lnTo>
                      <a:pt x="275" y="34"/>
                    </a:lnTo>
                    <a:lnTo>
                      <a:pt x="287" y="38"/>
                    </a:lnTo>
                    <a:lnTo>
                      <a:pt x="299" y="40"/>
                    </a:lnTo>
                    <a:lnTo>
                      <a:pt x="311" y="43"/>
                    </a:lnTo>
                    <a:lnTo>
                      <a:pt x="324" y="47"/>
                    </a:lnTo>
                    <a:lnTo>
                      <a:pt x="327" y="46"/>
                    </a:lnTo>
                    <a:lnTo>
                      <a:pt x="329" y="43"/>
                    </a:lnTo>
                    <a:lnTo>
                      <a:pt x="330" y="39"/>
                    </a:lnTo>
                    <a:lnTo>
                      <a:pt x="329" y="37"/>
                    </a:lnTo>
                    <a:lnTo>
                      <a:pt x="311" y="28"/>
                    </a:lnTo>
                    <a:lnTo>
                      <a:pt x="291" y="22"/>
                    </a:lnTo>
                    <a:lnTo>
                      <a:pt x="273" y="16"/>
                    </a:lnTo>
                    <a:lnTo>
                      <a:pt x="254" y="11"/>
                    </a:lnTo>
                    <a:lnTo>
                      <a:pt x="235" y="8"/>
                    </a:lnTo>
                    <a:lnTo>
                      <a:pt x="215" y="4"/>
                    </a:lnTo>
                    <a:lnTo>
                      <a:pt x="196" y="2"/>
                    </a:lnTo>
                    <a:lnTo>
                      <a:pt x="175" y="0"/>
                    </a:lnTo>
                    <a:lnTo>
                      <a:pt x="152" y="0"/>
                    </a:lnTo>
                    <a:lnTo>
                      <a:pt x="130" y="2"/>
                    </a:lnTo>
                    <a:lnTo>
                      <a:pt x="108" y="5"/>
                    </a:lnTo>
                    <a:lnTo>
                      <a:pt x="86" y="9"/>
                    </a:lnTo>
                    <a:lnTo>
                      <a:pt x="65" y="15"/>
                    </a:lnTo>
                    <a:lnTo>
                      <a:pt x="43" y="20"/>
                    </a:lnTo>
                    <a:lnTo>
                      <a:pt x="22" y="25"/>
                    </a:lnTo>
                    <a:lnTo>
                      <a:pt x="0" y="3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" name="Freeform 561"/>
              <p:cNvSpPr>
                <a:spLocks/>
              </p:cNvSpPr>
              <p:nvPr/>
            </p:nvSpPr>
            <p:spPr bwMode="auto">
              <a:xfrm>
                <a:off x="2182" y="5053"/>
                <a:ext cx="152" cy="56"/>
              </a:xfrm>
              <a:custGeom>
                <a:avLst/>
                <a:gdLst>
                  <a:gd name="T0" fmla="*/ 1 w 304"/>
                  <a:gd name="T1" fmla="*/ 0 h 113"/>
                  <a:gd name="T2" fmla="*/ 1 w 304"/>
                  <a:gd name="T3" fmla="*/ 0 h 113"/>
                  <a:gd name="T4" fmla="*/ 1 w 304"/>
                  <a:gd name="T5" fmla="*/ 0 h 113"/>
                  <a:gd name="T6" fmla="*/ 1 w 304"/>
                  <a:gd name="T7" fmla="*/ 0 h 113"/>
                  <a:gd name="T8" fmla="*/ 1 w 304"/>
                  <a:gd name="T9" fmla="*/ 0 h 113"/>
                  <a:gd name="T10" fmla="*/ 1 w 304"/>
                  <a:gd name="T11" fmla="*/ 0 h 113"/>
                  <a:gd name="T12" fmla="*/ 1 w 304"/>
                  <a:gd name="T13" fmla="*/ 0 h 113"/>
                  <a:gd name="T14" fmla="*/ 1 w 304"/>
                  <a:gd name="T15" fmla="*/ 0 h 113"/>
                  <a:gd name="T16" fmla="*/ 1 w 304"/>
                  <a:gd name="T17" fmla="*/ 0 h 113"/>
                  <a:gd name="T18" fmla="*/ 1 w 304"/>
                  <a:gd name="T19" fmla="*/ 0 h 113"/>
                  <a:gd name="T20" fmla="*/ 1 w 304"/>
                  <a:gd name="T21" fmla="*/ 0 h 113"/>
                  <a:gd name="T22" fmla="*/ 1 w 304"/>
                  <a:gd name="T23" fmla="*/ 0 h 113"/>
                  <a:gd name="T24" fmla="*/ 1 w 304"/>
                  <a:gd name="T25" fmla="*/ 0 h 113"/>
                  <a:gd name="T26" fmla="*/ 1 w 304"/>
                  <a:gd name="T27" fmla="*/ 0 h 113"/>
                  <a:gd name="T28" fmla="*/ 1 w 304"/>
                  <a:gd name="T29" fmla="*/ 0 h 113"/>
                  <a:gd name="T30" fmla="*/ 1 w 304"/>
                  <a:gd name="T31" fmla="*/ 0 h 113"/>
                  <a:gd name="T32" fmla="*/ 1 w 304"/>
                  <a:gd name="T33" fmla="*/ 0 h 113"/>
                  <a:gd name="T34" fmla="*/ 1 w 304"/>
                  <a:gd name="T35" fmla="*/ 0 h 113"/>
                  <a:gd name="T36" fmla="*/ 1 w 304"/>
                  <a:gd name="T37" fmla="*/ 0 h 113"/>
                  <a:gd name="T38" fmla="*/ 1 w 304"/>
                  <a:gd name="T39" fmla="*/ 0 h 113"/>
                  <a:gd name="T40" fmla="*/ 1 w 304"/>
                  <a:gd name="T41" fmla="*/ 0 h 113"/>
                  <a:gd name="T42" fmla="*/ 1 w 304"/>
                  <a:gd name="T43" fmla="*/ 0 h 113"/>
                  <a:gd name="T44" fmla="*/ 1 w 304"/>
                  <a:gd name="T45" fmla="*/ 0 h 113"/>
                  <a:gd name="T46" fmla="*/ 1 w 304"/>
                  <a:gd name="T47" fmla="*/ 0 h 113"/>
                  <a:gd name="T48" fmla="*/ 1 w 304"/>
                  <a:gd name="T49" fmla="*/ 0 h 113"/>
                  <a:gd name="T50" fmla="*/ 1 w 304"/>
                  <a:gd name="T51" fmla="*/ 0 h 113"/>
                  <a:gd name="T52" fmla="*/ 1 w 304"/>
                  <a:gd name="T53" fmla="*/ 0 h 113"/>
                  <a:gd name="T54" fmla="*/ 1 w 304"/>
                  <a:gd name="T55" fmla="*/ 0 h 113"/>
                  <a:gd name="T56" fmla="*/ 1 w 304"/>
                  <a:gd name="T57" fmla="*/ 0 h 113"/>
                  <a:gd name="T58" fmla="*/ 1 w 304"/>
                  <a:gd name="T59" fmla="*/ 0 h 113"/>
                  <a:gd name="T60" fmla="*/ 1 w 304"/>
                  <a:gd name="T61" fmla="*/ 0 h 113"/>
                  <a:gd name="T62" fmla="*/ 1 w 304"/>
                  <a:gd name="T63" fmla="*/ 0 h 113"/>
                  <a:gd name="T64" fmla="*/ 1 w 304"/>
                  <a:gd name="T65" fmla="*/ 0 h 113"/>
                  <a:gd name="T66" fmla="*/ 1 w 304"/>
                  <a:gd name="T67" fmla="*/ 0 h 113"/>
                  <a:gd name="T68" fmla="*/ 1 w 304"/>
                  <a:gd name="T69" fmla="*/ 0 h 113"/>
                  <a:gd name="T70" fmla="*/ 1 w 304"/>
                  <a:gd name="T71" fmla="*/ 0 h 113"/>
                  <a:gd name="T72" fmla="*/ 0 w 304"/>
                  <a:gd name="T73" fmla="*/ 0 h 113"/>
                  <a:gd name="T74" fmla="*/ 0 w 304"/>
                  <a:gd name="T75" fmla="*/ 0 h 113"/>
                  <a:gd name="T76" fmla="*/ 1 w 304"/>
                  <a:gd name="T77" fmla="*/ 0 h 113"/>
                  <a:gd name="T78" fmla="*/ 1 w 304"/>
                  <a:gd name="T79" fmla="*/ 0 h 113"/>
                  <a:gd name="T80" fmla="*/ 1 w 304"/>
                  <a:gd name="T81" fmla="*/ 0 h 113"/>
                  <a:gd name="T82" fmla="*/ 1 w 304"/>
                  <a:gd name="T83" fmla="*/ 0 h 1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04" h="113">
                    <a:moveTo>
                      <a:pt x="1" y="113"/>
                    </a:moveTo>
                    <a:lnTo>
                      <a:pt x="9" y="96"/>
                    </a:lnTo>
                    <a:lnTo>
                      <a:pt x="20" y="82"/>
                    </a:lnTo>
                    <a:lnTo>
                      <a:pt x="34" y="68"/>
                    </a:lnTo>
                    <a:lnTo>
                      <a:pt x="50" y="56"/>
                    </a:lnTo>
                    <a:lnTo>
                      <a:pt x="69" y="47"/>
                    </a:lnTo>
                    <a:lnTo>
                      <a:pt x="87" y="38"/>
                    </a:lnTo>
                    <a:lnTo>
                      <a:pt x="108" y="31"/>
                    </a:lnTo>
                    <a:lnTo>
                      <a:pt x="130" y="25"/>
                    </a:lnTo>
                    <a:lnTo>
                      <a:pt x="152" y="21"/>
                    </a:lnTo>
                    <a:lnTo>
                      <a:pt x="174" y="17"/>
                    </a:lnTo>
                    <a:lnTo>
                      <a:pt x="196" y="15"/>
                    </a:lnTo>
                    <a:lnTo>
                      <a:pt x="217" y="13"/>
                    </a:lnTo>
                    <a:lnTo>
                      <a:pt x="238" y="13"/>
                    </a:lnTo>
                    <a:lnTo>
                      <a:pt x="259" y="13"/>
                    </a:lnTo>
                    <a:lnTo>
                      <a:pt x="277" y="13"/>
                    </a:lnTo>
                    <a:lnTo>
                      <a:pt x="295" y="14"/>
                    </a:lnTo>
                    <a:lnTo>
                      <a:pt x="298" y="13"/>
                    </a:lnTo>
                    <a:lnTo>
                      <a:pt x="302" y="10"/>
                    </a:lnTo>
                    <a:lnTo>
                      <a:pt x="304" y="8"/>
                    </a:lnTo>
                    <a:lnTo>
                      <a:pt x="302" y="6"/>
                    </a:lnTo>
                    <a:lnTo>
                      <a:pt x="284" y="2"/>
                    </a:lnTo>
                    <a:lnTo>
                      <a:pt x="265" y="0"/>
                    </a:lnTo>
                    <a:lnTo>
                      <a:pt x="244" y="0"/>
                    </a:lnTo>
                    <a:lnTo>
                      <a:pt x="222" y="0"/>
                    </a:lnTo>
                    <a:lnTo>
                      <a:pt x="199" y="1"/>
                    </a:lnTo>
                    <a:lnTo>
                      <a:pt x="176" y="3"/>
                    </a:lnTo>
                    <a:lnTo>
                      <a:pt x="153" y="8"/>
                    </a:lnTo>
                    <a:lnTo>
                      <a:pt x="130" y="14"/>
                    </a:lnTo>
                    <a:lnTo>
                      <a:pt x="108" y="21"/>
                    </a:lnTo>
                    <a:lnTo>
                      <a:pt x="87" y="29"/>
                    </a:lnTo>
                    <a:lnTo>
                      <a:pt x="66" y="39"/>
                    </a:lnTo>
                    <a:lnTo>
                      <a:pt x="48" y="51"/>
                    </a:lnTo>
                    <a:lnTo>
                      <a:pt x="32" y="63"/>
                    </a:lnTo>
                    <a:lnTo>
                      <a:pt x="18" y="78"/>
                    </a:lnTo>
                    <a:lnTo>
                      <a:pt x="8" y="94"/>
                    </a:lnTo>
                    <a:lnTo>
                      <a:pt x="0" y="113"/>
                    </a:lnTo>
                    <a:lnTo>
                      <a:pt x="1" y="1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" name="Freeform 562"/>
              <p:cNvSpPr>
                <a:spLocks/>
              </p:cNvSpPr>
              <p:nvPr/>
            </p:nvSpPr>
            <p:spPr bwMode="auto">
              <a:xfrm>
                <a:off x="2322" y="5049"/>
                <a:ext cx="39" cy="90"/>
              </a:xfrm>
              <a:custGeom>
                <a:avLst/>
                <a:gdLst>
                  <a:gd name="T0" fmla="*/ 0 w 78"/>
                  <a:gd name="T1" fmla="*/ 0 h 181"/>
                  <a:gd name="T2" fmla="*/ 1 w 78"/>
                  <a:gd name="T3" fmla="*/ 0 h 181"/>
                  <a:gd name="T4" fmla="*/ 1 w 78"/>
                  <a:gd name="T5" fmla="*/ 0 h 181"/>
                  <a:gd name="T6" fmla="*/ 1 w 78"/>
                  <a:gd name="T7" fmla="*/ 0 h 181"/>
                  <a:gd name="T8" fmla="*/ 1 w 78"/>
                  <a:gd name="T9" fmla="*/ 0 h 181"/>
                  <a:gd name="T10" fmla="*/ 1 w 78"/>
                  <a:gd name="T11" fmla="*/ 0 h 181"/>
                  <a:gd name="T12" fmla="*/ 1 w 78"/>
                  <a:gd name="T13" fmla="*/ 0 h 181"/>
                  <a:gd name="T14" fmla="*/ 1 w 78"/>
                  <a:gd name="T15" fmla="*/ 0 h 181"/>
                  <a:gd name="T16" fmla="*/ 1 w 78"/>
                  <a:gd name="T17" fmla="*/ 0 h 181"/>
                  <a:gd name="T18" fmla="*/ 1 w 78"/>
                  <a:gd name="T19" fmla="*/ 0 h 181"/>
                  <a:gd name="T20" fmla="*/ 1 w 78"/>
                  <a:gd name="T21" fmla="*/ 0 h 181"/>
                  <a:gd name="T22" fmla="*/ 1 w 78"/>
                  <a:gd name="T23" fmla="*/ 0 h 181"/>
                  <a:gd name="T24" fmla="*/ 1 w 78"/>
                  <a:gd name="T25" fmla="*/ 0 h 181"/>
                  <a:gd name="T26" fmla="*/ 1 w 78"/>
                  <a:gd name="T27" fmla="*/ 0 h 181"/>
                  <a:gd name="T28" fmla="*/ 1 w 78"/>
                  <a:gd name="T29" fmla="*/ 0 h 181"/>
                  <a:gd name="T30" fmla="*/ 1 w 78"/>
                  <a:gd name="T31" fmla="*/ 0 h 181"/>
                  <a:gd name="T32" fmla="*/ 1 w 78"/>
                  <a:gd name="T33" fmla="*/ 0 h 181"/>
                  <a:gd name="T34" fmla="*/ 1 w 78"/>
                  <a:gd name="T35" fmla="*/ 0 h 181"/>
                  <a:gd name="T36" fmla="*/ 1 w 78"/>
                  <a:gd name="T37" fmla="*/ 0 h 181"/>
                  <a:gd name="T38" fmla="*/ 1 w 78"/>
                  <a:gd name="T39" fmla="*/ 0 h 181"/>
                  <a:gd name="T40" fmla="*/ 1 w 78"/>
                  <a:gd name="T41" fmla="*/ 0 h 181"/>
                  <a:gd name="T42" fmla="*/ 1 w 78"/>
                  <a:gd name="T43" fmla="*/ 0 h 181"/>
                  <a:gd name="T44" fmla="*/ 1 w 78"/>
                  <a:gd name="T45" fmla="*/ 0 h 181"/>
                  <a:gd name="T46" fmla="*/ 0 w 78"/>
                  <a:gd name="T47" fmla="*/ 0 h 181"/>
                  <a:gd name="T48" fmla="*/ 0 w 78"/>
                  <a:gd name="T49" fmla="*/ 0 h 181"/>
                  <a:gd name="T50" fmla="*/ 0 w 78"/>
                  <a:gd name="T51" fmla="*/ 0 h 18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8" h="181">
                    <a:moveTo>
                      <a:pt x="0" y="1"/>
                    </a:moveTo>
                    <a:lnTo>
                      <a:pt x="12" y="22"/>
                    </a:lnTo>
                    <a:lnTo>
                      <a:pt x="20" y="44"/>
                    </a:lnTo>
                    <a:lnTo>
                      <a:pt x="27" y="67"/>
                    </a:lnTo>
                    <a:lnTo>
                      <a:pt x="33" y="90"/>
                    </a:lnTo>
                    <a:lnTo>
                      <a:pt x="38" y="113"/>
                    </a:lnTo>
                    <a:lnTo>
                      <a:pt x="43" y="136"/>
                    </a:lnTo>
                    <a:lnTo>
                      <a:pt x="50" y="158"/>
                    </a:lnTo>
                    <a:lnTo>
                      <a:pt x="61" y="178"/>
                    </a:lnTo>
                    <a:lnTo>
                      <a:pt x="65" y="181"/>
                    </a:lnTo>
                    <a:lnTo>
                      <a:pt x="71" y="177"/>
                    </a:lnTo>
                    <a:lnTo>
                      <a:pt x="77" y="172"/>
                    </a:lnTo>
                    <a:lnTo>
                      <a:pt x="78" y="166"/>
                    </a:lnTo>
                    <a:lnTo>
                      <a:pt x="75" y="145"/>
                    </a:lnTo>
                    <a:lnTo>
                      <a:pt x="69" y="122"/>
                    </a:lnTo>
                    <a:lnTo>
                      <a:pt x="62" y="100"/>
                    </a:lnTo>
                    <a:lnTo>
                      <a:pt x="53" y="77"/>
                    </a:lnTo>
                    <a:lnTo>
                      <a:pt x="42" y="55"/>
                    </a:lnTo>
                    <a:lnTo>
                      <a:pt x="30" y="35"/>
                    </a:lnTo>
                    <a:lnTo>
                      <a:pt x="16" y="16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4" name="Freeform 563"/>
              <p:cNvSpPr>
                <a:spLocks/>
              </p:cNvSpPr>
              <p:nvPr/>
            </p:nvSpPr>
            <p:spPr bwMode="auto">
              <a:xfrm>
                <a:off x="2242" y="4980"/>
                <a:ext cx="169" cy="48"/>
              </a:xfrm>
              <a:custGeom>
                <a:avLst/>
                <a:gdLst>
                  <a:gd name="T0" fmla="*/ 0 w 338"/>
                  <a:gd name="T1" fmla="*/ 1 h 94"/>
                  <a:gd name="T2" fmla="*/ 1 w 338"/>
                  <a:gd name="T3" fmla="*/ 1 h 94"/>
                  <a:gd name="T4" fmla="*/ 1 w 338"/>
                  <a:gd name="T5" fmla="*/ 1 h 94"/>
                  <a:gd name="T6" fmla="*/ 1 w 338"/>
                  <a:gd name="T7" fmla="*/ 1 h 94"/>
                  <a:gd name="T8" fmla="*/ 1 w 338"/>
                  <a:gd name="T9" fmla="*/ 1 h 94"/>
                  <a:gd name="T10" fmla="*/ 1 w 338"/>
                  <a:gd name="T11" fmla="*/ 1 h 94"/>
                  <a:gd name="T12" fmla="*/ 1 w 338"/>
                  <a:gd name="T13" fmla="*/ 1 h 94"/>
                  <a:gd name="T14" fmla="*/ 1 w 338"/>
                  <a:gd name="T15" fmla="*/ 1 h 94"/>
                  <a:gd name="T16" fmla="*/ 1 w 338"/>
                  <a:gd name="T17" fmla="*/ 1 h 94"/>
                  <a:gd name="T18" fmla="*/ 1 w 338"/>
                  <a:gd name="T19" fmla="*/ 1 h 94"/>
                  <a:gd name="T20" fmla="*/ 1 w 338"/>
                  <a:gd name="T21" fmla="*/ 1 h 94"/>
                  <a:gd name="T22" fmla="*/ 1 w 338"/>
                  <a:gd name="T23" fmla="*/ 1 h 94"/>
                  <a:gd name="T24" fmla="*/ 1 w 338"/>
                  <a:gd name="T25" fmla="*/ 1 h 94"/>
                  <a:gd name="T26" fmla="*/ 1 w 338"/>
                  <a:gd name="T27" fmla="*/ 1 h 94"/>
                  <a:gd name="T28" fmla="*/ 1 w 338"/>
                  <a:gd name="T29" fmla="*/ 1 h 94"/>
                  <a:gd name="T30" fmla="*/ 1 w 338"/>
                  <a:gd name="T31" fmla="*/ 1 h 94"/>
                  <a:gd name="T32" fmla="*/ 1 w 338"/>
                  <a:gd name="T33" fmla="*/ 1 h 94"/>
                  <a:gd name="T34" fmla="*/ 1 w 338"/>
                  <a:gd name="T35" fmla="*/ 1 h 94"/>
                  <a:gd name="T36" fmla="*/ 1 w 338"/>
                  <a:gd name="T37" fmla="*/ 1 h 94"/>
                  <a:gd name="T38" fmla="*/ 1 w 338"/>
                  <a:gd name="T39" fmla="*/ 1 h 94"/>
                  <a:gd name="T40" fmla="*/ 1 w 338"/>
                  <a:gd name="T41" fmla="*/ 1 h 94"/>
                  <a:gd name="T42" fmla="*/ 1 w 338"/>
                  <a:gd name="T43" fmla="*/ 1 h 94"/>
                  <a:gd name="T44" fmla="*/ 1 w 338"/>
                  <a:gd name="T45" fmla="*/ 1 h 94"/>
                  <a:gd name="T46" fmla="*/ 1 w 338"/>
                  <a:gd name="T47" fmla="*/ 1 h 94"/>
                  <a:gd name="T48" fmla="*/ 1 w 338"/>
                  <a:gd name="T49" fmla="*/ 1 h 94"/>
                  <a:gd name="T50" fmla="*/ 1 w 338"/>
                  <a:gd name="T51" fmla="*/ 1 h 94"/>
                  <a:gd name="T52" fmla="*/ 1 w 338"/>
                  <a:gd name="T53" fmla="*/ 1 h 94"/>
                  <a:gd name="T54" fmla="*/ 1 w 338"/>
                  <a:gd name="T55" fmla="*/ 1 h 94"/>
                  <a:gd name="T56" fmla="*/ 1 w 338"/>
                  <a:gd name="T57" fmla="*/ 1 h 94"/>
                  <a:gd name="T58" fmla="*/ 1 w 338"/>
                  <a:gd name="T59" fmla="*/ 1 h 94"/>
                  <a:gd name="T60" fmla="*/ 1 w 338"/>
                  <a:gd name="T61" fmla="*/ 1 h 94"/>
                  <a:gd name="T62" fmla="*/ 1 w 338"/>
                  <a:gd name="T63" fmla="*/ 1 h 94"/>
                  <a:gd name="T64" fmla="*/ 1 w 338"/>
                  <a:gd name="T65" fmla="*/ 1 h 94"/>
                  <a:gd name="T66" fmla="*/ 1 w 338"/>
                  <a:gd name="T67" fmla="*/ 1 h 94"/>
                  <a:gd name="T68" fmla="*/ 1 w 338"/>
                  <a:gd name="T69" fmla="*/ 1 h 94"/>
                  <a:gd name="T70" fmla="*/ 1 w 338"/>
                  <a:gd name="T71" fmla="*/ 1 h 94"/>
                  <a:gd name="T72" fmla="*/ 1 w 338"/>
                  <a:gd name="T73" fmla="*/ 0 h 94"/>
                  <a:gd name="T74" fmla="*/ 1 w 338"/>
                  <a:gd name="T75" fmla="*/ 0 h 94"/>
                  <a:gd name="T76" fmla="*/ 0 w 338"/>
                  <a:gd name="T77" fmla="*/ 0 h 94"/>
                  <a:gd name="T78" fmla="*/ 0 w 338"/>
                  <a:gd name="T79" fmla="*/ 1 h 94"/>
                  <a:gd name="T80" fmla="*/ 0 w 338"/>
                  <a:gd name="T81" fmla="*/ 1 h 94"/>
                  <a:gd name="T82" fmla="*/ 0 w 338"/>
                  <a:gd name="T83" fmla="*/ 1 h 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38" h="94">
                    <a:moveTo>
                      <a:pt x="0" y="1"/>
                    </a:moveTo>
                    <a:lnTo>
                      <a:pt x="17" y="17"/>
                    </a:lnTo>
                    <a:lnTo>
                      <a:pt x="35" y="32"/>
                    </a:lnTo>
                    <a:lnTo>
                      <a:pt x="53" y="45"/>
                    </a:lnTo>
                    <a:lnTo>
                      <a:pt x="72" y="56"/>
                    </a:lnTo>
                    <a:lnTo>
                      <a:pt x="92" y="67"/>
                    </a:lnTo>
                    <a:lnTo>
                      <a:pt x="112" y="75"/>
                    </a:lnTo>
                    <a:lnTo>
                      <a:pt x="133" y="82"/>
                    </a:lnTo>
                    <a:lnTo>
                      <a:pt x="154" y="87"/>
                    </a:lnTo>
                    <a:lnTo>
                      <a:pt x="176" y="91"/>
                    </a:lnTo>
                    <a:lnTo>
                      <a:pt x="198" y="93"/>
                    </a:lnTo>
                    <a:lnTo>
                      <a:pt x="219" y="94"/>
                    </a:lnTo>
                    <a:lnTo>
                      <a:pt x="243" y="94"/>
                    </a:lnTo>
                    <a:lnTo>
                      <a:pt x="264" y="92"/>
                    </a:lnTo>
                    <a:lnTo>
                      <a:pt x="287" y="90"/>
                    </a:lnTo>
                    <a:lnTo>
                      <a:pt x="309" y="85"/>
                    </a:lnTo>
                    <a:lnTo>
                      <a:pt x="332" y="79"/>
                    </a:lnTo>
                    <a:lnTo>
                      <a:pt x="335" y="77"/>
                    </a:lnTo>
                    <a:lnTo>
                      <a:pt x="337" y="74"/>
                    </a:lnTo>
                    <a:lnTo>
                      <a:pt x="338" y="71"/>
                    </a:lnTo>
                    <a:lnTo>
                      <a:pt x="335" y="70"/>
                    </a:lnTo>
                    <a:lnTo>
                      <a:pt x="313" y="74"/>
                    </a:lnTo>
                    <a:lnTo>
                      <a:pt x="290" y="77"/>
                    </a:lnTo>
                    <a:lnTo>
                      <a:pt x="268" y="79"/>
                    </a:lnTo>
                    <a:lnTo>
                      <a:pt x="246" y="81"/>
                    </a:lnTo>
                    <a:lnTo>
                      <a:pt x="224" y="81"/>
                    </a:lnTo>
                    <a:lnTo>
                      <a:pt x="202" y="81"/>
                    </a:lnTo>
                    <a:lnTo>
                      <a:pt x="180" y="78"/>
                    </a:lnTo>
                    <a:lnTo>
                      <a:pt x="158" y="75"/>
                    </a:lnTo>
                    <a:lnTo>
                      <a:pt x="138" y="71"/>
                    </a:lnTo>
                    <a:lnTo>
                      <a:pt x="117" y="66"/>
                    </a:lnTo>
                    <a:lnTo>
                      <a:pt x="97" y="59"/>
                    </a:lnTo>
                    <a:lnTo>
                      <a:pt x="77" y="49"/>
                    </a:lnTo>
                    <a:lnTo>
                      <a:pt x="57" y="40"/>
                    </a:lnTo>
                    <a:lnTo>
                      <a:pt x="39" y="29"/>
                    </a:lnTo>
                    <a:lnTo>
                      <a:pt x="20" y="15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" name="Freeform 564"/>
              <p:cNvSpPr>
                <a:spLocks/>
              </p:cNvSpPr>
              <p:nvPr/>
            </p:nvSpPr>
            <p:spPr bwMode="auto">
              <a:xfrm>
                <a:off x="2239" y="4937"/>
                <a:ext cx="175" cy="49"/>
              </a:xfrm>
              <a:custGeom>
                <a:avLst/>
                <a:gdLst>
                  <a:gd name="T0" fmla="*/ 0 w 350"/>
                  <a:gd name="T1" fmla="*/ 1 h 98"/>
                  <a:gd name="T2" fmla="*/ 1 w 350"/>
                  <a:gd name="T3" fmla="*/ 1 h 98"/>
                  <a:gd name="T4" fmla="*/ 1 w 350"/>
                  <a:gd name="T5" fmla="*/ 1 h 98"/>
                  <a:gd name="T6" fmla="*/ 1 w 350"/>
                  <a:gd name="T7" fmla="*/ 1 h 98"/>
                  <a:gd name="T8" fmla="*/ 1 w 350"/>
                  <a:gd name="T9" fmla="*/ 1 h 98"/>
                  <a:gd name="T10" fmla="*/ 1 w 350"/>
                  <a:gd name="T11" fmla="*/ 1 h 98"/>
                  <a:gd name="T12" fmla="*/ 1 w 350"/>
                  <a:gd name="T13" fmla="*/ 1 h 98"/>
                  <a:gd name="T14" fmla="*/ 1 w 350"/>
                  <a:gd name="T15" fmla="*/ 1 h 98"/>
                  <a:gd name="T16" fmla="*/ 1 w 350"/>
                  <a:gd name="T17" fmla="*/ 1 h 98"/>
                  <a:gd name="T18" fmla="*/ 1 w 350"/>
                  <a:gd name="T19" fmla="*/ 1 h 98"/>
                  <a:gd name="T20" fmla="*/ 1 w 350"/>
                  <a:gd name="T21" fmla="*/ 1 h 98"/>
                  <a:gd name="T22" fmla="*/ 1 w 350"/>
                  <a:gd name="T23" fmla="*/ 1 h 98"/>
                  <a:gd name="T24" fmla="*/ 1 w 350"/>
                  <a:gd name="T25" fmla="*/ 1 h 98"/>
                  <a:gd name="T26" fmla="*/ 1 w 350"/>
                  <a:gd name="T27" fmla="*/ 1 h 98"/>
                  <a:gd name="T28" fmla="*/ 1 w 350"/>
                  <a:gd name="T29" fmla="*/ 1 h 98"/>
                  <a:gd name="T30" fmla="*/ 1 w 350"/>
                  <a:gd name="T31" fmla="*/ 1 h 98"/>
                  <a:gd name="T32" fmla="*/ 1 w 350"/>
                  <a:gd name="T33" fmla="*/ 1 h 98"/>
                  <a:gd name="T34" fmla="*/ 1 w 350"/>
                  <a:gd name="T35" fmla="*/ 1 h 98"/>
                  <a:gd name="T36" fmla="*/ 1 w 350"/>
                  <a:gd name="T37" fmla="*/ 1 h 98"/>
                  <a:gd name="T38" fmla="*/ 1 w 350"/>
                  <a:gd name="T39" fmla="*/ 0 h 98"/>
                  <a:gd name="T40" fmla="*/ 1 w 350"/>
                  <a:gd name="T41" fmla="*/ 0 h 98"/>
                  <a:gd name="T42" fmla="*/ 1 w 350"/>
                  <a:gd name="T43" fmla="*/ 1 h 98"/>
                  <a:gd name="T44" fmla="*/ 1 w 350"/>
                  <a:gd name="T45" fmla="*/ 1 h 98"/>
                  <a:gd name="T46" fmla="*/ 1 w 350"/>
                  <a:gd name="T47" fmla="*/ 1 h 98"/>
                  <a:gd name="T48" fmla="*/ 1 w 350"/>
                  <a:gd name="T49" fmla="*/ 1 h 98"/>
                  <a:gd name="T50" fmla="*/ 1 w 350"/>
                  <a:gd name="T51" fmla="*/ 1 h 98"/>
                  <a:gd name="T52" fmla="*/ 1 w 350"/>
                  <a:gd name="T53" fmla="*/ 1 h 98"/>
                  <a:gd name="T54" fmla="*/ 1 w 350"/>
                  <a:gd name="T55" fmla="*/ 1 h 98"/>
                  <a:gd name="T56" fmla="*/ 1 w 350"/>
                  <a:gd name="T57" fmla="*/ 1 h 98"/>
                  <a:gd name="T58" fmla="*/ 1 w 350"/>
                  <a:gd name="T59" fmla="*/ 1 h 98"/>
                  <a:gd name="T60" fmla="*/ 1 w 350"/>
                  <a:gd name="T61" fmla="*/ 1 h 98"/>
                  <a:gd name="T62" fmla="*/ 1 w 350"/>
                  <a:gd name="T63" fmla="*/ 1 h 98"/>
                  <a:gd name="T64" fmla="*/ 1 w 350"/>
                  <a:gd name="T65" fmla="*/ 1 h 98"/>
                  <a:gd name="T66" fmla="*/ 1 w 350"/>
                  <a:gd name="T67" fmla="*/ 1 h 98"/>
                  <a:gd name="T68" fmla="*/ 1 w 350"/>
                  <a:gd name="T69" fmla="*/ 1 h 98"/>
                  <a:gd name="T70" fmla="*/ 1 w 350"/>
                  <a:gd name="T71" fmla="*/ 1 h 98"/>
                  <a:gd name="T72" fmla="*/ 1 w 350"/>
                  <a:gd name="T73" fmla="*/ 1 h 98"/>
                  <a:gd name="T74" fmla="*/ 1 w 350"/>
                  <a:gd name="T75" fmla="*/ 1 h 98"/>
                  <a:gd name="T76" fmla="*/ 1 w 350"/>
                  <a:gd name="T77" fmla="*/ 1 h 98"/>
                  <a:gd name="T78" fmla="*/ 0 w 350"/>
                  <a:gd name="T79" fmla="*/ 1 h 98"/>
                  <a:gd name="T80" fmla="*/ 0 w 350"/>
                  <a:gd name="T81" fmla="*/ 1 h 98"/>
                  <a:gd name="T82" fmla="*/ 0 w 350"/>
                  <a:gd name="T83" fmla="*/ 1 h 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50" h="98">
                    <a:moveTo>
                      <a:pt x="0" y="55"/>
                    </a:moveTo>
                    <a:lnTo>
                      <a:pt x="17" y="69"/>
                    </a:lnTo>
                    <a:lnTo>
                      <a:pt x="37" y="82"/>
                    </a:lnTo>
                    <a:lnTo>
                      <a:pt x="57" y="90"/>
                    </a:lnTo>
                    <a:lnTo>
                      <a:pt x="79" y="96"/>
                    </a:lnTo>
                    <a:lnTo>
                      <a:pt x="102" y="98"/>
                    </a:lnTo>
                    <a:lnTo>
                      <a:pt x="125" y="98"/>
                    </a:lnTo>
                    <a:lnTo>
                      <a:pt x="150" y="96"/>
                    </a:lnTo>
                    <a:lnTo>
                      <a:pt x="175" y="91"/>
                    </a:lnTo>
                    <a:lnTo>
                      <a:pt x="199" y="86"/>
                    </a:lnTo>
                    <a:lnTo>
                      <a:pt x="222" y="79"/>
                    </a:lnTo>
                    <a:lnTo>
                      <a:pt x="246" y="69"/>
                    </a:lnTo>
                    <a:lnTo>
                      <a:pt x="268" y="59"/>
                    </a:lnTo>
                    <a:lnTo>
                      <a:pt x="290" y="49"/>
                    </a:lnTo>
                    <a:lnTo>
                      <a:pt x="311" y="38"/>
                    </a:lnTo>
                    <a:lnTo>
                      <a:pt x="329" y="27"/>
                    </a:lnTo>
                    <a:lnTo>
                      <a:pt x="345" y="15"/>
                    </a:lnTo>
                    <a:lnTo>
                      <a:pt x="349" y="11"/>
                    </a:lnTo>
                    <a:lnTo>
                      <a:pt x="350" y="5"/>
                    </a:lnTo>
                    <a:lnTo>
                      <a:pt x="350" y="0"/>
                    </a:lnTo>
                    <a:lnTo>
                      <a:pt x="344" y="0"/>
                    </a:lnTo>
                    <a:lnTo>
                      <a:pt x="326" y="8"/>
                    </a:lnTo>
                    <a:lnTo>
                      <a:pt x="306" y="18"/>
                    </a:lnTo>
                    <a:lnTo>
                      <a:pt x="287" y="27"/>
                    </a:lnTo>
                    <a:lnTo>
                      <a:pt x="265" y="36"/>
                    </a:lnTo>
                    <a:lnTo>
                      <a:pt x="243" y="46"/>
                    </a:lnTo>
                    <a:lnTo>
                      <a:pt x="220" y="56"/>
                    </a:lnTo>
                    <a:lnTo>
                      <a:pt x="197" y="64"/>
                    </a:lnTo>
                    <a:lnTo>
                      <a:pt x="174" y="71"/>
                    </a:lnTo>
                    <a:lnTo>
                      <a:pt x="151" y="76"/>
                    </a:lnTo>
                    <a:lnTo>
                      <a:pt x="126" y="81"/>
                    </a:lnTo>
                    <a:lnTo>
                      <a:pt x="105" y="83"/>
                    </a:lnTo>
                    <a:lnTo>
                      <a:pt x="82" y="83"/>
                    </a:lnTo>
                    <a:lnTo>
                      <a:pt x="60" y="81"/>
                    </a:lnTo>
                    <a:lnTo>
                      <a:pt x="39" y="75"/>
                    </a:lnTo>
                    <a:lnTo>
                      <a:pt x="19" y="66"/>
                    </a:lnTo>
                    <a:lnTo>
                      <a:pt x="1" y="53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" name="Freeform 565"/>
              <p:cNvSpPr>
                <a:spLocks/>
              </p:cNvSpPr>
              <p:nvPr/>
            </p:nvSpPr>
            <p:spPr bwMode="auto">
              <a:xfrm>
                <a:off x="2394" y="4929"/>
                <a:ext cx="20" cy="106"/>
              </a:xfrm>
              <a:custGeom>
                <a:avLst/>
                <a:gdLst>
                  <a:gd name="T0" fmla="*/ 1 w 39"/>
                  <a:gd name="T1" fmla="*/ 0 h 211"/>
                  <a:gd name="T2" fmla="*/ 1 w 39"/>
                  <a:gd name="T3" fmla="*/ 1 h 211"/>
                  <a:gd name="T4" fmla="*/ 1 w 39"/>
                  <a:gd name="T5" fmla="*/ 1 h 211"/>
                  <a:gd name="T6" fmla="*/ 1 w 39"/>
                  <a:gd name="T7" fmla="*/ 1 h 211"/>
                  <a:gd name="T8" fmla="*/ 1 w 39"/>
                  <a:gd name="T9" fmla="*/ 1 h 211"/>
                  <a:gd name="T10" fmla="*/ 1 w 39"/>
                  <a:gd name="T11" fmla="*/ 1 h 211"/>
                  <a:gd name="T12" fmla="*/ 1 w 39"/>
                  <a:gd name="T13" fmla="*/ 1 h 211"/>
                  <a:gd name="T14" fmla="*/ 1 w 39"/>
                  <a:gd name="T15" fmla="*/ 1 h 211"/>
                  <a:gd name="T16" fmla="*/ 0 w 39"/>
                  <a:gd name="T17" fmla="*/ 1 h 211"/>
                  <a:gd name="T18" fmla="*/ 0 w 39"/>
                  <a:gd name="T19" fmla="*/ 1 h 211"/>
                  <a:gd name="T20" fmla="*/ 1 w 39"/>
                  <a:gd name="T21" fmla="*/ 1 h 211"/>
                  <a:gd name="T22" fmla="*/ 1 w 39"/>
                  <a:gd name="T23" fmla="*/ 1 h 211"/>
                  <a:gd name="T24" fmla="*/ 1 w 39"/>
                  <a:gd name="T25" fmla="*/ 1 h 211"/>
                  <a:gd name="T26" fmla="*/ 1 w 39"/>
                  <a:gd name="T27" fmla="*/ 1 h 211"/>
                  <a:gd name="T28" fmla="*/ 1 w 39"/>
                  <a:gd name="T29" fmla="*/ 1 h 211"/>
                  <a:gd name="T30" fmla="*/ 1 w 39"/>
                  <a:gd name="T31" fmla="*/ 1 h 211"/>
                  <a:gd name="T32" fmla="*/ 1 w 39"/>
                  <a:gd name="T33" fmla="*/ 0 h 211"/>
                  <a:gd name="T34" fmla="*/ 1 w 39"/>
                  <a:gd name="T35" fmla="*/ 0 h 211"/>
                  <a:gd name="T36" fmla="*/ 1 w 39"/>
                  <a:gd name="T37" fmla="*/ 0 h 211"/>
                  <a:gd name="T38" fmla="*/ 1 w 39"/>
                  <a:gd name="T39" fmla="*/ 0 h 211"/>
                  <a:gd name="T40" fmla="*/ 1 w 39"/>
                  <a:gd name="T41" fmla="*/ 0 h 211"/>
                  <a:gd name="T42" fmla="*/ 1 w 39"/>
                  <a:gd name="T43" fmla="*/ 0 h 21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" h="211">
                    <a:moveTo>
                      <a:pt x="38" y="0"/>
                    </a:moveTo>
                    <a:lnTo>
                      <a:pt x="37" y="25"/>
                    </a:lnTo>
                    <a:lnTo>
                      <a:pt x="36" y="49"/>
                    </a:lnTo>
                    <a:lnTo>
                      <a:pt x="33" y="73"/>
                    </a:lnTo>
                    <a:lnTo>
                      <a:pt x="31" y="97"/>
                    </a:lnTo>
                    <a:lnTo>
                      <a:pt x="25" y="125"/>
                    </a:lnTo>
                    <a:lnTo>
                      <a:pt x="17" y="151"/>
                    </a:lnTo>
                    <a:lnTo>
                      <a:pt x="8" y="179"/>
                    </a:lnTo>
                    <a:lnTo>
                      <a:pt x="0" y="207"/>
                    </a:lnTo>
                    <a:lnTo>
                      <a:pt x="0" y="211"/>
                    </a:lnTo>
                    <a:lnTo>
                      <a:pt x="2" y="211"/>
                    </a:lnTo>
                    <a:lnTo>
                      <a:pt x="6" y="210"/>
                    </a:lnTo>
                    <a:lnTo>
                      <a:pt x="8" y="207"/>
                    </a:lnTo>
                    <a:lnTo>
                      <a:pt x="25" y="156"/>
                    </a:lnTo>
                    <a:lnTo>
                      <a:pt x="36" y="105"/>
                    </a:lnTo>
                    <a:lnTo>
                      <a:pt x="39" y="53"/>
                    </a:lnTo>
                    <a:lnTo>
                      <a:pt x="39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" name="Freeform 566"/>
              <p:cNvSpPr>
                <a:spLocks/>
              </p:cNvSpPr>
              <p:nvPr/>
            </p:nvSpPr>
            <p:spPr bwMode="auto">
              <a:xfrm>
                <a:off x="2356" y="5081"/>
                <a:ext cx="124" cy="132"/>
              </a:xfrm>
              <a:custGeom>
                <a:avLst/>
                <a:gdLst>
                  <a:gd name="T0" fmla="*/ 0 w 246"/>
                  <a:gd name="T1" fmla="*/ 0 h 265"/>
                  <a:gd name="T2" fmla="*/ 1 w 246"/>
                  <a:gd name="T3" fmla="*/ 0 h 265"/>
                  <a:gd name="T4" fmla="*/ 1 w 246"/>
                  <a:gd name="T5" fmla="*/ 0 h 265"/>
                  <a:gd name="T6" fmla="*/ 1 w 246"/>
                  <a:gd name="T7" fmla="*/ 0 h 265"/>
                  <a:gd name="T8" fmla="*/ 1 w 246"/>
                  <a:gd name="T9" fmla="*/ 0 h 265"/>
                  <a:gd name="T10" fmla="*/ 1 w 246"/>
                  <a:gd name="T11" fmla="*/ 0 h 265"/>
                  <a:gd name="T12" fmla="*/ 1 w 246"/>
                  <a:gd name="T13" fmla="*/ 0 h 265"/>
                  <a:gd name="T14" fmla="*/ 1 w 246"/>
                  <a:gd name="T15" fmla="*/ 0 h 265"/>
                  <a:gd name="T16" fmla="*/ 1 w 246"/>
                  <a:gd name="T17" fmla="*/ 0 h 265"/>
                  <a:gd name="T18" fmla="*/ 1 w 246"/>
                  <a:gd name="T19" fmla="*/ 0 h 265"/>
                  <a:gd name="T20" fmla="*/ 1 w 246"/>
                  <a:gd name="T21" fmla="*/ 0 h 265"/>
                  <a:gd name="T22" fmla="*/ 1 w 246"/>
                  <a:gd name="T23" fmla="*/ 0 h 265"/>
                  <a:gd name="T24" fmla="*/ 1 w 246"/>
                  <a:gd name="T25" fmla="*/ 0 h 265"/>
                  <a:gd name="T26" fmla="*/ 1 w 246"/>
                  <a:gd name="T27" fmla="*/ 0 h 265"/>
                  <a:gd name="T28" fmla="*/ 1 w 246"/>
                  <a:gd name="T29" fmla="*/ 0 h 265"/>
                  <a:gd name="T30" fmla="*/ 1 w 246"/>
                  <a:gd name="T31" fmla="*/ 0 h 265"/>
                  <a:gd name="T32" fmla="*/ 1 w 246"/>
                  <a:gd name="T33" fmla="*/ 0 h 265"/>
                  <a:gd name="T34" fmla="*/ 1 w 246"/>
                  <a:gd name="T35" fmla="*/ 0 h 265"/>
                  <a:gd name="T36" fmla="*/ 1 w 246"/>
                  <a:gd name="T37" fmla="*/ 0 h 265"/>
                  <a:gd name="T38" fmla="*/ 1 w 246"/>
                  <a:gd name="T39" fmla="*/ 0 h 265"/>
                  <a:gd name="T40" fmla="*/ 1 w 246"/>
                  <a:gd name="T41" fmla="*/ 0 h 265"/>
                  <a:gd name="T42" fmla="*/ 1 w 246"/>
                  <a:gd name="T43" fmla="*/ 0 h 265"/>
                  <a:gd name="T44" fmla="*/ 1 w 246"/>
                  <a:gd name="T45" fmla="*/ 0 h 265"/>
                  <a:gd name="T46" fmla="*/ 1 w 246"/>
                  <a:gd name="T47" fmla="*/ 0 h 265"/>
                  <a:gd name="T48" fmla="*/ 1 w 246"/>
                  <a:gd name="T49" fmla="*/ 0 h 265"/>
                  <a:gd name="T50" fmla="*/ 1 w 246"/>
                  <a:gd name="T51" fmla="*/ 0 h 265"/>
                  <a:gd name="T52" fmla="*/ 1 w 246"/>
                  <a:gd name="T53" fmla="*/ 0 h 265"/>
                  <a:gd name="T54" fmla="*/ 1 w 246"/>
                  <a:gd name="T55" fmla="*/ 0 h 265"/>
                  <a:gd name="T56" fmla="*/ 1 w 246"/>
                  <a:gd name="T57" fmla="*/ 0 h 265"/>
                  <a:gd name="T58" fmla="*/ 1 w 246"/>
                  <a:gd name="T59" fmla="*/ 0 h 265"/>
                  <a:gd name="T60" fmla="*/ 1 w 246"/>
                  <a:gd name="T61" fmla="*/ 0 h 265"/>
                  <a:gd name="T62" fmla="*/ 1 w 246"/>
                  <a:gd name="T63" fmla="*/ 0 h 265"/>
                  <a:gd name="T64" fmla="*/ 1 w 246"/>
                  <a:gd name="T65" fmla="*/ 0 h 265"/>
                  <a:gd name="T66" fmla="*/ 1 w 246"/>
                  <a:gd name="T67" fmla="*/ 0 h 265"/>
                  <a:gd name="T68" fmla="*/ 1 w 246"/>
                  <a:gd name="T69" fmla="*/ 0 h 265"/>
                  <a:gd name="T70" fmla="*/ 1 w 246"/>
                  <a:gd name="T71" fmla="*/ 0 h 265"/>
                  <a:gd name="T72" fmla="*/ 1 w 246"/>
                  <a:gd name="T73" fmla="*/ 0 h 265"/>
                  <a:gd name="T74" fmla="*/ 0 w 246"/>
                  <a:gd name="T75" fmla="*/ 0 h 265"/>
                  <a:gd name="T76" fmla="*/ 0 w 246"/>
                  <a:gd name="T77" fmla="*/ 0 h 265"/>
                  <a:gd name="T78" fmla="*/ 0 w 246"/>
                  <a:gd name="T79" fmla="*/ 0 h 265"/>
                  <a:gd name="T80" fmla="*/ 0 w 246"/>
                  <a:gd name="T81" fmla="*/ 0 h 265"/>
                  <a:gd name="T82" fmla="*/ 0 w 246"/>
                  <a:gd name="T83" fmla="*/ 0 h 26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6" h="265">
                    <a:moveTo>
                      <a:pt x="0" y="1"/>
                    </a:moveTo>
                    <a:lnTo>
                      <a:pt x="18" y="11"/>
                    </a:lnTo>
                    <a:lnTo>
                      <a:pt x="38" y="22"/>
                    </a:lnTo>
                    <a:lnTo>
                      <a:pt x="55" y="36"/>
                    </a:lnTo>
                    <a:lnTo>
                      <a:pt x="74" y="51"/>
                    </a:lnTo>
                    <a:lnTo>
                      <a:pt x="91" y="67"/>
                    </a:lnTo>
                    <a:lnTo>
                      <a:pt x="107" y="83"/>
                    </a:lnTo>
                    <a:lnTo>
                      <a:pt x="122" y="99"/>
                    </a:lnTo>
                    <a:lnTo>
                      <a:pt x="136" y="115"/>
                    </a:lnTo>
                    <a:lnTo>
                      <a:pt x="150" y="133"/>
                    </a:lnTo>
                    <a:lnTo>
                      <a:pt x="161" y="152"/>
                    </a:lnTo>
                    <a:lnTo>
                      <a:pt x="173" y="172"/>
                    </a:lnTo>
                    <a:lnTo>
                      <a:pt x="184" y="192"/>
                    </a:lnTo>
                    <a:lnTo>
                      <a:pt x="195" y="211"/>
                    </a:lnTo>
                    <a:lnTo>
                      <a:pt x="207" y="231"/>
                    </a:lnTo>
                    <a:lnTo>
                      <a:pt x="220" y="248"/>
                    </a:lnTo>
                    <a:lnTo>
                      <a:pt x="236" y="264"/>
                    </a:lnTo>
                    <a:lnTo>
                      <a:pt x="241" y="265"/>
                    </a:lnTo>
                    <a:lnTo>
                      <a:pt x="244" y="262"/>
                    </a:lnTo>
                    <a:lnTo>
                      <a:pt x="246" y="256"/>
                    </a:lnTo>
                    <a:lnTo>
                      <a:pt x="246" y="250"/>
                    </a:lnTo>
                    <a:lnTo>
                      <a:pt x="237" y="227"/>
                    </a:lnTo>
                    <a:lnTo>
                      <a:pt x="228" y="206"/>
                    </a:lnTo>
                    <a:lnTo>
                      <a:pt x="218" y="185"/>
                    </a:lnTo>
                    <a:lnTo>
                      <a:pt x="207" y="165"/>
                    </a:lnTo>
                    <a:lnTo>
                      <a:pt x="196" y="145"/>
                    </a:lnTo>
                    <a:lnTo>
                      <a:pt x="183" y="126"/>
                    </a:lnTo>
                    <a:lnTo>
                      <a:pt x="169" y="107"/>
                    </a:lnTo>
                    <a:lnTo>
                      <a:pt x="153" y="89"/>
                    </a:lnTo>
                    <a:lnTo>
                      <a:pt x="138" y="75"/>
                    </a:lnTo>
                    <a:lnTo>
                      <a:pt x="122" y="61"/>
                    </a:lnTo>
                    <a:lnTo>
                      <a:pt x="102" y="48"/>
                    </a:lnTo>
                    <a:lnTo>
                      <a:pt x="83" y="35"/>
                    </a:lnTo>
                    <a:lnTo>
                      <a:pt x="62" y="23"/>
                    </a:lnTo>
                    <a:lnTo>
                      <a:pt x="41" y="13"/>
                    </a:lnTo>
                    <a:lnTo>
                      <a:pt x="21" y="5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" name="Freeform 567"/>
              <p:cNvSpPr>
                <a:spLocks/>
              </p:cNvSpPr>
              <p:nvPr/>
            </p:nvSpPr>
            <p:spPr bwMode="auto">
              <a:xfrm>
                <a:off x="2379" y="5069"/>
                <a:ext cx="152" cy="96"/>
              </a:xfrm>
              <a:custGeom>
                <a:avLst/>
                <a:gdLst>
                  <a:gd name="T0" fmla="*/ 0 w 303"/>
                  <a:gd name="T1" fmla="*/ 0 h 193"/>
                  <a:gd name="T2" fmla="*/ 1 w 303"/>
                  <a:gd name="T3" fmla="*/ 0 h 193"/>
                  <a:gd name="T4" fmla="*/ 1 w 303"/>
                  <a:gd name="T5" fmla="*/ 0 h 193"/>
                  <a:gd name="T6" fmla="*/ 1 w 303"/>
                  <a:gd name="T7" fmla="*/ 0 h 193"/>
                  <a:gd name="T8" fmla="*/ 1 w 303"/>
                  <a:gd name="T9" fmla="*/ 0 h 193"/>
                  <a:gd name="T10" fmla="*/ 1 w 303"/>
                  <a:gd name="T11" fmla="*/ 0 h 193"/>
                  <a:gd name="T12" fmla="*/ 1 w 303"/>
                  <a:gd name="T13" fmla="*/ 0 h 193"/>
                  <a:gd name="T14" fmla="*/ 1 w 303"/>
                  <a:gd name="T15" fmla="*/ 0 h 193"/>
                  <a:gd name="T16" fmla="*/ 1 w 303"/>
                  <a:gd name="T17" fmla="*/ 0 h 193"/>
                  <a:gd name="T18" fmla="*/ 1 w 303"/>
                  <a:gd name="T19" fmla="*/ 0 h 193"/>
                  <a:gd name="T20" fmla="*/ 1 w 303"/>
                  <a:gd name="T21" fmla="*/ 0 h 193"/>
                  <a:gd name="T22" fmla="*/ 1 w 303"/>
                  <a:gd name="T23" fmla="*/ 0 h 193"/>
                  <a:gd name="T24" fmla="*/ 1 w 303"/>
                  <a:gd name="T25" fmla="*/ 0 h 193"/>
                  <a:gd name="T26" fmla="*/ 1 w 303"/>
                  <a:gd name="T27" fmla="*/ 0 h 193"/>
                  <a:gd name="T28" fmla="*/ 1 w 303"/>
                  <a:gd name="T29" fmla="*/ 0 h 193"/>
                  <a:gd name="T30" fmla="*/ 1 w 303"/>
                  <a:gd name="T31" fmla="*/ 0 h 193"/>
                  <a:gd name="T32" fmla="*/ 1 w 303"/>
                  <a:gd name="T33" fmla="*/ 0 h 193"/>
                  <a:gd name="T34" fmla="*/ 1 w 303"/>
                  <a:gd name="T35" fmla="*/ 0 h 193"/>
                  <a:gd name="T36" fmla="*/ 1 w 303"/>
                  <a:gd name="T37" fmla="*/ 0 h 193"/>
                  <a:gd name="T38" fmla="*/ 1 w 303"/>
                  <a:gd name="T39" fmla="*/ 0 h 193"/>
                  <a:gd name="T40" fmla="*/ 1 w 303"/>
                  <a:gd name="T41" fmla="*/ 0 h 193"/>
                  <a:gd name="T42" fmla="*/ 1 w 303"/>
                  <a:gd name="T43" fmla="*/ 0 h 193"/>
                  <a:gd name="T44" fmla="*/ 1 w 303"/>
                  <a:gd name="T45" fmla="*/ 0 h 193"/>
                  <a:gd name="T46" fmla="*/ 1 w 303"/>
                  <a:gd name="T47" fmla="*/ 0 h 193"/>
                  <a:gd name="T48" fmla="*/ 1 w 303"/>
                  <a:gd name="T49" fmla="*/ 0 h 193"/>
                  <a:gd name="T50" fmla="*/ 1 w 303"/>
                  <a:gd name="T51" fmla="*/ 0 h 193"/>
                  <a:gd name="T52" fmla="*/ 1 w 303"/>
                  <a:gd name="T53" fmla="*/ 0 h 193"/>
                  <a:gd name="T54" fmla="*/ 1 w 303"/>
                  <a:gd name="T55" fmla="*/ 0 h 193"/>
                  <a:gd name="T56" fmla="*/ 1 w 303"/>
                  <a:gd name="T57" fmla="*/ 0 h 193"/>
                  <a:gd name="T58" fmla="*/ 1 w 303"/>
                  <a:gd name="T59" fmla="*/ 0 h 193"/>
                  <a:gd name="T60" fmla="*/ 1 w 303"/>
                  <a:gd name="T61" fmla="*/ 0 h 193"/>
                  <a:gd name="T62" fmla="*/ 1 w 303"/>
                  <a:gd name="T63" fmla="*/ 0 h 193"/>
                  <a:gd name="T64" fmla="*/ 1 w 303"/>
                  <a:gd name="T65" fmla="*/ 0 h 193"/>
                  <a:gd name="T66" fmla="*/ 1 w 303"/>
                  <a:gd name="T67" fmla="*/ 0 h 193"/>
                  <a:gd name="T68" fmla="*/ 1 w 303"/>
                  <a:gd name="T69" fmla="*/ 0 h 193"/>
                  <a:gd name="T70" fmla="*/ 1 w 303"/>
                  <a:gd name="T71" fmla="*/ 0 h 193"/>
                  <a:gd name="T72" fmla="*/ 0 w 303"/>
                  <a:gd name="T73" fmla="*/ 0 h 193"/>
                  <a:gd name="T74" fmla="*/ 0 w 303"/>
                  <a:gd name="T75" fmla="*/ 0 h 193"/>
                  <a:gd name="T76" fmla="*/ 0 w 303"/>
                  <a:gd name="T77" fmla="*/ 0 h 193"/>
                  <a:gd name="T78" fmla="*/ 0 w 303"/>
                  <a:gd name="T79" fmla="*/ 0 h 193"/>
                  <a:gd name="T80" fmla="*/ 0 w 303"/>
                  <a:gd name="T81" fmla="*/ 0 h 193"/>
                  <a:gd name="T82" fmla="*/ 0 w 303"/>
                  <a:gd name="T83" fmla="*/ 0 h 1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03" h="193">
                    <a:moveTo>
                      <a:pt x="0" y="1"/>
                    </a:moveTo>
                    <a:lnTo>
                      <a:pt x="25" y="4"/>
                    </a:lnTo>
                    <a:lnTo>
                      <a:pt x="48" y="7"/>
                    </a:lnTo>
                    <a:lnTo>
                      <a:pt x="71" y="12"/>
                    </a:lnTo>
                    <a:lnTo>
                      <a:pt x="92" y="19"/>
                    </a:lnTo>
                    <a:lnTo>
                      <a:pt x="113" y="27"/>
                    </a:lnTo>
                    <a:lnTo>
                      <a:pt x="132" y="36"/>
                    </a:lnTo>
                    <a:lnTo>
                      <a:pt x="151" y="48"/>
                    </a:lnTo>
                    <a:lnTo>
                      <a:pt x="169" y="59"/>
                    </a:lnTo>
                    <a:lnTo>
                      <a:pt x="187" y="73"/>
                    </a:lnTo>
                    <a:lnTo>
                      <a:pt x="203" y="87"/>
                    </a:lnTo>
                    <a:lnTo>
                      <a:pt x="219" y="102"/>
                    </a:lnTo>
                    <a:lnTo>
                      <a:pt x="234" y="119"/>
                    </a:lnTo>
                    <a:lnTo>
                      <a:pt x="250" y="135"/>
                    </a:lnTo>
                    <a:lnTo>
                      <a:pt x="264" y="153"/>
                    </a:lnTo>
                    <a:lnTo>
                      <a:pt x="279" y="172"/>
                    </a:lnTo>
                    <a:lnTo>
                      <a:pt x="293" y="191"/>
                    </a:lnTo>
                    <a:lnTo>
                      <a:pt x="296" y="193"/>
                    </a:lnTo>
                    <a:lnTo>
                      <a:pt x="300" y="191"/>
                    </a:lnTo>
                    <a:lnTo>
                      <a:pt x="303" y="188"/>
                    </a:lnTo>
                    <a:lnTo>
                      <a:pt x="303" y="185"/>
                    </a:lnTo>
                    <a:lnTo>
                      <a:pt x="291" y="163"/>
                    </a:lnTo>
                    <a:lnTo>
                      <a:pt x="280" y="142"/>
                    </a:lnTo>
                    <a:lnTo>
                      <a:pt x="266" y="124"/>
                    </a:lnTo>
                    <a:lnTo>
                      <a:pt x="251" y="105"/>
                    </a:lnTo>
                    <a:lnTo>
                      <a:pt x="235" y="89"/>
                    </a:lnTo>
                    <a:lnTo>
                      <a:pt x="218" y="73"/>
                    </a:lnTo>
                    <a:lnTo>
                      <a:pt x="199" y="59"/>
                    </a:lnTo>
                    <a:lnTo>
                      <a:pt x="180" y="48"/>
                    </a:lnTo>
                    <a:lnTo>
                      <a:pt x="160" y="36"/>
                    </a:lnTo>
                    <a:lnTo>
                      <a:pt x="139" y="27"/>
                    </a:lnTo>
                    <a:lnTo>
                      <a:pt x="117" y="19"/>
                    </a:lnTo>
                    <a:lnTo>
                      <a:pt x="94" y="12"/>
                    </a:lnTo>
                    <a:lnTo>
                      <a:pt x="71" y="6"/>
                    </a:lnTo>
                    <a:lnTo>
                      <a:pt x="48" y="3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" name="Freeform 568"/>
              <p:cNvSpPr>
                <a:spLocks/>
              </p:cNvSpPr>
              <p:nvPr/>
            </p:nvSpPr>
            <p:spPr bwMode="auto">
              <a:xfrm>
                <a:off x="2471" y="5158"/>
                <a:ext cx="73" cy="60"/>
              </a:xfrm>
              <a:custGeom>
                <a:avLst/>
                <a:gdLst>
                  <a:gd name="T0" fmla="*/ 0 w 147"/>
                  <a:gd name="T1" fmla="*/ 1 h 118"/>
                  <a:gd name="T2" fmla="*/ 0 w 147"/>
                  <a:gd name="T3" fmla="*/ 1 h 118"/>
                  <a:gd name="T4" fmla="*/ 0 w 147"/>
                  <a:gd name="T5" fmla="*/ 1 h 118"/>
                  <a:gd name="T6" fmla="*/ 0 w 147"/>
                  <a:gd name="T7" fmla="*/ 1 h 118"/>
                  <a:gd name="T8" fmla="*/ 0 w 147"/>
                  <a:gd name="T9" fmla="*/ 1 h 118"/>
                  <a:gd name="T10" fmla="*/ 0 w 147"/>
                  <a:gd name="T11" fmla="*/ 1 h 118"/>
                  <a:gd name="T12" fmla="*/ 0 w 147"/>
                  <a:gd name="T13" fmla="*/ 1 h 118"/>
                  <a:gd name="T14" fmla="*/ 0 w 147"/>
                  <a:gd name="T15" fmla="*/ 1 h 118"/>
                  <a:gd name="T16" fmla="*/ 0 w 147"/>
                  <a:gd name="T17" fmla="*/ 1 h 118"/>
                  <a:gd name="T18" fmla="*/ 0 w 147"/>
                  <a:gd name="T19" fmla="*/ 1 h 118"/>
                  <a:gd name="T20" fmla="*/ 0 w 147"/>
                  <a:gd name="T21" fmla="*/ 1 h 118"/>
                  <a:gd name="T22" fmla="*/ 0 w 147"/>
                  <a:gd name="T23" fmla="*/ 1 h 118"/>
                  <a:gd name="T24" fmla="*/ 0 w 147"/>
                  <a:gd name="T25" fmla="*/ 1 h 118"/>
                  <a:gd name="T26" fmla="*/ 0 w 147"/>
                  <a:gd name="T27" fmla="*/ 1 h 118"/>
                  <a:gd name="T28" fmla="*/ 0 w 147"/>
                  <a:gd name="T29" fmla="*/ 1 h 118"/>
                  <a:gd name="T30" fmla="*/ 0 w 147"/>
                  <a:gd name="T31" fmla="*/ 1 h 118"/>
                  <a:gd name="T32" fmla="*/ 0 w 147"/>
                  <a:gd name="T33" fmla="*/ 1 h 118"/>
                  <a:gd name="T34" fmla="*/ 0 w 147"/>
                  <a:gd name="T35" fmla="*/ 1 h 118"/>
                  <a:gd name="T36" fmla="*/ 0 w 147"/>
                  <a:gd name="T37" fmla="*/ 1 h 118"/>
                  <a:gd name="T38" fmla="*/ 0 w 147"/>
                  <a:gd name="T39" fmla="*/ 1 h 118"/>
                  <a:gd name="T40" fmla="*/ 0 w 147"/>
                  <a:gd name="T41" fmla="*/ 1 h 118"/>
                  <a:gd name="T42" fmla="*/ 0 w 147"/>
                  <a:gd name="T43" fmla="*/ 0 h 118"/>
                  <a:gd name="T44" fmla="*/ 0 w 147"/>
                  <a:gd name="T45" fmla="*/ 0 h 118"/>
                  <a:gd name="T46" fmla="*/ 0 w 147"/>
                  <a:gd name="T47" fmla="*/ 1 h 118"/>
                  <a:gd name="T48" fmla="*/ 0 w 147"/>
                  <a:gd name="T49" fmla="*/ 1 h 118"/>
                  <a:gd name="T50" fmla="*/ 0 w 147"/>
                  <a:gd name="T51" fmla="*/ 1 h 118"/>
                  <a:gd name="T52" fmla="*/ 0 w 147"/>
                  <a:gd name="T53" fmla="*/ 1 h 118"/>
                  <a:gd name="T54" fmla="*/ 0 w 147"/>
                  <a:gd name="T55" fmla="*/ 1 h 118"/>
                  <a:gd name="T56" fmla="*/ 0 w 147"/>
                  <a:gd name="T57" fmla="*/ 1 h 118"/>
                  <a:gd name="T58" fmla="*/ 0 w 147"/>
                  <a:gd name="T59" fmla="*/ 1 h 118"/>
                  <a:gd name="T60" fmla="*/ 0 w 147"/>
                  <a:gd name="T61" fmla="*/ 1 h 118"/>
                  <a:gd name="T62" fmla="*/ 0 w 147"/>
                  <a:gd name="T63" fmla="*/ 1 h 118"/>
                  <a:gd name="T64" fmla="*/ 0 w 147"/>
                  <a:gd name="T65" fmla="*/ 1 h 118"/>
                  <a:gd name="T66" fmla="*/ 0 w 147"/>
                  <a:gd name="T67" fmla="*/ 1 h 118"/>
                  <a:gd name="T68" fmla="*/ 0 w 147"/>
                  <a:gd name="T69" fmla="*/ 1 h 118"/>
                  <a:gd name="T70" fmla="*/ 0 w 147"/>
                  <a:gd name="T71" fmla="*/ 1 h 118"/>
                  <a:gd name="T72" fmla="*/ 0 w 147"/>
                  <a:gd name="T73" fmla="*/ 1 h 118"/>
                  <a:gd name="T74" fmla="*/ 0 w 147"/>
                  <a:gd name="T75" fmla="*/ 1 h 118"/>
                  <a:gd name="T76" fmla="*/ 0 w 147"/>
                  <a:gd name="T77" fmla="*/ 1 h 118"/>
                  <a:gd name="T78" fmla="*/ 0 w 147"/>
                  <a:gd name="T79" fmla="*/ 1 h 118"/>
                  <a:gd name="T80" fmla="*/ 0 w 147"/>
                  <a:gd name="T81" fmla="*/ 1 h 118"/>
                  <a:gd name="T82" fmla="*/ 0 w 147"/>
                  <a:gd name="T83" fmla="*/ 1 h 11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7" h="118">
                    <a:moveTo>
                      <a:pt x="1" y="118"/>
                    </a:moveTo>
                    <a:lnTo>
                      <a:pt x="6" y="106"/>
                    </a:lnTo>
                    <a:lnTo>
                      <a:pt x="12" y="95"/>
                    </a:lnTo>
                    <a:lnTo>
                      <a:pt x="19" y="85"/>
                    </a:lnTo>
                    <a:lnTo>
                      <a:pt x="27" y="76"/>
                    </a:lnTo>
                    <a:lnTo>
                      <a:pt x="36" y="68"/>
                    </a:lnTo>
                    <a:lnTo>
                      <a:pt x="45" y="61"/>
                    </a:lnTo>
                    <a:lnTo>
                      <a:pt x="55" y="54"/>
                    </a:lnTo>
                    <a:lnTo>
                      <a:pt x="67" y="47"/>
                    </a:lnTo>
                    <a:lnTo>
                      <a:pt x="74" y="42"/>
                    </a:lnTo>
                    <a:lnTo>
                      <a:pt x="82" y="38"/>
                    </a:lnTo>
                    <a:lnTo>
                      <a:pt x="90" y="33"/>
                    </a:lnTo>
                    <a:lnTo>
                      <a:pt x="99" y="29"/>
                    </a:lnTo>
                    <a:lnTo>
                      <a:pt x="107" y="24"/>
                    </a:lnTo>
                    <a:lnTo>
                      <a:pt x="117" y="21"/>
                    </a:lnTo>
                    <a:lnTo>
                      <a:pt x="125" y="18"/>
                    </a:lnTo>
                    <a:lnTo>
                      <a:pt x="134" y="17"/>
                    </a:lnTo>
                    <a:lnTo>
                      <a:pt x="138" y="15"/>
                    </a:lnTo>
                    <a:lnTo>
                      <a:pt x="143" y="10"/>
                    </a:lnTo>
                    <a:lnTo>
                      <a:pt x="147" y="6"/>
                    </a:lnTo>
                    <a:lnTo>
                      <a:pt x="143" y="2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110" y="3"/>
                    </a:lnTo>
                    <a:lnTo>
                      <a:pt x="98" y="8"/>
                    </a:lnTo>
                    <a:lnTo>
                      <a:pt x="88" y="14"/>
                    </a:lnTo>
                    <a:lnTo>
                      <a:pt x="79" y="21"/>
                    </a:lnTo>
                    <a:lnTo>
                      <a:pt x="69" y="29"/>
                    </a:lnTo>
                    <a:lnTo>
                      <a:pt x="60" y="36"/>
                    </a:lnTo>
                    <a:lnTo>
                      <a:pt x="50" y="45"/>
                    </a:lnTo>
                    <a:lnTo>
                      <a:pt x="41" y="53"/>
                    </a:lnTo>
                    <a:lnTo>
                      <a:pt x="31" y="62"/>
                    </a:lnTo>
                    <a:lnTo>
                      <a:pt x="23" y="72"/>
                    </a:lnTo>
                    <a:lnTo>
                      <a:pt x="15" y="83"/>
                    </a:lnTo>
                    <a:lnTo>
                      <a:pt x="8" y="93"/>
                    </a:lnTo>
                    <a:lnTo>
                      <a:pt x="4" y="106"/>
                    </a:lnTo>
                    <a:lnTo>
                      <a:pt x="0" y="118"/>
                    </a:lnTo>
                    <a:lnTo>
                      <a:pt x="1" y="1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" name="Freeform 569"/>
              <p:cNvSpPr>
                <a:spLocks/>
              </p:cNvSpPr>
              <p:nvPr/>
            </p:nvSpPr>
            <p:spPr bwMode="auto">
              <a:xfrm>
                <a:off x="2405" y="5017"/>
                <a:ext cx="143" cy="23"/>
              </a:xfrm>
              <a:custGeom>
                <a:avLst/>
                <a:gdLst>
                  <a:gd name="T0" fmla="*/ 0 w 284"/>
                  <a:gd name="T1" fmla="*/ 1 h 46"/>
                  <a:gd name="T2" fmla="*/ 1 w 284"/>
                  <a:gd name="T3" fmla="*/ 1 h 46"/>
                  <a:gd name="T4" fmla="*/ 1 w 284"/>
                  <a:gd name="T5" fmla="*/ 1 h 46"/>
                  <a:gd name="T6" fmla="*/ 1 w 284"/>
                  <a:gd name="T7" fmla="*/ 1 h 46"/>
                  <a:gd name="T8" fmla="*/ 1 w 284"/>
                  <a:gd name="T9" fmla="*/ 1 h 46"/>
                  <a:gd name="T10" fmla="*/ 1 w 284"/>
                  <a:gd name="T11" fmla="*/ 1 h 46"/>
                  <a:gd name="T12" fmla="*/ 1 w 284"/>
                  <a:gd name="T13" fmla="*/ 1 h 46"/>
                  <a:gd name="T14" fmla="*/ 1 w 284"/>
                  <a:gd name="T15" fmla="*/ 1 h 46"/>
                  <a:gd name="T16" fmla="*/ 1 w 284"/>
                  <a:gd name="T17" fmla="*/ 1 h 46"/>
                  <a:gd name="T18" fmla="*/ 1 w 284"/>
                  <a:gd name="T19" fmla="*/ 1 h 46"/>
                  <a:gd name="T20" fmla="*/ 1 w 284"/>
                  <a:gd name="T21" fmla="*/ 1 h 46"/>
                  <a:gd name="T22" fmla="*/ 1 w 284"/>
                  <a:gd name="T23" fmla="*/ 1 h 46"/>
                  <a:gd name="T24" fmla="*/ 1 w 284"/>
                  <a:gd name="T25" fmla="*/ 1 h 46"/>
                  <a:gd name="T26" fmla="*/ 1 w 284"/>
                  <a:gd name="T27" fmla="*/ 1 h 46"/>
                  <a:gd name="T28" fmla="*/ 1 w 284"/>
                  <a:gd name="T29" fmla="*/ 1 h 46"/>
                  <a:gd name="T30" fmla="*/ 1 w 284"/>
                  <a:gd name="T31" fmla="*/ 1 h 46"/>
                  <a:gd name="T32" fmla="*/ 1 w 284"/>
                  <a:gd name="T33" fmla="*/ 1 h 46"/>
                  <a:gd name="T34" fmla="*/ 1 w 284"/>
                  <a:gd name="T35" fmla="*/ 1 h 46"/>
                  <a:gd name="T36" fmla="*/ 1 w 284"/>
                  <a:gd name="T37" fmla="*/ 1 h 46"/>
                  <a:gd name="T38" fmla="*/ 1 w 284"/>
                  <a:gd name="T39" fmla="*/ 1 h 46"/>
                  <a:gd name="T40" fmla="*/ 1 w 284"/>
                  <a:gd name="T41" fmla="*/ 1 h 46"/>
                  <a:gd name="T42" fmla="*/ 1 w 284"/>
                  <a:gd name="T43" fmla="*/ 1 h 46"/>
                  <a:gd name="T44" fmla="*/ 1 w 284"/>
                  <a:gd name="T45" fmla="*/ 1 h 46"/>
                  <a:gd name="T46" fmla="*/ 1 w 284"/>
                  <a:gd name="T47" fmla="*/ 1 h 46"/>
                  <a:gd name="T48" fmla="*/ 1 w 284"/>
                  <a:gd name="T49" fmla="*/ 1 h 46"/>
                  <a:gd name="T50" fmla="*/ 1 w 284"/>
                  <a:gd name="T51" fmla="*/ 1 h 46"/>
                  <a:gd name="T52" fmla="*/ 1 w 284"/>
                  <a:gd name="T53" fmla="*/ 1 h 46"/>
                  <a:gd name="T54" fmla="*/ 1 w 284"/>
                  <a:gd name="T55" fmla="*/ 1 h 46"/>
                  <a:gd name="T56" fmla="*/ 1 w 284"/>
                  <a:gd name="T57" fmla="*/ 1 h 46"/>
                  <a:gd name="T58" fmla="*/ 1 w 284"/>
                  <a:gd name="T59" fmla="*/ 0 h 46"/>
                  <a:gd name="T60" fmla="*/ 1 w 284"/>
                  <a:gd name="T61" fmla="*/ 0 h 46"/>
                  <a:gd name="T62" fmla="*/ 1 w 284"/>
                  <a:gd name="T63" fmla="*/ 0 h 46"/>
                  <a:gd name="T64" fmla="*/ 1 w 284"/>
                  <a:gd name="T65" fmla="*/ 1 h 46"/>
                  <a:gd name="T66" fmla="*/ 1 w 284"/>
                  <a:gd name="T67" fmla="*/ 1 h 46"/>
                  <a:gd name="T68" fmla="*/ 1 w 284"/>
                  <a:gd name="T69" fmla="*/ 1 h 46"/>
                  <a:gd name="T70" fmla="*/ 1 w 284"/>
                  <a:gd name="T71" fmla="*/ 1 h 46"/>
                  <a:gd name="T72" fmla="*/ 0 w 284"/>
                  <a:gd name="T73" fmla="*/ 1 h 46"/>
                  <a:gd name="T74" fmla="*/ 0 w 284"/>
                  <a:gd name="T75" fmla="*/ 1 h 46"/>
                  <a:gd name="T76" fmla="*/ 0 w 284"/>
                  <a:gd name="T77" fmla="*/ 1 h 46"/>
                  <a:gd name="T78" fmla="*/ 0 w 284"/>
                  <a:gd name="T79" fmla="*/ 1 h 46"/>
                  <a:gd name="T80" fmla="*/ 0 w 284"/>
                  <a:gd name="T81" fmla="*/ 1 h 46"/>
                  <a:gd name="T82" fmla="*/ 0 w 284"/>
                  <a:gd name="T83" fmla="*/ 1 h 4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46">
                    <a:moveTo>
                      <a:pt x="0" y="18"/>
                    </a:moveTo>
                    <a:lnTo>
                      <a:pt x="18" y="13"/>
                    </a:lnTo>
                    <a:lnTo>
                      <a:pt x="36" y="10"/>
                    </a:lnTo>
                    <a:lnTo>
                      <a:pt x="53" y="9"/>
                    </a:lnTo>
                    <a:lnTo>
                      <a:pt x="71" y="8"/>
                    </a:lnTo>
                    <a:lnTo>
                      <a:pt x="89" y="8"/>
                    </a:lnTo>
                    <a:lnTo>
                      <a:pt x="106" y="9"/>
                    </a:lnTo>
                    <a:lnTo>
                      <a:pt x="123" y="11"/>
                    </a:lnTo>
                    <a:lnTo>
                      <a:pt x="140" y="13"/>
                    </a:lnTo>
                    <a:lnTo>
                      <a:pt x="158" y="17"/>
                    </a:lnTo>
                    <a:lnTo>
                      <a:pt x="175" y="20"/>
                    </a:lnTo>
                    <a:lnTo>
                      <a:pt x="191" y="25"/>
                    </a:lnTo>
                    <a:lnTo>
                      <a:pt x="208" y="28"/>
                    </a:lnTo>
                    <a:lnTo>
                      <a:pt x="226" y="33"/>
                    </a:lnTo>
                    <a:lnTo>
                      <a:pt x="244" y="38"/>
                    </a:lnTo>
                    <a:lnTo>
                      <a:pt x="261" y="42"/>
                    </a:lnTo>
                    <a:lnTo>
                      <a:pt x="279" y="46"/>
                    </a:lnTo>
                    <a:lnTo>
                      <a:pt x="281" y="45"/>
                    </a:lnTo>
                    <a:lnTo>
                      <a:pt x="283" y="42"/>
                    </a:lnTo>
                    <a:lnTo>
                      <a:pt x="284" y="39"/>
                    </a:lnTo>
                    <a:lnTo>
                      <a:pt x="283" y="36"/>
                    </a:lnTo>
                    <a:lnTo>
                      <a:pt x="266" y="31"/>
                    </a:lnTo>
                    <a:lnTo>
                      <a:pt x="249" y="24"/>
                    </a:lnTo>
                    <a:lnTo>
                      <a:pt x="231" y="19"/>
                    </a:lnTo>
                    <a:lnTo>
                      <a:pt x="213" y="15"/>
                    </a:lnTo>
                    <a:lnTo>
                      <a:pt x="196" y="10"/>
                    </a:lnTo>
                    <a:lnTo>
                      <a:pt x="178" y="7"/>
                    </a:lnTo>
                    <a:lnTo>
                      <a:pt x="160" y="3"/>
                    </a:lnTo>
                    <a:lnTo>
                      <a:pt x="143" y="1"/>
                    </a:lnTo>
                    <a:lnTo>
                      <a:pt x="124" y="0"/>
                    </a:lnTo>
                    <a:lnTo>
                      <a:pt x="107" y="0"/>
                    </a:lnTo>
                    <a:lnTo>
                      <a:pt x="89" y="0"/>
                    </a:lnTo>
                    <a:lnTo>
                      <a:pt x="71" y="1"/>
                    </a:lnTo>
                    <a:lnTo>
                      <a:pt x="53" y="3"/>
                    </a:lnTo>
                    <a:lnTo>
                      <a:pt x="36" y="7"/>
                    </a:lnTo>
                    <a:lnTo>
                      <a:pt x="17" y="11"/>
                    </a:lnTo>
                    <a:lnTo>
                      <a:pt x="0" y="17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" name="Freeform 570"/>
              <p:cNvSpPr>
                <a:spLocks/>
              </p:cNvSpPr>
              <p:nvPr/>
            </p:nvSpPr>
            <p:spPr bwMode="auto">
              <a:xfrm>
                <a:off x="2491" y="5040"/>
                <a:ext cx="60" cy="61"/>
              </a:xfrm>
              <a:custGeom>
                <a:avLst/>
                <a:gdLst>
                  <a:gd name="T0" fmla="*/ 1 w 120"/>
                  <a:gd name="T1" fmla="*/ 1 h 122"/>
                  <a:gd name="T2" fmla="*/ 1 w 120"/>
                  <a:gd name="T3" fmla="*/ 1 h 122"/>
                  <a:gd name="T4" fmla="*/ 1 w 120"/>
                  <a:gd name="T5" fmla="*/ 1 h 122"/>
                  <a:gd name="T6" fmla="*/ 1 w 120"/>
                  <a:gd name="T7" fmla="*/ 1 h 122"/>
                  <a:gd name="T8" fmla="*/ 1 w 120"/>
                  <a:gd name="T9" fmla="*/ 1 h 122"/>
                  <a:gd name="T10" fmla="*/ 1 w 120"/>
                  <a:gd name="T11" fmla="*/ 1 h 122"/>
                  <a:gd name="T12" fmla="*/ 1 w 120"/>
                  <a:gd name="T13" fmla="*/ 1 h 122"/>
                  <a:gd name="T14" fmla="*/ 1 w 120"/>
                  <a:gd name="T15" fmla="*/ 1 h 122"/>
                  <a:gd name="T16" fmla="*/ 1 w 120"/>
                  <a:gd name="T17" fmla="*/ 1 h 122"/>
                  <a:gd name="T18" fmla="*/ 1 w 120"/>
                  <a:gd name="T19" fmla="*/ 1 h 122"/>
                  <a:gd name="T20" fmla="*/ 1 w 120"/>
                  <a:gd name="T21" fmla="*/ 1 h 122"/>
                  <a:gd name="T22" fmla="*/ 1 w 120"/>
                  <a:gd name="T23" fmla="*/ 1 h 122"/>
                  <a:gd name="T24" fmla="*/ 1 w 120"/>
                  <a:gd name="T25" fmla="*/ 1 h 122"/>
                  <a:gd name="T26" fmla="*/ 1 w 120"/>
                  <a:gd name="T27" fmla="*/ 1 h 122"/>
                  <a:gd name="T28" fmla="*/ 1 w 120"/>
                  <a:gd name="T29" fmla="*/ 1 h 122"/>
                  <a:gd name="T30" fmla="*/ 1 w 120"/>
                  <a:gd name="T31" fmla="*/ 1 h 122"/>
                  <a:gd name="T32" fmla="*/ 1 w 120"/>
                  <a:gd name="T33" fmla="*/ 1 h 122"/>
                  <a:gd name="T34" fmla="*/ 1 w 120"/>
                  <a:gd name="T35" fmla="*/ 1 h 122"/>
                  <a:gd name="T36" fmla="*/ 1 w 120"/>
                  <a:gd name="T37" fmla="*/ 1 h 122"/>
                  <a:gd name="T38" fmla="*/ 1 w 120"/>
                  <a:gd name="T39" fmla="*/ 0 h 122"/>
                  <a:gd name="T40" fmla="*/ 1 w 120"/>
                  <a:gd name="T41" fmla="*/ 1 h 122"/>
                  <a:gd name="T42" fmla="*/ 1 w 120"/>
                  <a:gd name="T43" fmla="*/ 1 h 122"/>
                  <a:gd name="T44" fmla="*/ 1 w 120"/>
                  <a:gd name="T45" fmla="*/ 1 h 122"/>
                  <a:gd name="T46" fmla="*/ 1 w 120"/>
                  <a:gd name="T47" fmla="*/ 1 h 122"/>
                  <a:gd name="T48" fmla="*/ 1 w 120"/>
                  <a:gd name="T49" fmla="*/ 1 h 122"/>
                  <a:gd name="T50" fmla="*/ 1 w 120"/>
                  <a:gd name="T51" fmla="*/ 1 h 122"/>
                  <a:gd name="T52" fmla="*/ 1 w 120"/>
                  <a:gd name="T53" fmla="*/ 1 h 122"/>
                  <a:gd name="T54" fmla="*/ 1 w 120"/>
                  <a:gd name="T55" fmla="*/ 1 h 122"/>
                  <a:gd name="T56" fmla="*/ 1 w 120"/>
                  <a:gd name="T57" fmla="*/ 1 h 122"/>
                  <a:gd name="T58" fmla="*/ 1 w 120"/>
                  <a:gd name="T59" fmla="*/ 1 h 122"/>
                  <a:gd name="T60" fmla="*/ 1 w 120"/>
                  <a:gd name="T61" fmla="*/ 1 h 122"/>
                  <a:gd name="T62" fmla="*/ 1 w 120"/>
                  <a:gd name="T63" fmla="*/ 1 h 122"/>
                  <a:gd name="T64" fmla="*/ 1 w 120"/>
                  <a:gd name="T65" fmla="*/ 1 h 122"/>
                  <a:gd name="T66" fmla="*/ 1 w 120"/>
                  <a:gd name="T67" fmla="*/ 1 h 122"/>
                  <a:gd name="T68" fmla="*/ 1 w 120"/>
                  <a:gd name="T69" fmla="*/ 1 h 122"/>
                  <a:gd name="T70" fmla="*/ 1 w 120"/>
                  <a:gd name="T71" fmla="*/ 1 h 122"/>
                  <a:gd name="T72" fmla="*/ 1 w 120"/>
                  <a:gd name="T73" fmla="*/ 1 h 122"/>
                  <a:gd name="T74" fmla="*/ 1 w 120"/>
                  <a:gd name="T75" fmla="*/ 1 h 122"/>
                  <a:gd name="T76" fmla="*/ 1 w 120"/>
                  <a:gd name="T77" fmla="*/ 1 h 122"/>
                  <a:gd name="T78" fmla="*/ 1 w 120"/>
                  <a:gd name="T79" fmla="*/ 1 h 122"/>
                  <a:gd name="T80" fmla="*/ 0 w 120"/>
                  <a:gd name="T81" fmla="*/ 1 h 122"/>
                  <a:gd name="T82" fmla="*/ 0 w 120"/>
                  <a:gd name="T83" fmla="*/ 1 h 122"/>
                  <a:gd name="T84" fmla="*/ 1 w 120"/>
                  <a:gd name="T85" fmla="*/ 1 h 122"/>
                  <a:gd name="T86" fmla="*/ 1 w 120"/>
                  <a:gd name="T87" fmla="*/ 1 h 122"/>
                  <a:gd name="T88" fmla="*/ 1 w 120"/>
                  <a:gd name="T89" fmla="*/ 1 h 122"/>
                  <a:gd name="T90" fmla="*/ 1 w 120"/>
                  <a:gd name="T91" fmla="*/ 1 h 12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20" h="122">
                    <a:moveTo>
                      <a:pt x="2" y="122"/>
                    </a:moveTo>
                    <a:lnTo>
                      <a:pt x="4" y="106"/>
                    </a:lnTo>
                    <a:lnTo>
                      <a:pt x="8" y="92"/>
                    </a:lnTo>
                    <a:lnTo>
                      <a:pt x="15" y="79"/>
                    </a:lnTo>
                    <a:lnTo>
                      <a:pt x="23" y="67"/>
                    </a:lnTo>
                    <a:lnTo>
                      <a:pt x="34" y="57"/>
                    </a:lnTo>
                    <a:lnTo>
                      <a:pt x="45" y="48"/>
                    </a:lnTo>
                    <a:lnTo>
                      <a:pt x="58" y="40"/>
                    </a:lnTo>
                    <a:lnTo>
                      <a:pt x="73" y="34"/>
                    </a:lnTo>
                    <a:lnTo>
                      <a:pt x="81" y="32"/>
                    </a:lnTo>
                    <a:lnTo>
                      <a:pt x="89" y="32"/>
                    </a:lnTo>
                    <a:lnTo>
                      <a:pt x="97" y="29"/>
                    </a:lnTo>
                    <a:lnTo>
                      <a:pt x="105" y="26"/>
                    </a:lnTo>
                    <a:lnTo>
                      <a:pt x="111" y="21"/>
                    </a:lnTo>
                    <a:lnTo>
                      <a:pt x="114" y="17"/>
                    </a:lnTo>
                    <a:lnTo>
                      <a:pt x="118" y="11"/>
                    </a:lnTo>
                    <a:lnTo>
                      <a:pt x="120" y="4"/>
                    </a:lnTo>
                    <a:lnTo>
                      <a:pt x="119" y="2"/>
                    </a:lnTo>
                    <a:lnTo>
                      <a:pt x="116" y="1"/>
                    </a:lnTo>
                    <a:lnTo>
                      <a:pt x="111" y="0"/>
                    </a:lnTo>
                    <a:lnTo>
                      <a:pt x="105" y="1"/>
                    </a:lnTo>
                    <a:lnTo>
                      <a:pt x="99" y="2"/>
                    </a:lnTo>
                    <a:lnTo>
                      <a:pt x="94" y="3"/>
                    </a:lnTo>
                    <a:lnTo>
                      <a:pt x="89" y="4"/>
                    </a:lnTo>
                    <a:lnTo>
                      <a:pt x="87" y="4"/>
                    </a:lnTo>
                    <a:lnTo>
                      <a:pt x="81" y="5"/>
                    </a:lnTo>
                    <a:lnTo>
                      <a:pt x="75" y="9"/>
                    </a:lnTo>
                    <a:lnTo>
                      <a:pt x="69" y="12"/>
                    </a:lnTo>
                    <a:lnTo>
                      <a:pt x="65" y="16"/>
                    </a:lnTo>
                    <a:lnTo>
                      <a:pt x="60" y="19"/>
                    </a:lnTo>
                    <a:lnTo>
                      <a:pt x="55" y="23"/>
                    </a:lnTo>
                    <a:lnTo>
                      <a:pt x="50" y="26"/>
                    </a:lnTo>
                    <a:lnTo>
                      <a:pt x="44" y="31"/>
                    </a:lnTo>
                    <a:lnTo>
                      <a:pt x="40" y="35"/>
                    </a:lnTo>
                    <a:lnTo>
                      <a:pt x="35" y="40"/>
                    </a:lnTo>
                    <a:lnTo>
                      <a:pt x="30" y="46"/>
                    </a:lnTo>
                    <a:lnTo>
                      <a:pt x="26" y="50"/>
                    </a:lnTo>
                    <a:lnTo>
                      <a:pt x="14" y="66"/>
                    </a:lnTo>
                    <a:lnTo>
                      <a:pt x="6" y="84"/>
                    </a:lnTo>
                    <a:lnTo>
                      <a:pt x="2" y="102"/>
                    </a:lnTo>
                    <a:lnTo>
                      <a:pt x="0" y="122"/>
                    </a:lnTo>
                    <a:lnTo>
                      <a:pt x="2" y="1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" name="Freeform 571"/>
              <p:cNvSpPr>
                <a:spLocks/>
              </p:cNvSpPr>
              <p:nvPr/>
            </p:nvSpPr>
            <p:spPr bwMode="auto">
              <a:xfrm>
                <a:off x="2319" y="5203"/>
                <a:ext cx="122" cy="35"/>
              </a:xfrm>
              <a:custGeom>
                <a:avLst/>
                <a:gdLst>
                  <a:gd name="T0" fmla="*/ 1 w 244"/>
                  <a:gd name="T1" fmla="*/ 0 h 72"/>
                  <a:gd name="T2" fmla="*/ 1 w 244"/>
                  <a:gd name="T3" fmla="*/ 0 h 72"/>
                  <a:gd name="T4" fmla="*/ 1 w 244"/>
                  <a:gd name="T5" fmla="*/ 0 h 72"/>
                  <a:gd name="T6" fmla="*/ 1 w 244"/>
                  <a:gd name="T7" fmla="*/ 0 h 72"/>
                  <a:gd name="T8" fmla="*/ 1 w 244"/>
                  <a:gd name="T9" fmla="*/ 0 h 72"/>
                  <a:gd name="T10" fmla="*/ 1 w 244"/>
                  <a:gd name="T11" fmla="*/ 0 h 72"/>
                  <a:gd name="T12" fmla="*/ 1 w 244"/>
                  <a:gd name="T13" fmla="*/ 0 h 72"/>
                  <a:gd name="T14" fmla="*/ 1 w 244"/>
                  <a:gd name="T15" fmla="*/ 0 h 72"/>
                  <a:gd name="T16" fmla="*/ 1 w 244"/>
                  <a:gd name="T17" fmla="*/ 0 h 72"/>
                  <a:gd name="T18" fmla="*/ 1 w 244"/>
                  <a:gd name="T19" fmla="*/ 0 h 72"/>
                  <a:gd name="T20" fmla="*/ 1 w 244"/>
                  <a:gd name="T21" fmla="*/ 0 h 72"/>
                  <a:gd name="T22" fmla="*/ 1 w 244"/>
                  <a:gd name="T23" fmla="*/ 0 h 72"/>
                  <a:gd name="T24" fmla="*/ 1 w 244"/>
                  <a:gd name="T25" fmla="*/ 0 h 72"/>
                  <a:gd name="T26" fmla="*/ 1 w 244"/>
                  <a:gd name="T27" fmla="*/ 0 h 72"/>
                  <a:gd name="T28" fmla="*/ 1 w 244"/>
                  <a:gd name="T29" fmla="*/ 0 h 72"/>
                  <a:gd name="T30" fmla="*/ 1 w 244"/>
                  <a:gd name="T31" fmla="*/ 0 h 72"/>
                  <a:gd name="T32" fmla="*/ 1 w 244"/>
                  <a:gd name="T33" fmla="*/ 0 h 72"/>
                  <a:gd name="T34" fmla="*/ 1 w 244"/>
                  <a:gd name="T35" fmla="*/ 0 h 72"/>
                  <a:gd name="T36" fmla="*/ 1 w 244"/>
                  <a:gd name="T37" fmla="*/ 0 h 72"/>
                  <a:gd name="T38" fmla="*/ 1 w 244"/>
                  <a:gd name="T39" fmla="*/ 0 h 72"/>
                  <a:gd name="T40" fmla="*/ 1 w 244"/>
                  <a:gd name="T41" fmla="*/ 0 h 72"/>
                  <a:gd name="T42" fmla="*/ 1 w 244"/>
                  <a:gd name="T43" fmla="*/ 0 h 72"/>
                  <a:gd name="T44" fmla="*/ 1 w 244"/>
                  <a:gd name="T45" fmla="*/ 0 h 72"/>
                  <a:gd name="T46" fmla="*/ 1 w 244"/>
                  <a:gd name="T47" fmla="*/ 0 h 72"/>
                  <a:gd name="T48" fmla="*/ 1 w 244"/>
                  <a:gd name="T49" fmla="*/ 0 h 72"/>
                  <a:gd name="T50" fmla="*/ 1 w 244"/>
                  <a:gd name="T51" fmla="*/ 0 h 72"/>
                  <a:gd name="T52" fmla="*/ 1 w 244"/>
                  <a:gd name="T53" fmla="*/ 0 h 72"/>
                  <a:gd name="T54" fmla="*/ 1 w 244"/>
                  <a:gd name="T55" fmla="*/ 0 h 72"/>
                  <a:gd name="T56" fmla="*/ 1 w 244"/>
                  <a:gd name="T57" fmla="*/ 0 h 72"/>
                  <a:gd name="T58" fmla="*/ 1 w 244"/>
                  <a:gd name="T59" fmla="*/ 0 h 72"/>
                  <a:gd name="T60" fmla="*/ 1 w 244"/>
                  <a:gd name="T61" fmla="*/ 0 h 72"/>
                  <a:gd name="T62" fmla="*/ 1 w 244"/>
                  <a:gd name="T63" fmla="*/ 0 h 72"/>
                  <a:gd name="T64" fmla="*/ 1 w 244"/>
                  <a:gd name="T65" fmla="*/ 0 h 72"/>
                  <a:gd name="T66" fmla="*/ 1 w 244"/>
                  <a:gd name="T67" fmla="*/ 0 h 72"/>
                  <a:gd name="T68" fmla="*/ 1 w 244"/>
                  <a:gd name="T69" fmla="*/ 0 h 72"/>
                  <a:gd name="T70" fmla="*/ 1 w 244"/>
                  <a:gd name="T71" fmla="*/ 0 h 72"/>
                  <a:gd name="T72" fmla="*/ 1 w 244"/>
                  <a:gd name="T73" fmla="*/ 0 h 72"/>
                  <a:gd name="T74" fmla="*/ 0 w 244"/>
                  <a:gd name="T75" fmla="*/ 0 h 72"/>
                  <a:gd name="T76" fmla="*/ 0 w 244"/>
                  <a:gd name="T77" fmla="*/ 0 h 72"/>
                  <a:gd name="T78" fmla="*/ 0 w 244"/>
                  <a:gd name="T79" fmla="*/ 0 h 72"/>
                  <a:gd name="T80" fmla="*/ 1 w 244"/>
                  <a:gd name="T81" fmla="*/ 0 h 72"/>
                  <a:gd name="T82" fmla="*/ 1 w 244"/>
                  <a:gd name="T83" fmla="*/ 0 h 7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4" h="72">
                    <a:moveTo>
                      <a:pt x="1" y="25"/>
                    </a:moveTo>
                    <a:lnTo>
                      <a:pt x="14" y="19"/>
                    </a:lnTo>
                    <a:lnTo>
                      <a:pt x="28" y="14"/>
                    </a:lnTo>
                    <a:lnTo>
                      <a:pt x="41" y="12"/>
                    </a:lnTo>
                    <a:lnTo>
                      <a:pt x="56" y="11"/>
                    </a:lnTo>
                    <a:lnTo>
                      <a:pt x="71" y="12"/>
                    </a:lnTo>
                    <a:lnTo>
                      <a:pt x="86" y="13"/>
                    </a:lnTo>
                    <a:lnTo>
                      <a:pt x="102" y="17"/>
                    </a:lnTo>
                    <a:lnTo>
                      <a:pt x="117" y="21"/>
                    </a:lnTo>
                    <a:lnTo>
                      <a:pt x="134" y="26"/>
                    </a:lnTo>
                    <a:lnTo>
                      <a:pt x="149" y="32"/>
                    </a:lnTo>
                    <a:lnTo>
                      <a:pt x="164" y="38"/>
                    </a:lnTo>
                    <a:lnTo>
                      <a:pt x="177" y="45"/>
                    </a:lnTo>
                    <a:lnTo>
                      <a:pt x="191" y="52"/>
                    </a:lnTo>
                    <a:lnTo>
                      <a:pt x="205" y="59"/>
                    </a:lnTo>
                    <a:lnTo>
                      <a:pt x="218" y="65"/>
                    </a:lnTo>
                    <a:lnTo>
                      <a:pt x="229" y="72"/>
                    </a:lnTo>
                    <a:lnTo>
                      <a:pt x="235" y="72"/>
                    </a:lnTo>
                    <a:lnTo>
                      <a:pt x="241" y="68"/>
                    </a:lnTo>
                    <a:lnTo>
                      <a:pt x="244" y="63"/>
                    </a:lnTo>
                    <a:lnTo>
                      <a:pt x="243" y="58"/>
                    </a:lnTo>
                    <a:lnTo>
                      <a:pt x="233" y="48"/>
                    </a:lnTo>
                    <a:lnTo>
                      <a:pt x="220" y="40"/>
                    </a:lnTo>
                    <a:lnTo>
                      <a:pt x="207" y="30"/>
                    </a:lnTo>
                    <a:lnTo>
                      <a:pt x="192" y="24"/>
                    </a:lnTo>
                    <a:lnTo>
                      <a:pt x="177" y="17"/>
                    </a:lnTo>
                    <a:lnTo>
                      <a:pt x="161" y="11"/>
                    </a:lnTo>
                    <a:lnTo>
                      <a:pt x="144" y="6"/>
                    </a:lnTo>
                    <a:lnTo>
                      <a:pt x="127" y="3"/>
                    </a:lnTo>
                    <a:lnTo>
                      <a:pt x="109" y="0"/>
                    </a:lnTo>
                    <a:lnTo>
                      <a:pt x="92" y="0"/>
                    </a:lnTo>
                    <a:lnTo>
                      <a:pt x="75" y="0"/>
                    </a:lnTo>
                    <a:lnTo>
                      <a:pt x="59" y="2"/>
                    </a:lnTo>
                    <a:lnTo>
                      <a:pt x="43" y="5"/>
                    </a:lnTo>
                    <a:lnTo>
                      <a:pt x="28" y="10"/>
                    </a:lnTo>
                    <a:lnTo>
                      <a:pt x="14" y="15"/>
                    </a:lnTo>
                    <a:lnTo>
                      <a:pt x="1" y="24"/>
                    </a:lnTo>
                    <a:lnTo>
                      <a:pt x="0" y="25"/>
                    </a:lnTo>
                    <a:lnTo>
                      <a:pt x="1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" name="Freeform 572"/>
              <p:cNvSpPr>
                <a:spLocks/>
              </p:cNvSpPr>
              <p:nvPr/>
            </p:nvSpPr>
            <p:spPr bwMode="auto">
              <a:xfrm>
                <a:off x="2314" y="5132"/>
                <a:ext cx="107" cy="26"/>
              </a:xfrm>
              <a:custGeom>
                <a:avLst/>
                <a:gdLst>
                  <a:gd name="T0" fmla="*/ 0 w 214"/>
                  <a:gd name="T1" fmla="*/ 1 h 52"/>
                  <a:gd name="T2" fmla="*/ 1 w 214"/>
                  <a:gd name="T3" fmla="*/ 1 h 52"/>
                  <a:gd name="T4" fmla="*/ 1 w 214"/>
                  <a:gd name="T5" fmla="*/ 1 h 52"/>
                  <a:gd name="T6" fmla="*/ 1 w 214"/>
                  <a:gd name="T7" fmla="*/ 1 h 52"/>
                  <a:gd name="T8" fmla="*/ 1 w 214"/>
                  <a:gd name="T9" fmla="*/ 1 h 52"/>
                  <a:gd name="T10" fmla="*/ 1 w 214"/>
                  <a:gd name="T11" fmla="*/ 1 h 52"/>
                  <a:gd name="T12" fmla="*/ 1 w 214"/>
                  <a:gd name="T13" fmla="*/ 1 h 52"/>
                  <a:gd name="T14" fmla="*/ 1 w 214"/>
                  <a:gd name="T15" fmla="*/ 1 h 52"/>
                  <a:gd name="T16" fmla="*/ 1 w 214"/>
                  <a:gd name="T17" fmla="*/ 1 h 52"/>
                  <a:gd name="T18" fmla="*/ 1 w 214"/>
                  <a:gd name="T19" fmla="*/ 1 h 52"/>
                  <a:gd name="T20" fmla="*/ 1 w 214"/>
                  <a:gd name="T21" fmla="*/ 1 h 52"/>
                  <a:gd name="T22" fmla="*/ 1 w 214"/>
                  <a:gd name="T23" fmla="*/ 1 h 52"/>
                  <a:gd name="T24" fmla="*/ 1 w 214"/>
                  <a:gd name="T25" fmla="*/ 1 h 52"/>
                  <a:gd name="T26" fmla="*/ 1 w 214"/>
                  <a:gd name="T27" fmla="*/ 1 h 52"/>
                  <a:gd name="T28" fmla="*/ 1 w 214"/>
                  <a:gd name="T29" fmla="*/ 1 h 52"/>
                  <a:gd name="T30" fmla="*/ 1 w 214"/>
                  <a:gd name="T31" fmla="*/ 1 h 52"/>
                  <a:gd name="T32" fmla="*/ 1 w 214"/>
                  <a:gd name="T33" fmla="*/ 1 h 52"/>
                  <a:gd name="T34" fmla="*/ 1 w 214"/>
                  <a:gd name="T35" fmla="*/ 1 h 52"/>
                  <a:gd name="T36" fmla="*/ 1 w 214"/>
                  <a:gd name="T37" fmla="*/ 1 h 52"/>
                  <a:gd name="T38" fmla="*/ 1 w 214"/>
                  <a:gd name="T39" fmla="*/ 1 h 52"/>
                  <a:gd name="T40" fmla="*/ 1 w 214"/>
                  <a:gd name="T41" fmla="*/ 1 h 52"/>
                  <a:gd name="T42" fmla="*/ 1 w 214"/>
                  <a:gd name="T43" fmla="*/ 1 h 52"/>
                  <a:gd name="T44" fmla="*/ 1 w 214"/>
                  <a:gd name="T45" fmla="*/ 1 h 52"/>
                  <a:gd name="T46" fmla="*/ 1 w 214"/>
                  <a:gd name="T47" fmla="*/ 0 h 52"/>
                  <a:gd name="T48" fmla="*/ 1 w 214"/>
                  <a:gd name="T49" fmla="*/ 0 h 52"/>
                  <a:gd name="T50" fmla="*/ 1 w 214"/>
                  <a:gd name="T51" fmla="*/ 1 h 52"/>
                  <a:gd name="T52" fmla="*/ 1 w 214"/>
                  <a:gd name="T53" fmla="*/ 1 h 52"/>
                  <a:gd name="T54" fmla="*/ 1 w 214"/>
                  <a:gd name="T55" fmla="*/ 1 h 52"/>
                  <a:gd name="T56" fmla="*/ 1 w 214"/>
                  <a:gd name="T57" fmla="*/ 1 h 52"/>
                  <a:gd name="T58" fmla="*/ 1 w 214"/>
                  <a:gd name="T59" fmla="*/ 1 h 52"/>
                  <a:gd name="T60" fmla="*/ 1 w 214"/>
                  <a:gd name="T61" fmla="*/ 1 h 52"/>
                  <a:gd name="T62" fmla="*/ 1 w 214"/>
                  <a:gd name="T63" fmla="*/ 1 h 52"/>
                  <a:gd name="T64" fmla="*/ 1 w 214"/>
                  <a:gd name="T65" fmla="*/ 1 h 52"/>
                  <a:gd name="T66" fmla="*/ 1 w 214"/>
                  <a:gd name="T67" fmla="*/ 1 h 52"/>
                  <a:gd name="T68" fmla="*/ 1 w 214"/>
                  <a:gd name="T69" fmla="*/ 1 h 52"/>
                  <a:gd name="T70" fmla="*/ 1 w 214"/>
                  <a:gd name="T71" fmla="*/ 1 h 52"/>
                  <a:gd name="T72" fmla="*/ 0 w 214"/>
                  <a:gd name="T73" fmla="*/ 1 h 52"/>
                  <a:gd name="T74" fmla="*/ 0 w 214"/>
                  <a:gd name="T75" fmla="*/ 1 h 52"/>
                  <a:gd name="T76" fmla="*/ 0 w 214"/>
                  <a:gd name="T77" fmla="*/ 1 h 52"/>
                  <a:gd name="T78" fmla="*/ 0 w 214"/>
                  <a:gd name="T79" fmla="*/ 1 h 52"/>
                  <a:gd name="T80" fmla="*/ 0 w 214"/>
                  <a:gd name="T81" fmla="*/ 1 h 52"/>
                  <a:gd name="T82" fmla="*/ 0 w 214"/>
                  <a:gd name="T83" fmla="*/ 1 h 5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4" h="52">
                    <a:moveTo>
                      <a:pt x="0" y="52"/>
                    </a:moveTo>
                    <a:lnTo>
                      <a:pt x="9" y="44"/>
                    </a:lnTo>
                    <a:lnTo>
                      <a:pt x="19" y="38"/>
                    </a:lnTo>
                    <a:lnTo>
                      <a:pt x="31" y="32"/>
                    </a:lnTo>
                    <a:lnTo>
                      <a:pt x="42" y="29"/>
                    </a:lnTo>
                    <a:lnTo>
                      <a:pt x="55" y="25"/>
                    </a:lnTo>
                    <a:lnTo>
                      <a:pt x="69" y="23"/>
                    </a:lnTo>
                    <a:lnTo>
                      <a:pt x="83" y="22"/>
                    </a:lnTo>
                    <a:lnTo>
                      <a:pt x="96" y="22"/>
                    </a:lnTo>
                    <a:lnTo>
                      <a:pt x="110" y="22"/>
                    </a:lnTo>
                    <a:lnTo>
                      <a:pt x="124" y="23"/>
                    </a:lnTo>
                    <a:lnTo>
                      <a:pt x="138" y="24"/>
                    </a:lnTo>
                    <a:lnTo>
                      <a:pt x="152" y="25"/>
                    </a:lnTo>
                    <a:lnTo>
                      <a:pt x="164" y="26"/>
                    </a:lnTo>
                    <a:lnTo>
                      <a:pt x="178" y="29"/>
                    </a:lnTo>
                    <a:lnTo>
                      <a:pt x="190" y="30"/>
                    </a:lnTo>
                    <a:lnTo>
                      <a:pt x="201" y="31"/>
                    </a:lnTo>
                    <a:lnTo>
                      <a:pt x="207" y="30"/>
                    </a:lnTo>
                    <a:lnTo>
                      <a:pt x="212" y="24"/>
                    </a:lnTo>
                    <a:lnTo>
                      <a:pt x="214" y="18"/>
                    </a:lnTo>
                    <a:lnTo>
                      <a:pt x="212" y="14"/>
                    </a:lnTo>
                    <a:lnTo>
                      <a:pt x="197" y="7"/>
                    </a:lnTo>
                    <a:lnTo>
                      <a:pt x="180" y="2"/>
                    </a:lnTo>
                    <a:lnTo>
                      <a:pt x="165" y="0"/>
                    </a:lnTo>
                    <a:lnTo>
                      <a:pt x="151" y="0"/>
                    </a:lnTo>
                    <a:lnTo>
                      <a:pt x="134" y="2"/>
                    </a:lnTo>
                    <a:lnTo>
                      <a:pt x="118" y="4"/>
                    </a:lnTo>
                    <a:lnTo>
                      <a:pt x="102" y="8"/>
                    </a:lnTo>
                    <a:lnTo>
                      <a:pt x="86" y="12"/>
                    </a:lnTo>
                    <a:lnTo>
                      <a:pt x="73" y="16"/>
                    </a:lnTo>
                    <a:lnTo>
                      <a:pt x="62" y="18"/>
                    </a:lnTo>
                    <a:lnTo>
                      <a:pt x="50" y="22"/>
                    </a:lnTo>
                    <a:lnTo>
                      <a:pt x="40" y="25"/>
                    </a:lnTo>
                    <a:lnTo>
                      <a:pt x="28" y="30"/>
                    </a:lnTo>
                    <a:lnTo>
                      <a:pt x="19" y="34"/>
                    </a:lnTo>
                    <a:lnTo>
                      <a:pt x="9" y="41"/>
                    </a:lnTo>
                    <a:lnTo>
                      <a:pt x="0" y="5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4" name="Freeform 573"/>
              <p:cNvSpPr>
                <a:spLocks/>
              </p:cNvSpPr>
              <p:nvPr/>
            </p:nvSpPr>
            <p:spPr bwMode="auto">
              <a:xfrm>
                <a:off x="2499" y="5180"/>
                <a:ext cx="67" cy="92"/>
              </a:xfrm>
              <a:custGeom>
                <a:avLst/>
                <a:gdLst>
                  <a:gd name="T0" fmla="*/ 0 w 132"/>
                  <a:gd name="T1" fmla="*/ 1 h 184"/>
                  <a:gd name="T2" fmla="*/ 1 w 132"/>
                  <a:gd name="T3" fmla="*/ 1 h 184"/>
                  <a:gd name="T4" fmla="*/ 1 w 132"/>
                  <a:gd name="T5" fmla="*/ 1 h 184"/>
                  <a:gd name="T6" fmla="*/ 1 w 132"/>
                  <a:gd name="T7" fmla="*/ 1 h 184"/>
                  <a:gd name="T8" fmla="*/ 1 w 132"/>
                  <a:gd name="T9" fmla="*/ 1 h 184"/>
                  <a:gd name="T10" fmla="*/ 1 w 132"/>
                  <a:gd name="T11" fmla="*/ 1 h 184"/>
                  <a:gd name="T12" fmla="*/ 1 w 132"/>
                  <a:gd name="T13" fmla="*/ 1 h 184"/>
                  <a:gd name="T14" fmla="*/ 1 w 132"/>
                  <a:gd name="T15" fmla="*/ 1 h 184"/>
                  <a:gd name="T16" fmla="*/ 1 w 132"/>
                  <a:gd name="T17" fmla="*/ 1 h 184"/>
                  <a:gd name="T18" fmla="*/ 1 w 132"/>
                  <a:gd name="T19" fmla="*/ 1 h 184"/>
                  <a:gd name="T20" fmla="*/ 1 w 132"/>
                  <a:gd name="T21" fmla="*/ 1 h 184"/>
                  <a:gd name="T22" fmla="*/ 1 w 132"/>
                  <a:gd name="T23" fmla="*/ 1 h 184"/>
                  <a:gd name="T24" fmla="*/ 1 w 132"/>
                  <a:gd name="T25" fmla="*/ 1 h 184"/>
                  <a:gd name="T26" fmla="*/ 1 w 132"/>
                  <a:gd name="T27" fmla="*/ 1 h 184"/>
                  <a:gd name="T28" fmla="*/ 1 w 132"/>
                  <a:gd name="T29" fmla="*/ 1 h 184"/>
                  <a:gd name="T30" fmla="*/ 1 w 132"/>
                  <a:gd name="T31" fmla="*/ 1 h 184"/>
                  <a:gd name="T32" fmla="*/ 1 w 132"/>
                  <a:gd name="T33" fmla="*/ 1 h 184"/>
                  <a:gd name="T34" fmla="*/ 1 w 132"/>
                  <a:gd name="T35" fmla="*/ 1 h 184"/>
                  <a:gd name="T36" fmla="*/ 1 w 132"/>
                  <a:gd name="T37" fmla="*/ 1 h 184"/>
                  <a:gd name="T38" fmla="*/ 1 w 132"/>
                  <a:gd name="T39" fmla="*/ 1 h 184"/>
                  <a:gd name="T40" fmla="*/ 1 w 132"/>
                  <a:gd name="T41" fmla="*/ 0 h 184"/>
                  <a:gd name="T42" fmla="*/ 1 w 132"/>
                  <a:gd name="T43" fmla="*/ 0 h 184"/>
                  <a:gd name="T44" fmla="*/ 1 w 132"/>
                  <a:gd name="T45" fmla="*/ 0 h 184"/>
                  <a:gd name="T46" fmla="*/ 0 w 132"/>
                  <a:gd name="T47" fmla="*/ 0 h 184"/>
                  <a:gd name="T48" fmla="*/ 0 w 132"/>
                  <a:gd name="T49" fmla="*/ 1 h 184"/>
                  <a:gd name="T50" fmla="*/ 0 w 132"/>
                  <a:gd name="T51" fmla="*/ 1 h 18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2" h="184">
                    <a:moveTo>
                      <a:pt x="0" y="1"/>
                    </a:moveTo>
                    <a:lnTo>
                      <a:pt x="20" y="19"/>
                    </a:lnTo>
                    <a:lnTo>
                      <a:pt x="40" y="40"/>
                    </a:lnTo>
                    <a:lnTo>
                      <a:pt x="57" y="61"/>
                    </a:lnTo>
                    <a:lnTo>
                      <a:pt x="72" y="82"/>
                    </a:lnTo>
                    <a:lnTo>
                      <a:pt x="86" y="107"/>
                    </a:lnTo>
                    <a:lnTo>
                      <a:pt x="99" y="131"/>
                    </a:lnTo>
                    <a:lnTo>
                      <a:pt x="110" y="155"/>
                    </a:lnTo>
                    <a:lnTo>
                      <a:pt x="121" y="182"/>
                    </a:lnTo>
                    <a:lnTo>
                      <a:pt x="124" y="184"/>
                    </a:lnTo>
                    <a:lnTo>
                      <a:pt x="129" y="182"/>
                    </a:lnTo>
                    <a:lnTo>
                      <a:pt x="131" y="177"/>
                    </a:lnTo>
                    <a:lnTo>
                      <a:pt x="132" y="172"/>
                    </a:lnTo>
                    <a:lnTo>
                      <a:pt x="125" y="146"/>
                    </a:lnTo>
                    <a:lnTo>
                      <a:pt x="115" y="121"/>
                    </a:lnTo>
                    <a:lnTo>
                      <a:pt x="101" y="96"/>
                    </a:lnTo>
                    <a:lnTo>
                      <a:pt x="84" y="73"/>
                    </a:lnTo>
                    <a:lnTo>
                      <a:pt x="65" y="53"/>
                    </a:lnTo>
                    <a:lnTo>
                      <a:pt x="45" y="33"/>
                    </a:lnTo>
                    <a:lnTo>
                      <a:pt x="24" y="16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" name="Freeform 574"/>
              <p:cNvSpPr>
                <a:spLocks/>
              </p:cNvSpPr>
              <p:nvPr/>
            </p:nvSpPr>
            <p:spPr bwMode="auto">
              <a:xfrm>
                <a:off x="2477" y="5253"/>
                <a:ext cx="108" cy="62"/>
              </a:xfrm>
              <a:custGeom>
                <a:avLst/>
                <a:gdLst>
                  <a:gd name="T0" fmla="*/ 0 w 216"/>
                  <a:gd name="T1" fmla="*/ 1 h 124"/>
                  <a:gd name="T2" fmla="*/ 1 w 216"/>
                  <a:gd name="T3" fmla="*/ 1 h 124"/>
                  <a:gd name="T4" fmla="*/ 1 w 216"/>
                  <a:gd name="T5" fmla="*/ 1 h 124"/>
                  <a:gd name="T6" fmla="*/ 1 w 216"/>
                  <a:gd name="T7" fmla="*/ 1 h 124"/>
                  <a:gd name="T8" fmla="*/ 1 w 216"/>
                  <a:gd name="T9" fmla="*/ 1 h 124"/>
                  <a:gd name="T10" fmla="*/ 1 w 216"/>
                  <a:gd name="T11" fmla="*/ 1 h 124"/>
                  <a:gd name="T12" fmla="*/ 1 w 216"/>
                  <a:gd name="T13" fmla="*/ 1 h 124"/>
                  <a:gd name="T14" fmla="*/ 1 w 216"/>
                  <a:gd name="T15" fmla="*/ 1 h 124"/>
                  <a:gd name="T16" fmla="*/ 1 w 216"/>
                  <a:gd name="T17" fmla="*/ 1 h 124"/>
                  <a:gd name="T18" fmla="*/ 1 w 216"/>
                  <a:gd name="T19" fmla="*/ 1 h 124"/>
                  <a:gd name="T20" fmla="*/ 1 w 216"/>
                  <a:gd name="T21" fmla="*/ 1 h 124"/>
                  <a:gd name="T22" fmla="*/ 1 w 216"/>
                  <a:gd name="T23" fmla="*/ 1 h 124"/>
                  <a:gd name="T24" fmla="*/ 1 w 216"/>
                  <a:gd name="T25" fmla="*/ 1 h 124"/>
                  <a:gd name="T26" fmla="*/ 1 w 216"/>
                  <a:gd name="T27" fmla="*/ 1 h 124"/>
                  <a:gd name="T28" fmla="*/ 1 w 216"/>
                  <a:gd name="T29" fmla="*/ 1 h 124"/>
                  <a:gd name="T30" fmla="*/ 1 w 216"/>
                  <a:gd name="T31" fmla="*/ 1 h 124"/>
                  <a:gd name="T32" fmla="*/ 1 w 216"/>
                  <a:gd name="T33" fmla="*/ 1 h 124"/>
                  <a:gd name="T34" fmla="*/ 1 w 216"/>
                  <a:gd name="T35" fmla="*/ 1 h 124"/>
                  <a:gd name="T36" fmla="*/ 1 w 216"/>
                  <a:gd name="T37" fmla="*/ 1 h 124"/>
                  <a:gd name="T38" fmla="*/ 1 w 216"/>
                  <a:gd name="T39" fmla="*/ 1 h 124"/>
                  <a:gd name="T40" fmla="*/ 1 w 216"/>
                  <a:gd name="T41" fmla="*/ 1 h 124"/>
                  <a:gd name="T42" fmla="*/ 1 w 216"/>
                  <a:gd name="T43" fmla="*/ 1 h 124"/>
                  <a:gd name="T44" fmla="*/ 1 w 216"/>
                  <a:gd name="T45" fmla="*/ 0 h 124"/>
                  <a:gd name="T46" fmla="*/ 1 w 216"/>
                  <a:gd name="T47" fmla="*/ 1 h 124"/>
                  <a:gd name="T48" fmla="*/ 1 w 216"/>
                  <a:gd name="T49" fmla="*/ 1 h 124"/>
                  <a:gd name="T50" fmla="*/ 1 w 216"/>
                  <a:gd name="T51" fmla="*/ 1 h 124"/>
                  <a:gd name="T52" fmla="*/ 1 w 216"/>
                  <a:gd name="T53" fmla="*/ 1 h 124"/>
                  <a:gd name="T54" fmla="*/ 1 w 216"/>
                  <a:gd name="T55" fmla="*/ 1 h 124"/>
                  <a:gd name="T56" fmla="*/ 1 w 216"/>
                  <a:gd name="T57" fmla="*/ 1 h 124"/>
                  <a:gd name="T58" fmla="*/ 1 w 216"/>
                  <a:gd name="T59" fmla="*/ 1 h 124"/>
                  <a:gd name="T60" fmla="*/ 1 w 216"/>
                  <a:gd name="T61" fmla="*/ 1 h 124"/>
                  <a:gd name="T62" fmla="*/ 1 w 216"/>
                  <a:gd name="T63" fmla="*/ 1 h 124"/>
                  <a:gd name="T64" fmla="*/ 1 w 216"/>
                  <a:gd name="T65" fmla="*/ 1 h 124"/>
                  <a:gd name="T66" fmla="*/ 1 w 216"/>
                  <a:gd name="T67" fmla="*/ 1 h 124"/>
                  <a:gd name="T68" fmla="*/ 1 w 216"/>
                  <a:gd name="T69" fmla="*/ 1 h 124"/>
                  <a:gd name="T70" fmla="*/ 1 w 216"/>
                  <a:gd name="T71" fmla="*/ 1 h 124"/>
                  <a:gd name="T72" fmla="*/ 0 w 216"/>
                  <a:gd name="T73" fmla="*/ 1 h 124"/>
                  <a:gd name="T74" fmla="*/ 0 w 216"/>
                  <a:gd name="T75" fmla="*/ 1 h 124"/>
                  <a:gd name="T76" fmla="*/ 0 w 216"/>
                  <a:gd name="T77" fmla="*/ 1 h 124"/>
                  <a:gd name="T78" fmla="*/ 0 w 216"/>
                  <a:gd name="T79" fmla="*/ 1 h 124"/>
                  <a:gd name="T80" fmla="*/ 0 w 216"/>
                  <a:gd name="T81" fmla="*/ 1 h 124"/>
                  <a:gd name="T82" fmla="*/ 0 w 216"/>
                  <a:gd name="T83" fmla="*/ 1 h 1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6" h="124">
                    <a:moveTo>
                      <a:pt x="0" y="124"/>
                    </a:moveTo>
                    <a:lnTo>
                      <a:pt x="16" y="110"/>
                    </a:lnTo>
                    <a:lnTo>
                      <a:pt x="33" y="98"/>
                    </a:lnTo>
                    <a:lnTo>
                      <a:pt x="50" y="86"/>
                    </a:lnTo>
                    <a:lnTo>
                      <a:pt x="69" y="76"/>
                    </a:lnTo>
                    <a:lnTo>
                      <a:pt x="87" y="68"/>
                    </a:lnTo>
                    <a:lnTo>
                      <a:pt x="107" y="61"/>
                    </a:lnTo>
                    <a:lnTo>
                      <a:pt x="126" y="56"/>
                    </a:lnTo>
                    <a:lnTo>
                      <a:pt x="148" y="53"/>
                    </a:lnTo>
                    <a:lnTo>
                      <a:pt x="159" y="52"/>
                    </a:lnTo>
                    <a:lnTo>
                      <a:pt x="170" y="52"/>
                    </a:lnTo>
                    <a:lnTo>
                      <a:pt x="181" y="50"/>
                    </a:lnTo>
                    <a:lnTo>
                      <a:pt x="191" y="49"/>
                    </a:lnTo>
                    <a:lnTo>
                      <a:pt x="199" y="46"/>
                    </a:lnTo>
                    <a:lnTo>
                      <a:pt x="207" y="40"/>
                    </a:lnTo>
                    <a:lnTo>
                      <a:pt x="213" y="32"/>
                    </a:lnTo>
                    <a:lnTo>
                      <a:pt x="216" y="19"/>
                    </a:lnTo>
                    <a:lnTo>
                      <a:pt x="215" y="15"/>
                    </a:lnTo>
                    <a:lnTo>
                      <a:pt x="214" y="10"/>
                    </a:lnTo>
                    <a:lnTo>
                      <a:pt x="212" y="7"/>
                    </a:lnTo>
                    <a:lnTo>
                      <a:pt x="208" y="4"/>
                    </a:lnTo>
                    <a:lnTo>
                      <a:pt x="196" y="1"/>
                    </a:lnTo>
                    <a:lnTo>
                      <a:pt x="183" y="0"/>
                    </a:lnTo>
                    <a:lnTo>
                      <a:pt x="170" y="2"/>
                    </a:lnTo>
                    <a:lnTo>
                      <a:pt x="158" y="7"/>
                    </a:lnTo>
                    <a:lnTo>
                      <a:pt x="145" y="12"/>
                    </a:lnTo>
                    <a:lnTo>
                      <a:pt x="132" y="19"/>
                    </a:lnTo>
                    <a:lnTo>
                      <a:pt x="121" y="25"/>
                    </a:lnTo>
                    <a:lnTo>
                      <a:pt x="110" y="32"/>
                    </a:lnTo>
                    <a:lnTo>
                      <a:pt x="95" y="41"/>
                    </a:lnTo>
                    <a:lnTo>
                      <a:pt x="80" y="52"/>
                    </a:lnTo>
                    <a:lnTo>
                      <a:pt x="65" y="62"/>
                    </a:lnTo>
                    <a:lnTo>
                      <a:pt x="52" y="73"/>
                    </a:lnTo>
                    <a:lnTo>
                      <a:pt x="38" y="85"/>
                    </a:lnTo>
                    <a:lnTo>
                      <a:pt x="25" y="98"/>
                    </a:lnTo>
                    <a:lnTo>
                      <a:pt x="12" y="110"/>
                    </a:lnTo>
                    <a:lnTo>
                      <a:pt x="0" y="123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6" name="Freeform 575"/>
              <p:cNvSpPr>
                <a:spLocks/>
              </p:cNvSpPr>
              <p:nvPr/>
            </p:nvSpPr>
            <p:spPr bwMode="auto">
              <a:xfrm>
                <a:off x="2386" y="5159"/>
                <a:ext cx="102" cy="159"/>
              </a:xfrm>
              <a:custGeom>
                <a:avLst/>
                <a:gdLst>
                  <a:gd name="T0" fmla="*/ 1 w 204"/>
                  <a:gd name="T1" fmla="*/ 1 h 318"/>
                  <a:gd name="T2" fmla="*/ 1 w 204"/>
                  <a:gd name="T3" fmla="*/ 1 h 318"/>
                  <a:gd name="T4" fmla="*/ 1 w 204"/>
                  <a:gd name="T5" fmla="*/ 1 h 318"/>
                  <a:gd name="T6" fmla="*/ 1 w 204"/>
                  <a:gd name="T7" fmla="*/ 1 h 318"/>
                  <a:gd name="T8" fmla="*/ 1 w 204"/>
                  <a:gd name="T9" fmla="*/ 1 h 318"/>
                  <a:gd name="T10" fmla="*/ 1 w 204"/>
                  <a:gd name="T11" fmla="*/ 1 h 318"/>
                  <a:gd name="T12" fmla="*/ 1 w 204"/>
                  <a:gd name="T13" fmla="*/ 1 h 318"/>
                  <a:gd name="T14" fmla="*/ 1 w 204"/>
                  <a:gd name="T15" fmla="*/ 1 h 318"/>
                  <a:gd name="T16" fmla="*/ 1 w 204"/>
                  <a:gd name="T17" fmla="*/ 1 h 318"/>
                  <a:gd name="T18" fmla="*/ 1 w 204"/>
                  <a:gd name="T19" fmla="*/ 1 h 318"/>
                  <a:gd name="T20" fmla="*/ 1 w 204"/>
                  <a:gd name="T21" fmla="*/ 1 h 318"/>
                  <a:gd name="T22" fmla="*/ 1 w 204"/>
                  <a:gd name="T23" fmla="*/ 1 h 318"/>
                  <a:gd name="T24" fmla="*/ 1 w 204"/>
                  <a:gd name="T25" fmla="*/ 1 h 318"/>
                  <a:gd name="T26" fmla="*/ 1 w 204"/>
                  <a:gd name="T27" fmla="*/ 1 h 318"/>
                  <a:gd name="T28" fmla="*/ 1 w 204"/>
                  <a:gd name="T29" fmla="*/ 1 h 318"/>
                  <a:gd name="T30" fmla="*/ 1 w 204"/>
                  <a:gd name="T31" fmla="*/ 1 h 318"/>
                  <a:gd name="T32" fmla="*/ 1 w 204"/>
                  <a:gd name="T33" fmla="*/ 0 h 318"/>
                  <a:gd name="T34" fmla="*/ 1 w 204"/>
                  <a:gd name="T35" fmla="*/ 0 h 318"/>
                  <a:gd name="T36" fmla="*/ 1 w 204"/>
                  <a:gd name="T37" fmla="*/ 1 h 318"/>
                  <a:gd name="T38" fmla="*/ 0 w 204"/>
                  <a:gd name="T39" fmla="*/ 1 h 318"/>
                  <a:gd name="T40" fmla="*/ 0 w 204"/>
                  <a:gd name="T41" fmla="*/ 1 h 318"/>
                  <a:gd name="T42" fmla="*/ 1 w 204"/>
                  <a:gd name="T43" fmla="*/ 1 h 318"/>
                  <a:gd name="T44" fmla="*/ 1 w 204"/>
                  <a:gd name="T45" fmla="*/ 1 h 318"/>
                  <a:gd name="T46" fmla="*/ 1 w 204"/>
                  <a:gd name="T47" fmla="*/ 1 h 318"/>
                  <a:gd name="T48" fmla="*/ 1 w 204"/>
                  <a:gd name="T49" fmla="*/ 1 h 318"/>
                  <a:gd name="T50" fmla="*/ 1 w 204"/>
                  <a:gd name="T51" fmla="*/ 1 h 318"/>
                  <a:gd name="T52" fmla="*/ 1 w 204"/>
                  <a:gd name="T53" fmla="*/ 1 h 318"/>
                  <a:gd name="T54" fmla="*/ 1 w 204"/>
                  <a:gd name="T55" fmla="*/ 1 h 318"/>
                  <a:gd name="T56" fmla="*/ 1 w 204"/>
                  <a:gd name="T57" fmla="*/ 1 h 318"/>
                  <a:gd name="T58" fmla="*/ 1 w 204"/>
                  <a:gd name="T59" fmla="*/ 1 h 318"/>
                  <a:gd name="T60" fmla="*/ 1 w 204"/>
                  <a:gd name="T61" fmla="*/ 1 h 318"/>
                  <a:gd name="T62" fmla="*/ 1 w 204"/>
                  <a:gd name="T63" fmla="*/ 1 h 318"/>
                  <a:gd name="T64" fmla="*/ 1 w 204"/>
                  <a:gd name="T65" fmla="*/ 1 h 318"/>
                  <a:gd name="T66" fmla="*/ 1 w 204"/>
                  <a:gd name="T67" fmla="*/ 1 h 318"/>
                  <a:gd name="T68" fmla="*/ 1 w 204"/>
                  <a:gd name="T69" fmla="*/ 1 h 318"/>
                  <a:gd name="T70" fmla="*/ 1 w 204"/>
                  <a:gd name="T71" fmla="*/ 1 h 318"/>
                  <a:gd name="T72" fmla="*/ 1 w 204"/>
                  <a:gd name="T73" fmla="*/ 1 h 318"/>
                  <a:gd name="T74" fmla="*/ 1 w 204"/>
                  <a:gd name="T75" fmla="*/ 1 h 318"/>
                  <a:gd name="T76" fmla="*/ 1 w 204"/>
                  <a:gd name="T77" fmla="*/ 1 h 318"/>
                  <a:gd name="T78" fmla="*/ 1 w 204"/>
                  <a:gd name="T79" fmla="*/ 1 h 318"/>
                  <a:gd name="T80" fmla="*/ 1 w 204"/>
                  <a:gd name="T81" fmla="*/ 1 h 318"/>
                  <a:gd name="T82" fmla="*/ 1 w 204"/>
                  <a:gd name="T83" fmla="*/ 1 h 31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4" h="318">
                    <a:moveTo>
                      <a:pt x="204" y="317"/>
                    </a:moveTo>
                    <a:lnTo>
                      <a:pt x="201" y="293"/>
                    </a:lnTo>
                    <a:lnTo>
                      <a:pt x="198" y="269"/>
                    </a:lnTo>
                    <a:lnTo>
                      <a:pt x="192" y="246"/>
                    </a:lnTo>
                    <a:lnTo>
                      <a:pt x="184" y="225"/>
                    </a:lnTo>
                    <a:lnTo>
                      <a:pt x="174" y="203"/>
                    </a:lnTo>
                    <a:lnTo>
                      <a:pt x="163" y="182"/>
                    </a:lnTo>
                    <a:lnTo>
                      <a:pt x="151" y="161"/>
                    </a:lnTo>
                    <a:lnTo>
                      <a:pt x="138" y="140"/>
                    </a:lnTo>
                    <a:lnTo>
                      <a:pt x="123" y="122"/>
                    </a:lnTo>
                    <a:lnTo>
                      <a:pt x="108" y="102"/>
                    </a:lnTo>
                    <a:lnTo>
                      <a:pt x="92" y="84"/>
                    </a:lnTo>
                    <a:lnTo>
                      <a:pt x="75" y="67"/>
                    </a:lnTo>
                    <a:lnTo>
                      <a:pt x="59" y="49"/>
                    </a:lnTo>
                    <a:lnTo>
                      <a:pt x="41" y="32"/>
                    </a:lnTo>
                    <a:lnTo>
                      <a:pt x="24" y="16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6" y="21"/>
                    </a:lnTo>
                    <a:lnTo>
                      <a:pt x="33" y="37"/>
                    </a:lnTo>
                    <a:lnTo>
                      <a:pt x="49" y="54"/>
                    </a:lnTo>
                    <a:lnTo>
                      <a:pt x="67" y="71"/>
                    </a:lnTo>
                    <a:lnTo>
                      <a:pt x="83" y="89"/>
                    </a:lnTo>
                    <a:lnTo>
                      <a:pt x="99" y="107"/>
                    </a:lnTo>
                    <a:lnTo>
                      <a:pt x="115" y="127"/>
                    </a:lnTo>
                    <a:lnTo>
                      <a:pt x="130" y="146"/>
                    </a:lnTo>
                    <a:lnTo>
                      <a:pt x="144" y="166"/>
                    </a:lnTo>
                    <a:lnTo>
                      <a:pt x="156" y="187"/>
                    </a:lnTo>
                    <a:lnTo>
                      <a:pt x="168" y="207"/>
                    </a:lnTo>
                    <a:lnTo>
                      <a:pt x="178" y="228"/>
                    </a:lnTo>
                    <a:lnTo>
                      <a:pt x="188" y="250"/>
                    </a:lnTo>
                    <a:lnTo>
                      <a:pt x="195" y="273"/>
                    </a:lnTo>
                    <a:lnTo>
                      <a:pt x="199" y="295"/>
                    </a:lnTo>
                    <a:lnTo>
                      <a:pt x="203" y="318"/>
                    </a:lnTo>
                    <a:lnTo>
                      <a:pt x="204" y="318"/>
                    </a:lnTo>
                    <a:lnTo>
                      <a:pt x="204" y="3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7" name="Freeform 576"/>
              <p:cNvSpPr>
                <a:spLocks/>
              </p:cNvSpPr>
              <p:nvPr/>
            </p:nvSpPr>
            <p:spPr bwMode="auto">
              <a:xfrm>
                <a:off x="2273" y="5237"/>
                <a:ext cx="125" cy="88"/>
              </a:xfrm>
              <a:custGeom>
                <a:avLst/>
                <a:gdLst>
                  <a:gd name="T0" fmla="*/ 0 w 249"/>
                  <a:gd name="T1" fmla="*/ 0 h 178"/>
                  <a:gd name="T2" fmla="*/ 1 w 249"/>
                  <a:gd name="T3" fmla="*/ 0 h 178"/>
                  <a:gd name="T4" fmla="*/ 1 w 249"/>
                  <a:gd name="T5" fmla="*/ 0 h 178"/>
                  <a:gd name="T6" fmla="*/ 1 w 249"/>
                  <a:gd name="T7" fmla="*/ 0 h 178"/>
                  <a:gd name="T8" fmla="*/ 1 w 249"/>
                  <a:gd name="T9" fmla="*/ 0 h 178"/>
                  <a:gd name="T10" fmla="*/ 1 w 249"/>
                  <a:gd name="T11" fmla="*/ 0 h 178"/>
                  <a:gd name="T12" fmla="*/ 1 w 249"/>
                  <a:gd name="T13" fmla="*/ 0 h 178"/>
                  <a:gd name="T14" fmla="*/ 1 w 249"/>
                  <a:gd name="T15" fmla="*/ 0 h 178"/>
                  <a:gd name="T16" fmla="*/ 1 w 249"/>
                  <a:gd name="T17" fmla="*/ 0 h 178"/>
                  <a:gd name="T18" fmla="*/ 1 w 249"/>
                  <a:gd name="T19" fmla="*/ 0 h 178"/>
                  <a:gd name="T20" fmla="*/ 1 w 249"/>
                  <a:gd name="T21" fmla="*/ 0 h 178"/>
                  <a:gd name="T22" fmla="*/ 1 w 249"/>
                  <a:gd name="T23" fmla="*/ 0 h 178"/>
                  <a:gd name="T24" fmla="*/ 1 w 249"/>
                  <a:gd name="T25" fmla="*/ 0 h 178"/>
                  <a:gd name="T26" fmla="*/ 1 w 249"/>
                  <a:gd name="T27" fmla="*/ 0 h 178"/>
                  <a:gd name="T28" fmla="*/ 1 w 249"/>
                  <a:gd name="T29" fmla="*/ 0 h 178"/>
                  <a:gd name="T30" fmla="*/ 1 w 249"/>
                  <a:gd name="T31" fmla="*/ 0 h 178"/>
                  <a:gd name="T32" fmla="*/ 1 w 249"/>
                  <a:gd name="T33" fmla="*/ 0 h 178"/>
                  <a:gd name="T34" fmla="*/ 1 w 249"/>
                  <a:gd name="T35" fmla="*/ 0 h 178"/>
                  <a:gd name="T36" fmla="*/ 1 w 249"/>
                  <a:gd name="T37" fmla="*/ 0 h 178"/>
                  <a:gd name="T38" fmla="*/ 1 w 249"/>
                  <a:gd name="T39" fmla="*/ 0 h 178"/>
                  <a:gd name="T40" fmla="*/ 1 w 249"/>
                  <a:gd name="T41" fmla="*/ 0 h 178"/>
                  <a:gd name="T42" fmla="*/ 1 w 249"/>
                  <a:gd name="T43" fmla="*/ 0 h 178"/>
                  <a:gd name="T44" fmla="*/ 1 w 249"/>
                  <a:gd name="T45" fmla="*/ 0 h 178"/>
                  <a:gd name="T46" fmla="*/ 1 w 249"/>
                  <a:gd name="T47" fmla="*/ 0 h 178"/>
                  <a:gd name="T48" fmla="*/ 1 w 249"/>
                  <a:gd name="T49" fmla="*/ 0 h 178"/>
                  <a:gd name="T50" fmla="*/ 1 w 249"/>
                  <a:gd name="T51" fmla="*/ 0 h 178"/>
                  <a:gd name="T52" fmla="*/ 1 w 249"/>
                  <a:gd name="T53" fmla="*/ 0 h 178"/>
                  <a:gd name="T54" fmla="*/ 1 w 249"/>
                  <a:gd name="T55" fmla="*/ 0 h 178"/>
                  <a:gd name="T56" fmla="*/ 1 w 249"/>
                  <a:gd name="T57" fmla="*/ 0 h 178"/>
                  <a:gd name="T58" fmla="*/ 1 w 249"/>
                  <a:gd name="T59" fmla="*/ 0 h 178"/>
                  <a:gd name="T60" fmla="*/ 1 w 249"/>
                  <a:gd name="T61" fmla="*/ 0 h 178"/>
                  <a:gd name="T62" fmla="*/ 1 w 249"/>
                  <a:gd name="T63" fmla="*/ 0 h 178"/>
                  <a:gd name="T64" fmla="*/ 1 w 249"/>
                  <a:gd name="T65" fmla="*/ 0 h 178"/>
                  <a:gd name="T66" fmla="*/ 1 w 249"/>
                  <a:gd name="T67" fmla="*/ 0 h 178"/>
                  <a:gd name="T68" fmla="*/ 1 w 249"/>
                  <a:gd name="T69" fmla="*/ 0 h 178"/>
                  <a:gd name="T70" fmla="*/ 1 w 249"/>
                  <a:gd name="T71" fmla="*/ 0 h 178"/>
                  <a:gd name="T72" fmla="*/ 1 w 249"/>
                  <a:gd name="T73" fmla="*/ 0 h 178"/>
                  <a:gd name="T74" fmla="*/ 1 w 249"/>
                  <a:gd name="T75" fmla="*/ 0 h 178"/>
                  <a:gd name="T76" fmla="*/ 1 w 249"/>
                  <a:gd name="T77" fmla="*/ 0 h 178"/>
                  <a:gd name="T78" fmla="*/ 1 w 249"/>
                  <a:gd name="T79" fmla="*/ 0 h 178"/>
                  <a:gd name="T80" fmla="*/ 1 w 249"/>
                  <a:gd name="T81" fmla="*/ 0 h 178"/>
                  <a:gd name="T82" fmla="*/ 1 w 249"/>
                  <a:gd name="T83" fmla="*/ 0 h 178"/>
                  <a:gd name="T84" fmla="*/ 1 w 249"/>
                  <a:gd name="T85" fmla="*/ 0 h 178"/>
                  <a:gd name="T86" fmla="*/ 1 w 249"/>
                  <a:gd name="T87" fmla="*/ 0 h 178"/>
                  <a:gd name="T88" fmla="*/ 0 w 249"/>
                  <a:gd name="T89" fmla="*/ 0 h 178"/>
                  <a:gd name="T90" fmla="*/ 0 w 249"/>
                  <a:gd name="T91" fmla="*/ 0 h 178"/>
                  <a:gd name="T92" fmla="*/ 0 w 249"/>
                  <a:gd name="T93" fmla="*/ 0 h 178"/>
                  <a:gd name="T94" fmla="*/ 0 w 249"/>
                  <a:gd name="T95" fmla="*/ 0 h 178"/>
                  <a:gd name="T96" fmla="*/ 0 w 249"/>
                  <a:gd name="T97" fmla="*/ 0 h 178"/>
                  <a:gd name="T98" fmla="*/ 0 w 249"/>
                  <a:gd name="T99" fmla="*/ 0 h 17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49" h="178">
                    <a:moveTo>
                      <a:pt x="0" y="3"/>
                    </a:moveTo>
                    <a:lnTo>
                      <a:pt x="10" y="3"/>
                    </a:lnTo>
                    <a:lnTo>
                      <a:pt x="21" y="4"/>
                    </a:lnTo>
                    <a:lnTo>
                      <a:pt x="30" y="5"/>
                    </a:lnTo>
                    <a:lnTo>
                      <a:pt x="39" y="6"/>
                    </a:lnTo>
                    <a:lnTo>
                      <a:pt x="48" y="9"/>
                    </a:lnTo>
                    <a:lnTo>
                      <a:pt x="57" y="12"/>
                    </a:lnTo>
                    <a:lnTo>
                      <a:pt x="67" y="17"/>
                    </a:lnTo>
                    <a:lnTo>
                      <a:pt x="76" y="21"/>
                    </a:lnTo>
                    <a:lnTo>
                      <a:pt x="84" y="26"/>
                    </a:lnTo>
                    <a:lnTo>
                      <a:pt x="91" y="32"/>
                    </a:lnTo>
                    <a:lnTo>
                      <a:pt x="98" y="37"/>
                    </a:lnTo>
                    <a:lnTo>
                      <a:pt x="105" y="44"/>
                    </a:lnTo>
                    <a:lnTo>
                      <a:pt x="112" y="50"/>
                    </a:lnTo>
                    <a:lnTo>
                      <a:pt x="119" y="57"/>
                    </a:lnTo>
                    <a:lnTo>
                      <a:pt x="125" y="63"/>
                    </a:lnTo>
                    <a:lnTo>
                      <a:pt x="132" y="68"/>
                    </a:lnTo>
                    <a:lnTo>
                      <a:pt x="146" y="80"/>
                    </a:lnTo>
                    <a:lnTo>
                      <a:pt x="160" y="93"/>
                    </a:lnTo>
                    <a:lnTo>
                      <a:pt x="174" y="105"/>
                    </a:lnTo>
                    <a:lnTo>
                      <a:pt x="187" y="118"/>
                    </a:lnTo>
                    <a:lnTo>
                      <a:pt x="199" y="132"/>
                    </a:lnTo>
                    <a:lnTo>
                      <a:pt x="212" y="146"/>
                    </a:lnTo>
                    <a:lnTo>
                      <a:pt x="222" y="161"/>
                    </a:lnTo>
                    <a:lnTo>
                      <a:pt x="233" y="176"/>
                    </a:lnTo>
                    <a:lnTo>
                      <a:pt x="237" y="178"/>
                    </a:lnTo>
                    <a:lnTo>
                      <a:pt x="243" y="174"/>
                    </a:lnTo>
                    <a:lnTo>
                      <a:pt x="248" y="169"/>
                    </a:lnTo>
                    <a:lnTo>
                      <a:pt x="249" y="163"/>
                    </a:lnTo>
                    <a:lnTo>
                      <a:pt x="244" y="141"/>
                    </a:lnTo>
                    <a:lnTo>
                      <a:pt x="237" y="123"/>
                    </a:lnTo>
                    <a:lnTo>
                      <a:pt x="229" y="105"/>
                    </a:lnTo>
                    <a:lnTo>
                      <a:pt x="218" y="89"/>
                    </a:lnTo>
                    <a:lnTo>
                      <a:pt x="205" y="75"/>
                    </a:lnTo>
                    <a:lnTo>
                      <a:pt x="190" y="61"/>
                    </a:lnTo>
                    <a:lnTo>
                      <a:pt x="174" y="49"/>
                    </a:lnTo>
                    <a:lnTo>
                      <a:pt x="155" y="37"/>
                    </a:lnTo>
                    <a:lnTo>
                      <a:pt x="136" y="26"/>
                    </a:lnTo>
                    <a:lnTo>
                      <a:pt x="117" y="17"/>
                    </a:lnTo>
                    <a:lnTo>
                      <a:pt x="99" y="11"/>
                    </a:lnTo>
                    <a:lnTo>
                      <a:pt x="82" y="5"/>
                    </a:lnTo>
                    <a:lnTo>
                      <a:pt x="62" y="3"/>
                    </a:lnTo>
                    <a:lnTo>
                      <a:pt x="43" y="0"/>
                    </a:lnTo>
                    <a:lnTo>
                      <a:pt x="22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" name="Freeform 577"/>
              <p:cNvSpPr>
                <a:spLocks/>
              </p:cNvSpPr>
              <p:nvPr/>
            </p:nvSpPr>
            <p:spPr bwMode="auto">
              <a:xfrm>
                <a:off x="2330" y="5206"/>
                <a:ext cx="86" cy="69"/>
              </a:xfrm>
              <a:custGeom>
                <a:avLst/>
                <a:gdLst>
                  <a:gd name="T0" fmla="*/ 0 w 172"/>
                  <a:gd name="T1" fmla="*/ 1 h 138"/>
                  <a:gd name="T2" fmla="*/ 1 w 172"/>
                  <a:gd name="T3" fmla="*/ 1 h 138"/>
                  <a:gd name="T4" fmla="*/ 1 w 172"/>
                  <a:gd name="T5" fmla="*/ 1 h 138"/>
                  <a:gd name="T6" fmla="*/ 1 w 172"/>
                  <a:gd name="T7" fmla="*/ 1 h 138"/>
                  <a:gd name="T8" fmla="*/ 1 w 172"/>
                  <a:gd name="T9" fmla="*/ 1 h 138"/>
                  <a:gd name="T10" fmla="*/ 1 w 172"/>
                  <a:gd name="T11" fmla="*/ 1 h 138"/>
                  <a:gd name="T12" fmla="*/ 1 w 172"/>
                  <a:gd name="T13" fmla="*/ 1 h 138"/>
                  <a:gd name="T14" fmla="*/ 1 w 172"/>
                  <a:gd name="T15" fmla="*/ 1 h 138"/>
                  <a:gd name="T16" fmla="*/ 1 w 172"/>
                  <a:gd name="T17" fmla="*/ 1 h 138"/>
                  <a:gd name="T18" fmla="*/ 1 w 172"/>
                  <a:gd name="T19" fmla="*/ 1 h 138"/>
                  <a:gd name="T20" fmla="*/ 1 w 172"/>
                  <a:gd name="T21" fmla="*/ 1 h 138"/>
                  <a:gd name="T22" fmla="*/ 1 w 172"/>
                  <a:gd name="T23" fmla="*/ 1 h 138"/>
                  <a:gd name="T24" fmla="*/ 1 w 172"/>
                  <a:gd name="T25" fmla="*/ 1 h 138"/>
                  <a:gd name="T26" fmla="*/ 1 w 172"/>
                  <a:gd name="T27" fmla="*/ 1 h 138"/>
                  <a:gd name="T28" fmla="*/ 1 w 172"/>
                  <a:gd name="T29" fmla="*/ 1 h 138"/>
                  <a:gd name="T30" fmla="*/ 1 w 172"/>
                  <a:gd name="T31" fmla="*/ 1 h 138"/>
                  <a:gd name="T32" fmla="*/ 1 w 172"/>
                  <a:gd name="T33" fmla="*/ 1 h 138"/>
                  <a:gd name="T34" fmla="*/ 1 w 172"/>
                  <a:gd name="T35" fmla="*/ 1 h 138"/>
                  <a:gd name="T36" fmla="*/ 1 w 172"/>
                  <a:gd name="T37" fmla="*/ 1 h 138"/>
                  <a:gd name="T38" fmla="*/ 1 w 172"/>
                  <a:gd name="T39" fmla="*/ 1 h 138"/>
                  <a:gd name="T40" fmla="*/ 1 w 172"/>
                  <a:gd name="T41" fmla="*/ 0 h 138"/>
                  <a:gd name="T42" fmla="*/ 1 w 172"/>
                  <a:gd name="T43" fmla="*/ 0 h 138"/>
                  <a:gd name="T44" fmla="*/ 1 w 172"/>
                  <a:gd name="T45" fmla="*/ 0 h 138"/>
                  <a:gd name="T46" fmla="*/ 0 w 172"/>
                  <a:gd name="T47" fmla="*/ 1 h 138"/>
                  <a:gd name="T48" fmla="*/ 0 w 172"/>
                  <a:gd name="T49" fmla="*/ 1 h 138"/>
                  <a:gd name="T50" fmla="*/ 0 w 172"/>
                  <a:gd name="T51" fmla="*/ 1 h 13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2" h="138">
                    <a:moveTo>
                      <a:pt x="0" y="1"/>
                    </a:moveTo>
                    <a:lnTo>
                      <a:pt x="25" y="12"/>
                    </a:lnTo>
                    <a:lnTo>
                      <a:pt x="51" y="24"/>
                    </a:lnTo>
                    <a:lnTo>
                      <a:pt x="74" y="38"/>
                    </a:lnTo>
                    <a:lnTo>
                      <a:pt x="94" y="53"/>
                    </a:lnTo>
                    <a:lnTo>
                      <a:pt x="114" y="72"/>
                    </a:lnTo>
                    <a:lnTo>
                      <a:pt x="132" y="91"/>
                    </a:lnTo>
                    <a:lnTo>
                      <a:pt x="147" y="113"/>
                    </a:lnTo>
                    <a:lnTo>
                      <a:pt x="161" y="137"/>
                    </a:lnTo>
                    <a:lnTo>
                      <a:pt x="165" y="138"/>
                    </a:lnTo>
                    <a:lnTo>
                      <a:pt x="168" y="136"/>
                    </a:lnTo>
                    <a:lnTo>
                      <a:pt x="172" y="133"/>
                    </a:lnTo>
                    <a:lnTo>
                      <a:pt x="172" y="128"/>
                    </a:lnTo>
                    <a:lnTo>
                      <a:pt x="161" y="103"/>
                    </a:lnTo>
                    <a:lnTo>
                      <a:pt x="146" y="80"/>
                    </a:lnTo>
                    <a:lnTo>
                      <a:pt x="127" y="60"/>
                    </a:lnTo>
                    <a:lnTo>
                      <a:pt x="104" y="44"/>
                    </a:lnTo>
                    <a:lnTo>
                      <a:pt x="79" y="30"/>
                    </a:lnTo>
                    <a:lnTo>
                      <a:pt x="53" y="19"/>
                    </a:lnTo>
                    <a:lnTo>
                      <a:pt x="28" y="8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9" name="Freeform 578"/>
              <p:cNvSpPr>
                <a:spLocks/>
              </p:cNvSpPr>
              <p:nvPr/>
            </p:nvSpPr>
            <p:spPr bwMode="auto">
              <a:xfrm>
                <a:off x="2016" y="4998"/>
                <a:ext cx="126" cy="92"/>
              </a:xfrm>
              <a:custGeom>
                <a:avLst/>
                <a:gdLst>
                  <a:gd name="T0" fmla="*/ 1 w 251"/>
                  <a:gd name="T1" fmla="*/ 0 h 186"/>
                  <a:gd name="T2" fmla="*/ 1 w 251"/>
                  <a:gd name="T3" fmla="*/ 0 h 186"/>
                  <a:gd name="T4" fmla="*/ 1 w 251"/>
                  <a:gd name="T5" fmla="*/ 0 h 186"/>
                  <a:gd name="T6" fmla="*/ 1 w 251"/>
                  <a:gd name="T7" fmla="*/ 0 h 186"/>
                  <a:gd name="T8" fmla="*/ 1 w 251"/>
                  <a:gd name="T9" fmla="*/ 0 h 186"/>
                  <a:gd name="T10" fmla="*/ 1 w 251"/>
                  <a:gd name="T11" fmla="*/ 0 h 186"/>
                  <a:gd name="T12" fmla="*/ 1 w 251"/>
                  <a:gd name="T13" fmla="*/ 0 h 186"/>
                  <a:gd name="T14" fmla="*/ 1 w 251"/>
                  <a:gd name="T15" fmla="*/ 0 h 186"/>
                  <a:gd name="T16" fmla="*/ 1 w 251"/>
                  <a:gd name="T17" fmla="*/ 0 h 186"/>
                  <a:gd name="T18" fmla="*/ 1 w 251"/>
                  <a:gd name="T19" fmla="*/ 0 h 186"/>
                  <a:gd name="T20" fmla="*/ 1 w 251"/>
                  <a:gd name="T21" fmla="*/ 0 h 186"/>
                  <a:gd name="T22" fmla="*/ 1 w 251"/>
                  <a:gd name="T23" fmla="*/ 0 h 186"/>
                  <a:gd name="T24" fmla="*/ 1 w 251"/>
                  <a:gd name="T25" fmla="*/ 0 h 186"/>
                  <a:gd name="T26" fmla="*/ 1 w 251"/>
                  <a:gd name="T27" fmla="*/ 0 h 186"/>
                  <a:gd name="T28" fmla="*/ 1 w 251"/>
                  <a:gd name="T29" fmla="*/ 0 h 186"/>
                  <a:gd name="T30" fmla="*/ 1 w 251"/>
                  <a:gd name="T31" fmla="*/ 0 h 186"/>
                  <a:gd name="T32" fmla="*/ 1 w 251"/>
                  <a:gd name="T33" fmla="*/ 0 h 186"/>
                  <a:gd name="T34" fmla="*/ 1 w 251"/>
                  <a:gd name="T35" fmla="*/ 0 h 186"/>
                  <a:gd name="T36" fmla="*/ 1 w 251"/>
                  <a:gd name="T37" fmla="*/ 0 h 186"/>
                  <a:gd name="T38" fmla="*/ 0 w 251"/>
                  <a:gd name="T39" fmla="*/ 0 h 186"/>
                  <a:gd name="T40" fmla="*/ 1 w 251"/>
                  <a:gd name="T41" fmla="*/ 0 h 186"/>
                  <a:gd name="T42" fmla="*/ 1 w 251"/>
                  <a:gd name="T43" fmla="*/ 0 h 186"/>
                  <a:gd name="T44" fmla="*/ 1 w 251"/>
                  <a:gd name="T45" fmla="*/ 0 h 186"/>
                  <a:gd name="T46" fmla="*/ 1 w 251"/>
                  <a:gd name="T47" fmla="*/ 0 h 186"/>
                  <a:gd name="T48" fmla="*/ 1 w 251"/>
                  <a:gd name="T49" fmla="*/ 0 h 186"/>
                  <a:gd name="T50" fmla="*/ 1 w 251"/>
                  <a:gd name="T51" fmla="*/ 0 h 186"/>
                  <a:gd name="T52" fmla="*/ 1 w 251"/>
                  <a:gd name="T53" fmla="*/ 0 h 186"/>
                  <a:gd name="T54" fmla="*/ 1 w 251"/>
                  <a:gd name="T55" fmla="*/ 0 h 186"/>
                  <a:gd name="T56" fmla="*/ 1 w 251"/>
                  <a:gd name="T57" fmla="*/ 0 h 186"/>
                  <a:gd name="T58" fmla="*/ 1 w 251"/>
                  <a:gd name="T59" fmla="*/ 0 h 186"/>
                  <a:gd name="T60" fmla="*/ 1 w 251"/>
                  <a:gd name="T61" fmla="*/ 0 h 186"/>
                  <a:gd name="T62" fmla="*/ 1 w 251"/>
                  <a:gd name="T63" fmla="*/ 0 h 186"/>
                  <a:gd name="T64" fmla="*/ 1 w 251"/>
                  <a:gd name="T65" fmla="*/ 0 h 186"/>
                  <a:gd name="T66" fmla="*/ 1 w 251"/>
                  <a:gd name="T67" fmla="*/ 0 h 186"/>
                  <a:gd name="T68" fmla="*/ 1 w 251"/>
                  <a:gd name="T69" fmla="*/ 0 h 186"/>
                  <a:gd name="T70" fmla="*/ 1 w 251"/>
                  <a:gd name="T71" fmla="*/ 0 h 186"/>
                  <a:gd name="T72" fmla="*/ 1 w 251"/>
                  <a:gd name="T73" fmla="*/ 0 h 186"/>
                  <a:gd name="T74" fmla="*/ 1 w 251"/>
                  <a:gd name="T75" fmla="*/ 0 h 186"/>
                  <a:gd name="T76" fmla="*/ 1 w 251"/>
                  <a:gd name="T77" fmla="*/ 0 h 186"/>
                  <a:gd name="T78" fmla="*/ 1 w 251"/>
                  <a:gd name="T79" fmla="*/ 0 h 186"/>
                  <a:gd name="T80" fmla="*/ 1 w 251"/>
                  <a:gd name="T81" fmla="*/ 0 h 186"/>
                  <a:gd name="T82" fmla="*/ 1 w 251"/>
                  <a:gd name="T83" fmla="*/ 0 h 1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51" h="186">
                    <a:moveTo>
                      <a:pt x="250" y="0"/>
                    </a:moveTo>
                    <a:lnTo>
                      <a:pt x="243" y="18"/>
                    </a:lnTo>
                    <a:lnTo>
                      <a:pt x="235" y="34"/>
                    </a:lnTo>
                    <a:lnTo>
                      <a:pt x="225" y="49"/>
                    </a:lnTo>
                    <a:lnTo>
                      <a:pt x="213" y="65"/>
                    </a:lnTo>
                    <a:lnTo>
                      <a:pt x="200" y="79"/>
                    </a:lnTo>
                    <a:lnTo>
                      <a:pt x="187" y="93"/>
                    </a:lnTo>
                    <a:lnTo>
                      <a:pt x="173" y="105"/>
                    </a:lnTo>
                    <a:lnTo>
                      <a:pt x="157" y="117"/>
                    </a:lnTo>
                    <a:lnTo>
                      <a:pt x="140" y="127"/>
                    </a:lnTo>
                    <a:lnTo>
                      <a:pt x="123" y="136"/>
                    </a:lnTo>
                    <a:lnTo>
                      <a:pt x="106" y="144"/>
                    </a:lnTo>
                    <a:lnTo>
                      <a:pt x="87" y="151"/>
                    </a:lnTo>
                    <a:lnTo>
                      <a:pt x="69" y="157"/>
                    </a:lnTo>
                    <a:lnTo>
                      <a:pt x="51" y="161"/>
                    </a:lnTo>
                    <a:lnTo>
                      <a:pt x="33" y="163"/>
                    </a:lnTo>
                    <a:lnTo>
                      <a:pt x="15" y="164"/>
                    </a:lnTo>
                    <a:lnTo>
                      <a:pt x="9" y="166"/>
                    </a:lnTo>
                    <a:lnTo>
                      <a:pt x="2" y="171"/>
                    </a:lnTo>
                    <a:lnTo>
                      <a:pt x="0" y="177"/>
                    </a:lnTo>
                    <a:lnTo>
                      <a:pt x="3" y="181"/>
                    </a:lnTo>
                    <a:lnTo>
                      <a:pt x="22" y="185"/>
                    </a:lnTo>
                    <a:lnTo>
                      <a:pt x="41" y="186"/>
                    </a:lnTo>
                    <a:lnTo>
                      <a:pt x="61" y="184"/>
                    </a:lnTo>
                    <a:lnTo>
                      <a:pt x="81" y="178"/>
                    </a:lnTo>
                    <a:lnTo>
                      <a:pt x="100" y="170"/>
                    </a:lnTo>
                    <a:lnTo>
                      <a:pt x="119" y="161"/>
                    </a:lnTo>
                    <a:lnTo>
                      <a:pt x="138" y="148"/>
                    </a:lnTo>
                    <a:lnTo>
                      <a:pt x="155" y="135"/>
                    </a:lnTo>
                    <a:lnTo>
                      <a:pt x="173" y="120"/>
                    </a:lnTo>
                    <a:lnTo>
                      <a:pt x="189" y="104"/>
                    </a:lnTo>
                    <a:lnTo>
                      <a:pt x="204" y="87"/>
                    </a:lnTo>
                    <a:lnTo>
                      <a:pt x="217" y="70"/>
                    </a:lnTo>
                    <a:lnTo>
                      <a:pt x="228" y="52"/>
                    </a:lnTo>
                    <a:lnTo>
                      <a:pt x="238" y="35"/>
                    </a:lnTo>
                    <a:lnTo>
                      <a:pt x="245" y="18"/>
                    </a:lnTo>
                    <a:lnTo>
                      <a:pt x="251" y="0"/>
                    </a:lnTo>
                    <a:lnTo>
                      <a:pt x="2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0" name="Freeform 579"/>
              <p:cNvSpPr>
                <a:spLocks/>
              </p:cNvSpPr>
              <p:nvPr/>
            </p:nvSpPr>
            <p:spPr bwMode="auto">
              <a:xfrm>
                <a:off x="1962" y="4998"/>
                <a:ext cx="140" cy="37"/>
              </a:xfrm>
              <a:custGeom>
                <a:avLst/>
                <a:gdLst>
                  <a:gd name="T0" fmla="*/ 1 w 280"/>
                  <a:gd name="T1" fmla="*/ 0 h 75"/>
                  <a:gd name="T2" fmla="*/ 1 w 280"/>
                  <a:gd name="T3" fmla="*/ 0 h 75"/>
                  <a:gd name="T4" fmla="*/ 1 w 280"/>
                  <a:gd name="T5" fmla="*/ 0 h 75"/>
                  <a:gd name="T6" fmla="*/ 1 w 280"/>
                  <a:gd name="T7" fmla="*/ 0 h 75"/>
                  <a:gd name="T8" fmla="*/ 1 w 280"/>
                  <a:gd name="T9" fmla="*/ 0 h 75"/>
                  <a:gd name="T10" fmla="*/ 1 w 280"/>
                  <a:gd name="T11" fmla="*/ 0 h 75"/>
                  <a:gd name="T12" fmla="*/ 1 w 280"/>
                  <a:gd name="T13" fmla="*/ 0 h 75"/>
                  <a:gd name="T14" fmla="*/ 1 w 280"/>
                  <a:gd name="T15" fmla="*/ 0 h 75"/>
                  <a:gd name="T16" fmla="*/ 1 w 280"/>
                  <a:gd name="T17" fmla="*/ 0 h 75"/>
                  <a:gd name="T18" fmla="*/ 1 w 280"/>
                  <a:gd name="T19" fmla="*/ 0 h 75"/>
                  <a:gd name="T20" fmla="*/ 1 w 280"/>
                  <a:gd name="T21" fmla="*/ 0 h 75"/>
                  <a:gd name="T22" fmla="*/ 1 w 280"/>
                  <a:gd name="T23" fmla="*/ 0 h 75"/>
                  <a:gd name="T24" fmla="*/ 1 w 280"/>
                  <a:gd name="T25" fmla="*/ 0 h 75"/>
                  <a:gd name="T26" fmla="*/ 1 w 280"/>
                  <a:gd name="T27" fmla="*/ 0 h 75"/>
                  <a:gd name="T28" fmla="*/ 1 w 280"/>
                  <a:gd name="T29" fmla="*/ 0 h 75"/>
                  <a:gd name="T30" fmla="*/ 1 w 280"/>
                  <a:gd name="T31" fmla="*/ 0 h 75"/>
                  <a:gd name="T32" fmla="*/ 1 w 280"/>
                  <a:gd name="T33" fmla="*/ 0 h 75"/>
                  <a:gd name="T34" fmla="*/ 1 w 280"/>
                  <a:gd name="T35" fmla="*/ 0 h 75"/>
                  <a:gd name="T36" fmla="*/ 1 w 280"/>
                  <a:gd name="T37" fmla="*/ 0 h 75"/>
                  <a:gd name="T38" fmla="*/ 0 w 280"/>
                  <a:gd name="T39" fmla="*/ 0 h 75"/>
                  <a:gd name="T40" fmla="*/ 1 w 280"/>
                  <a:gd name="T41" fmla="*/ 0 h 75"/>
                  <a:gd name="T42" fmla="*/ 1 w 280"/>
                  <a:gd name="T43" fmla="*/ 0 h 75"/>
                  <a:gd name="T44" fmla="*/ 1 w 280"/>
                  <a:gd name="T45" fmla="*/ 0 h 75"/>
                  <a:gd name="T46" fmla="*/ 1 w 280"/>
                  <a:gd name="T47" fmla="*/ 0 h 75"/>
                  <a:gd name="T48" fmla="*/ 1 w 280"/>
                  <a:gd name="T49" fmla="*/ 0 h 75"/>
                  <a:gd name="T50" fmla="*/ 1 w 280"/>
                  <a:gd name="T51" fmla="*/ 0 h 75"/>
                  <a:gd name="T52" fmla="*/ 1 w 280"/>
                  <a:gd name="T53" fmla="*/ 0 h 75"/>
                  <a:gd name="T54" fmla="*/ 1 w 280"/>
                  <a:gd name="T55" fmla="*/ 0 h 75"/>
                  <a:gd name="T56" fmla="*/ 1 w 280"/>
                  <a:gd name="T57" fmla="*/ 0 h 75"/>
                  <a:gd name="T58" fmla="*/ 1 w 280"/>
                  <a:gd name="T59" fmla="*/ 0 h 75"/>
                  <a:gd name="T60" fmla="*/ 1 w 280"/>
                  <a:gd name="T61" fmla="*/ 0 h 75"/>
                  <a:gd name="T62" fmla="*/ 1 w 280"/>
                  <a:gd name="T63" fmla="*/ 0 h 75"/>
                  <a:gd name="T64" fmla="*/ 1 w 280"/>
                  <a:gd name="T65" fmla="*/ 0 h 75"/>
                  <a:gd name="T66" fmla="*/ 1 w 280"/>
                  <a:gd name="T67" fmla="*/ 0 h 75"/>
                  <a:gd name="T68" fmla="*/ 1 w 280"/>
                  <a:gd name="T69" fmla="*/ 0 h 75"/>
                  <a:gd name="T70" fmla="*/ 1 w 280"/>
                  <a:gd name="T71" fmla="*/ 0 h 75"/>
                  <a:gd name="T72" fmla="*/ 1 w 280"/>
                  <a:gd name="T73" fmla="*/ 0 h 75"/>
                  <a:gd name="T74" fmla="*/ 1 w 280"/>
                  <a:gd name="T75" fmla="*/ 0 h 75"/>
                  <a:gd name="T76" fmla="*/ 1 w 280"/>
                  <a:gd name="T77" fmla="*/ 0 h 75"/>
                  <a:gd name="T78" fmla="*/ 1 w 280"/>
                  <a:gd name="T79" fmla="*/ 0 h 75"/>
                  <a:gd name="T80" fmla="*/ 1 w 280"/>
                  <a:gd name="T81" fmla="*/ 0 h 75"/>
                  <a:gd name="T82" fmla="*/ 1 w 280"/>
                  <a:gd name="T83" fmla="*/ 0 h 7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0" h="75">
                    <a:moveTo>
                      <a:pt x="278" y="0"/>
                    </a:moveTo>
                    <a:lnTo>
                      <a:pt x="263" y="12"/>
                    </a:lnTo>
                    <a:lnTo>
                      <a:pt x="248" y="22"/>
                    </a:lnTo>
                    <a:lnTo>
                      <a:pt x="232" y="29"/>
                    </a:lnTo>
                    <a:lnTo>
                      <a:pt x="215" y="36"/>
                    </a:lnTo>
                    <a:lnTo>
                      <a:pt x="198" y="41"/>
                    </a:lnTo>
                    <a:lnTo>
                      <a:pt x="179" y="44"/>
                    </a:lnTo>
                    <a:lnTo>
                      <a:pt x="161" y="48"/>
                    </a:lnTo>
                    <a:lnTo>
                      <a:pt x="142" y="51"/>
                    </a:lnTo>
                    <a:lnTo>
                      <a:pt x="125" y="52"/>
                    </a:lnTo>
                    <a:lnTo>
                      <a:pt x="108" y="52"/>
                    </a:lnTo>
                    <a:lnTo>
                      <a:pt x="92" y="49"/>
                    </a:lnTo>
                    <a:lnTo>
                      <a:pt x="74" y="45"/>
                    </a:lnTo>
                    <a:lnTo>
                      <a:pt x="58" y="42"/>
                    </a:lnTo>
                    <a:lnTo>
                      <a:pt x="41" y="38"/>
                    </a:lnTo>
                    <a:lnTo>
                      <a:pt x="25" y="36"/>
                    </a:lnTo>
                    <a:lnTo>
                      <a:pt x="8" y="35"/>
                    </a:lnTo>
                    <a:lnTo>
                      <a:pt x="4" y="36"/>
                    </a:lnTo>
                    <a:lnTo>
                      <a:pt x="1" y="40"/>
                    </a:lnTo>
                    <a:lnTo>
                      <a:pt x="0" y="44"/>
                    </a:lnTo>
                    <a:lnTo>
                      <a:pt x="2" y="47"/>
                    </a:lnTo>
                    <a:lnTo>
                      <a:pt x="21" y="55"/>
                    </a:lnTo>
                    <a:lnTo>
                      <a:pt x="41" y="63"/>
                    </a:lnTo>
                    <a:lnTo>
                      <a:pt x="59" y="68"/>
                    </a:lnTo>
                    <a:lnTo>
                      <a:pt x="78" y="73"/>
                    </a:lnTo>
                    <a:lnTo>
                      <a:pt x="96" y="75"/>
                    </a:lnTo>
                    <a:lnTo>
                      <a:pt x="116" y="75"/>
                    </a:lnTo>
                    <a:lnTo>
                      <a:pt x="136" y="73"/>
                    </a:lnTo>
                    <a:lnTo>
                      <a:pt x="157" y="67"/>
                    </a:lnTo>
                    <a:lnTo>
                      <a:pt x="175" y="62"/>
                    </a:lnTo>
                    <a:lnTo>
                      <a:pt x="192" y="56"/>
                    </a:lnTo>
                    <a:lnTo>
                      <a:pt x="208" y="50"/>
                    </a:lnTo>
                    <a:lnTo>
                      <a:pt x="223" y="42"/>
                    </a:lnTo>
                    <a:lnTo>
                      <a:pt x="238" y="34"/>
                    </a:lnTo>
                    <a:lnTo>
                      <a:pt x="252" y="25"/>
                    </a:lnTo>
                    <a:lnTo>
                      <a:pt x="266" y="13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27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1" name="Freeform 580"/>
              <p:cNvSpPr>
                <a:spLocks/>
              </p:cNvSpPr>
              <p:nvPr/>
            </p:nvSpPr>
            <p:spPr bwMode="auto">
              <a:xfrm>
                <a:off x="1965" y="5015"/>
                <a:ext cx="68" cy="74"/>
              </a:xfrm>
              <a:custGeom>
                <a:avLst/>
                <a:gdLst>
                  <a:gd name="T0" fmla="*/ 0 w 136"/>
                  <a:gd name="T1" fmla="*/ 0 h 149"/>
                  <a:gd name="T2" fmla="*/ 1 w 136"/>
                  <a:gd name="T3" fmla="*/ 0 h 149"/>
                  <a:gd name="T4" fmla="*/ 1 w 136"/>
                  <a:gd name="T5" fmla="*/ 0 h 149"/>
                  <a:gd name="T6" fmla="*/ 1 w 136"/>
                  <a:gd name="T7" fmla="*/ 0 h 149"/>
                  <a:gd name="T8" fmla="*/ 1 w 136"/>
                  <a:gd name="T9" fmla="*/ 0 h 149"/>
                  <a:gd name="T10" fmla="*/ 1 w 136"/>
                  <a:gd name="T11" fmla="*/ 0 h 149"/>
                  <a:gd name="T12" fmla="*/ 1 w 136"/>
                  <a:gd name="T13" fmla="*/ 0 h 149"/>
                  <a:gd name="T14" fmla="*/ 1 w 136"/>
                  <a:gd name="T15" fmla="*/ 0 h 149"/>
                  <a:gd name="T16" fmla="*/ 1 w 136"/>
                  <a:gd name="T17" fmla="*/ 0 h 149"/>
                  <a:gd name="T18" fmla="*/ 1 w 136"/>
                  <a:gd name="T19" fmla="*/ 0 h 149"/>
                  <a:gd name="T20" fmla="*/ 1 w 136"/>
                  <a:gd name="T21" fmla="*/ 0 h 149"/>
                  <a:gd name="T22" fmla="*/ 1 w 136"/>
                  <a:gd name="T23" fmla="*/ 0 h 149"/>
                  <a:gd name="T24" fmla="*/ 1 w 136"/>
                  <a:gd name="T25" fmla="*/ 0 h 149"/>
                  <a:gd name="T26" fmla="*/ 1 w 136"/>
                  <a:gd name="T27" fmla="*/ 0 h 149"/>
                  <a:gd name="T28" fmla="*/ 1 w 136"/>
                  <a:gd name="T29" fmla="*/ 0 h 149"/>
                  <a:gd name="T30" fmla="*/ 1 w 136"/>
                  <a:gd name="T31" fmla="*/ 0 h 149"/>
                  <a:gd name="T32" fmla="*/ 1 w 136"/>
                  <a:gd name="T33" fmla="*/ 0 h 149"/>
                  <a:gd name="T34" fmla="*/ 1 w 136"/>
                  <a:gd name="T35" fmla="*/ 0 h 149"/>
                  <a:gd name="T36" fmla="*/ 1 w 136"/>
                  <a:gd name="T37" fmla="*/ 0 h 149"/>
                  <a:gd name="T38" fmla="*/ 1 w 136"/>
                  <a:gd name="T39" fmla="*/ 0 h 149"/>
                  <a:gd name="T40" fmla="*/ 1 w 136"/>
                  <a:gd name="T41" fmla="*/ 0 h 149"/>
                  <a:gd name="T42" fmla="*/ 1 w 136"/>
                  <a:gd name="T43" fmla="*/ 0 h 149"/>
                  <a:gd name="T44" fmla="*/ 1 w 136"/>
                  <a:gd name="T45" fmla="*/ 0 h 149"/>
                  <a:gd name="T46" fmla="*/ 0 w 136"/>
                  <a:gd name="T47" fmla="*/ 0 h 149"/>
                  <a:gd name="T48" fmla="*/ 0 w 136"/>
                  <a:gd name="T49" fmla="*/ 0 h 149"/>
                  <a:gd name="T50" fmla="*/ 0 w 136"/>
                  <a:gd name="T51" fmla="*/ 0 h 14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6" h="149">
                    <a:moveTo>
                      <a:pt x="0" y="0"/>
                    </a:moveTo>
                    <a:lnTo>
                      <a:pt x="14" y="18"/>
                    </a:lnTo>
                    <a:lnTo>
                      <a:pt x="28" y="38"/>
                    </a:lnTo>
                    <a:lnTo>
                      <a:pt x="42" y="59"/>
                    </a:lnTo>
                    <a:lnTo>
                      <a:pt x="55" y="78"/>
                    </a:lnTo>
                    <a:lnTo>
                      <a:pt x="69" y="97"/>
                    </a:lnTo>
                    <a:lnTo>
                      <a:pt x="84" y="115"/>
                    </a:lnTo>
                    <a:lnTo>
                      <a:pt x="100" y="132"/>
                    </a:lnTo>
                    <a:lnTo>
                      <a:pt x="118" y="147"/>
                    </a:lnTo>
                    <a:lnTo>
                      <a:pt x="125" y="149"/>
                    </a:lnTo>
                    <a:lnTo>
                      <a:pt x="132" y="143"/>
                    </a:lnTo>
                    <a:lnTo>
                      <a:pt x="136" y="136"/>
                    </a:lnTo>
                    <a:lnTo>
                      <a:pt x="135" y="129"/>
                    </a:lnTo>
                    <a:lnTo>
                      <a:pt x="121" y="111"/>
                    </a:lnTo>
                    <a:lnTo>
                      <a:pt x="105" y="93"/>
                    </a:lnTo>
                    <a:lnTo>
                      <a:pt x="89" y="76"/>
                    </a:lnTo>
                    <a:lnTo>
                      <a:pt x="73" y="60"/>
                    </a:lnTo>
                    <a:lnTo>
                      <a:pt x="55" y="44"/>
                    </a:lnTo>
                    <a:lnTo>
                      <a:pt x="37" y="29"/>
                    </a:lnTo>
                    <a:lnTo>
                      <a:pt x="20" y="14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" name="Freeform 581"/>
              <p:cNvSpPr>
                <a:spLocks/>
              </p:cNvSpPr>
              <p:nvPr/>
            </p:nvSpPr>
            <p:spPr bwMode="auto">
              <a:xfrm>
                <a:off x="1988" y="5120"/>
                <a:ext cx="109" cy="89"/>
              </a:xfrm>
              <a:custGeom>
                <a:avLst/>
                <a:gdLst>
                  <a:gd name="T0" fmla="*/ 1 w 218"/>
                  <a:gd name="T1" fmla="*/ 1 h 178"/>
                  <a:gd name="T2" fmla="*/ 1 w 218"/>
                  <a:gd name="T3" fmla="*/ 1 h 178"/>
                  <a:gd name="T4" fmla="*/ 1 w 218"/>
                  <a:gd name="T5" fmla="*/ 1 h 178"/>
                  <a:gd name="T6" fmla="*/ 1 w 218"/>
                  <a:gd name="T7" fmla="*/ 1 h 178"/>
                  <a:gd name="T8" fmla="*/ 1 w 218"/>
                  <a:gd name="T9" fmla="*/ 1 h 178"/>
                  <a:gd name="T10" fmla="*/ 1 w 218"/>
                  <a:gd name="T11" fmla="*/ 1 h 178"/>
                  <a:gd name="T12" fmla="*/ 1 w 218"/>
                  <a:gd name="T13" fmla="*/ 1 h 178"/>
                  <a:gd name="T14" fmla="*/ 1 w 218"/>
                  <a:gd name="T15" fmla="*/ 1 h 178"/>
                  <a:gd name="T16" fmla="*/ 1 w 218"/>
                  <a:gd name="T17" fmla="*/ 1 h 178"/>
                  <a:gd name="T18" fmla="*/ 1 w 218"/>
                  <a:gd name="T19" fmla="*/ 1 h 178"/>
                  <a:gd name="T20" fmla="*/ 1 w 218"/>
                  <a:gd name="T21" fmla="*/ 1 h 178"/>
                  <a:gd name="T22" fmla="*/ 1 w 218"/>
                  <a:gd name="T23" fmla="*/ 1 h 178"/>
                  <a:gd name="T24" fmla="*/ 1 w 218"/>
                  <a:gd name="T25" fmla="*/ 1 h 178"/>
                  <a:gd name="T26" fmla="*/ 1 w 218"/>
                  <a:gd name="T27" fmla="*/ 1 h 178"/>
                  <a:gd name="T28" fmla="*/ 1 w 218"/>
                  <a:gd name="T29" fmla="*/ 1 h 178"/>
                  <a:gd name="T30" fmla="*/ 1 w 218"/>
                  <a:gd name="T31" fmla="*/ 1 h 178"/>
                  <a:gd name="T32" fmla="*/ 1 w 218"/>
                  <a:gd name="T33" fmla="*/ 1 h 178"/>
                  <a:gd name="T34" fmla="*/ 1 w 218"/>
                  <a:gd name="T35" fmla="*/ 1 h 178"/>
                  <a:gd name="T36" fmla="*/ 1 w 218"/>
                  <a:gd name="T37" fmla="*/ 1 h 178"/>
                  <a:gd name="T38" fmla="*/ 1 w 218"/>
                  <a:gd name="T39" fmla="*/ 1 h 178"/>
                  <a:gd name="T40" fmla="*/ 1 w 218"/>
                  <a:gd name="T41" fmla="*/ 0 h 178"/>
                  <a:gd name="T42" fmla="*/ 1 w 218"/>
                  <a:gd name="T43" fmla="*/ 1 h 178"/>
                  <a:gd name="T44" fmla="*/ 1 w 218"/>
                  <a:gd name="T45" fmla="*/ 1 h 178"/>
                  <a:gd name="T46" fmla="*/ 1 w 218"/>
                  <a:gd name="T47" fmla="*/ 1 h 178"/>
                  <a:gd name="T48" fmla="*/ 1 w 218"/>
                  <a:gd name="T49" fmla="*/ 1 h 178"/>
                  <a:gd name="T50" fmla="*/ 1 w 218"/>
                  <a:gd name="T51" fmla="*/ 1 h 178"/>
                  <a:gd name="T52" fmla="*/ 1 w 218"/>
                  <a:gd name="T53" fmla="*/ 1 h 178"/>
                  <a:gd name="T54" fmla="*/ 1 w 218"/>
                  <a:gd name="T55" fmla="*/ 1 h 178"/>
                  <a:gd name="T56" fmla="*/ 1 w 218"/>
                  <a:gd name="T57" fmla="*/ 1 h 178"/>
                  <a:gd name="T58" fmla="*/ 1 w 218"/>
                  <a:gd name="T59" fmla="*/ 1 h 178"/>
                  <a:gd name="T60" fmla="*/ 1 w 218"/>
                  <a:gd name="T61" fmla="*/ 1 h 178"/>
                  <a:gd name="T62" fmla="*/ 1 w 218"/>
                  <a:gd name="T63" fmla="*/ 1 h 178"/>
                  <a:gd name="T64" fmla="*/ 1 w 218"/>
                  <a:gd name="T65" fmla="*/ 1 h 178"/>
                  <a:gd name="T66" fmla="*/ 1 w 218"/>
                  <a:gd name="T67" fmla="*/ 1 h 178"/>
                  <a:gd name="T68" fmla="*/ 1 w 218"/>
                  <a:gd name="T69" fmla="*/ 1 h 178"/>
                  <a:gd name="T70" fmla="*/ 1 w 218"/>
                  <a:gd name="T71" fmla="*/ 1 h 178"/>
                  <a:gd name="T72" fmla="*/ 0 w 218"/>
                  <a:gd name="T73" fmla="*/ 1 h 178"/>
                  <a:gd name="T74" fmla="*/ 0 w 218"/>
                  <a:gd name="T75" fmla="*/ 1 h 178"/>
                  <a:gd name="T76" fmla="*/ 1 w 218"/>
                  <a:gd name="T77" fmla="*/ 1 h 178"/>
                  <a:gd name="T78" fmla="*/ 1 w 218"/>
                  <a:gd name="T79" fmla="*/ 1 h 178"/>
                  <a:gd name="T80" fmla="*/ 1 w 218"/>
                  <a:gd name="T81" fmla="*/ 1 h 178"/>
                  <a:gd name="T82" fmla="*/ 1 w 218"/>
                  <a:gd name="T83" fmla="*/ 1 h 17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8" h="178">
                    <a:moveTo>
                      <a:pt x="1" y="178"/>
                    </a:moveTo>
                    <a:lnTo>
                      <a:pt x="7" y="159"/>
                    </a:lnTo>
                    <a:lnTo>
                      <a:pt x="16" y="140"/>
                    </a:lnTo>
                    <a:lnTo>
                      <a:pt x="28" y="122"/>
                    </a:lnTo>
                    <a:lnTo>
                      <a:pt x="43" y="104"/>
                    </a:lnTo>
                    <a:lnTo>
                      <a:pt x="58" y="88"/>
                    </a:lnTo>
                    <a:lnTo>
                      <a:pt x="75" y="73"/>
                    </a:lnTo>
                    <a:lnTo>
                      <a:pt x="91" y="62"/>
                    </a:lnTo>
                    <a:lnTo>
                      <a:pt x="109" y="51"/>
                    </a:lnTo>
                    <a:lnTo>
                      <a:pt x="121" y="46"/>
                    </a:lnTo>
                    <a:lnTo>
                      <a:pt x="134" y="40"/>
                    </a:lnTo>
                    <a:lnTo>
                      <a:pt x="147" y="35"/>
                    </a:lnTo>
                    <a:lnTo>
                      <a:pt x="159" y="31"/>
                    </a:lnTo>
                    <a:lnTo>
                      <a:pt x="173" y="26"/>
                    </a:lnTo>
                    <a:lnTo>
                      <a:pt x="186" y="22"/>
                    </a:lnTo>
                    <a:lnTo>
                      <a:pt x="200" y="17"/>
                    </a:lnTo>
                    <a:lnTo>
                      <a:pt x="212" y="11"/>
                    </a:lnTo>
                    <a:lnTo>
                      <a:pt x="216" y="9"/>
                    </a:lnTo>
                    <a:lnTo>
                      <a:pt x="218" y="5"/>
                    </a:lnTo>
                    <a:lnTo>
                      <a:pt x="218" y="1"/>
                    </a:lnTo>
                    <a:lnTo>
                      <a:pt x="215" y="0"/>
                    </a:lnTo>
                    <a:lnTo>
                      <a:pt x="197" y="2"/>
                    </a:lnTo>
                    <a:lnTo>
                      <a:pt x="180" y="5"/>
                    </a:lnTo>
                    <a:lnTo>
                      <a:pt x="162" y="11"/>
                    </a:lnTo>
                    <a:lnTo>
                      <a:pt x="144" y="17"/>
                    </a:lnTo>
                    <a:lnTo>
                      <a:pt x="126" y="25"/>
                    </a:lnTo>
                    <a:lnTo>
                      <a:pt x="110" y="34"/>
                    </a:lnTo>
                    <a:lnTo>
                      <a:pt x="94" y="43"/>
                    </a:lnTo>
                    <a:lnTo>
                      <a:pt x="80" y="55"/>
                    </a:lnTo>
                    <a:lnTo>
                      <a:pt x="67" y="66"/>
                    </a:lnTo>
                    <a:lnTo>
                      <a:pt x="54" y="80"/>
                    </a:lnTo>
                    <a:lnTo>
                      <a:pt x="42" y="94"/>
                    </a:lnTo>
                    <a:lnTo>
                      <a:pt x="30" y="110"/>
                    </a:lnTo>
                    <a:lnTo>
                      <a:pt x="19" y="126"/>
                    </a:lnTo>
                    <a:lnTo>
                      <a:pt x="11" y="144"/>
                    </a:lnTo>
                    <a:lnTo>
                      <a:pt x="4" y="161"/>
                    </a:lnTo>
                    <a:lnTo>
                      <a:pt x="0" y="178"/>
                    </a:lnTo>
                    <a:lnTo>
                      <a:pt x="1" y="1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" name="Freeform 582"/>
              <p:cNvSpPr>
                <a:spLocks/>
              </p:cNvSpPr>
              <p:nvPr/>
            </p:nvSpPr>
            <p:spPr bwMode="auto">
              <a:xfrm>
                <a:off x="2041" y="5145"/>
                <a:ext cx="77" cy="93"/>
              </a:xfrm>
              <a:custGeom>
                <a:avLst/>
                <a:gdLst>
                  <a:gd name="T0" fmla="*/ 1 w 154"/>
                  <a:gd name="T1" fmla="*/ 1 h 186"/>
                  <a:gd name="T2" fmla="*/ 1 w 154"/>
                  <a:gd name="T3" fmla="*/ 1 h 186"/>
                  <a:gd name="T4" fmla="*/ 1 w 154"/>
                  <a:gd name="T5" fmla="*/ 1 h 186"/>
                  <a:gd name="T6" fmla="*/ 1 w 154"/>
                  <a:gd name="T7" fmla="*/ 1 h 186"/>
                  <a:gd name="T8" fmla="*/ 1 w 154"/>
                  <a:gd name="T9" fmla="*/ 1 h 186"/>
                  <a:gd name="T10" fmla="*/ 1 w 154"/>
                  <a:gd name="T11" fmla="*/ 1 h 186"/>
                  <a:gd name="T12" fmla="*/ 1 w 154"/>
                  <a:gd name="T13" fmla="*/ 1 h 186"/>
                  <a:gd name="T14" fmla="*/ 1 w 154"/>
                  <a:gd name="T15" fmla="*/ 1 h 186"/>
                  <a:gd name="T16" fmla="*/ 1 w 154"/>
                  <a:gd name="T17" fmla="*/ 1 h 186"/>
                  <a:gd name="T18" fmla="*/ 1 w 154"/>
                  <a:gd name="T19" fmla="*/ 1 h 186"/>
                  <a:gd name="T20" fmla="*/ 1 w 154"/>
                  <a:gd name="T21" fmla="*/ 1 h 186"/>
                  <a:gd name="T22" fmla="*/ 1 w 154"/>
                  <a:gd name="T23" fmla="*/ 1 h 186"/>
                  <a:gd name="T24" fmla="*/ 1 w 154"/>
                  <a:gd name="T25" fmla="*/ 1 h 186"/>
                  <a:gd name="T26" fmla="*/ 1 w 154"/>
                  <a:gd name="T27" fmla="*/ 1 h 186"/>
                  <a:gd name="T28" fmla="*/ 1 w 154"/>
                  <a:gd name="T29" fmla="*/ 1 h 186"/>
                  <a:gd name="T30" fmla="*/ 1 w 154"/>
                  <a:gd name="T31" fmla="*/ 1 h 186"/>
                  <a:gd name="T32" fmla="*/ 1 w 154"/>
                  <a:gd name="T33" fmla="*/ 1 h 186"/>
                  <a:gd name="T34" fmla="*/ 1 w 154"/>
                  <a:gd name="T35" fmla="*/ 1 h 186"/>
                  <a:gd name="T36" fmla="*/ 1 w 154"/>
                  <a:gd name="T37" fmla="*/ 1 h 186"/>
                  <a:gd name="T38" fmla="*/ 1 w 154"/>
                  <a:gd name="T39" fmla="*/ 1 h 186"/>
                  <a:gd name="T40" fmla="*/ 1 w 154"/>
                  <a:gd name="T41" fmla="*/ 0 h 186"/>
                  <a:gd name="T42" fmla="*/ 1 w 154"/>
                  <a:gd name="T43" fmla="*/ 1 h 186"/>
                  <a:gd name="T44" fmla="*/ 1 w 154"/>
                  <a:gd name="T45" fmla="*/ 1 h 186"/>
                  <a:gd name="T46" fmla="*/ 1 w 154"/>
                  <a:gd name="T47" fmla="*/ 1 h 186"/>
                  <a:gd name="T48" fmla="*/ 1 w 154"/>
                  <a:gd name="T49" fmla="*/ 1 h 186"/>
                  <a:gd name="T50" fmla="*/ 1 w 154"/>
                  <a:gd name="T51" fmla="*/ 1 h 186"/>
                  <a:gd name="T52" fmla="*/ 1 w 154"/>
                  <a:gd name="T53" fmla="*/ 1 h 186"/>
                  <a:gd name="T54" fmla="*/ 1 w 154"/>
                  <a:gd name="T55" fmla="*/ 1 h 186"/>
                  <a:gd name="T56" fmla="*/ 0 w 154"/>
                  <a:gd name="T57" fmla="*/ 1 h 186"/>
                  <a:gd name="T58" fmla="*/ 0 w 154"/>
                  <a:gd name="T59" fmla="*/ 1 h 186"/>
                  <a:gd name="T60" fmla="*/ 1 w 154"/>
                  <a:gd name="T61" fmla="*/ 1 h 186"/>
                  <a:gd name="T62" fmla="*/ 1 w 154"/>
                  <a:gd name="T63" fmla="*/ 1 h 186"/>
                  <a:gd name="T64" fmla="*/ 1 w 154"/>
                  <a:gd name="T65" fmla="*/ 1 h 186"/>
                  <a:gd name="T66" fmla="*/ 1 w 154"/>
                  <a:gd name="T67" fmla="*/ 1 h 18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4" h="186">
                    <a:moveTo>
                      <a:pt x="2" y="185"/>
                    </a:moveTo>
                    <a:lnTo>
                      <a:pt x="4" y="170"/>
                    </a:lnTo>
                    <a:lnTo>
                      <a:pt x="6" y="155"/>
                    </a:lnTo>
                    <a:lnTo>
                      <a:pt x="10" y="141"/>
                    </a:lnTo>
                    <a:lnTo>
                      <a:pt x="14" y="127"/>
                    </a:lnTo>
                    <a:lnTo>
                      <a:pt x="20" y="114"/>
                    </a:lnTo>
                    <a:lnTo>
                      <a:pt x="27" y="102"/>
                    </a:lnTo>
                    <a:lnTo>
                      <a:pt x="35" y="89"/>
                    </a:lnTo>
                    <a:lnTo>
                      <a:pt x="44" y="77"/>
                    </a:lnTo>
                    <a:lnTo>
                      <a:pt x="55" y="67"/>
                    </a:lnTo>
                    <a:lnTo>
                      <a:pt x="67" y="57"/>
                    </a:lnTo>
                    <a:lnTo>
                      <a:pt x="79" y="49"/>
                    </a:lnTo>
                    <a:lnTo>
                      <a:pt x="91" y="41"/>
                    </a:lnTo>
                    <a:lnTo>
                      <a:pt x="105" y="34"/>
                    </a:lnTo>
                    <a:lnTo>
                      <a:pt x="119" y="28"/>
                    </a:lnTo>
                    <a:lnTo>
                      <a:pt x="132" y="21"/>
                    </a:lnTo>
                    <a:lnTo>
                      <a:pt x="146" y="14"/>
                    </a:lnTo>
                    <a:lnTo>
                      <a:pt x="149" y="11"/>
                    </a:lnTo>
                    <a:lnTo>
                      <a:pt x="153" y="6"/>
                    </a:lnTo>
                    <a:lnTo>
                      <a:pt x="154" y="1"/>
                    </a:lnTo>
                    <a:lnTo>
                      <a:pt x="149" y="0"/>
                    </a:lnTo>
                    <a:lnTo>
                      <a:pt x="118" y="7"/>
                    </a:lnTo>
                    <a:lnTo>
                      <a:pt x="89" y="22"/>
                    </a:lnTo>
                    <a:lnTo>
                      <a:pt x="64" y="42"/>
                    </a:lnTo>
                    <a:lnTo>
                      <a:pt x="42" y="66"/>
                    </a:lnTo>
                    <a:lnTo>
                      <a:pt x="25" y="94"/>
                    </a:lnTo>
                    <a:lnTo>
                      <a:pt x="12" y="124"/>
                    </a:lnTo>
                    <a:lnTo>
                      <a:pt x="3" y="155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2" y="1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4" name="Freeform 583"/>
              <p:cNvSpPr>
                <a:spLocks/>
              </p:cNvSpPr>
              <p:nvPr/>
            </p:nvSpPr>
            <p:spPr bwMode="auto">
              <a:xfrm>
                <a:off x="1970" y="5204"/>
                <a:ext cx="79" cy="32"/>
              </a:xfrm>
              <a:custGeom>
                <a:avLst/>
                <a:gdLst>
                  <a:gd name="T0" fmla="*/ 0 w 156"/>
                  <a:gd name="T1" fmla="*/ 1 h 63"/>
                  <a:gd name="T2" fmla="*/ 1 w 156"/>
                  <a:gd name="T3" fmla="*/ 1 h 63"/>
                  <a:gd name="T4" fmla="*/ 1 w 156"/>
                  <a:gd name="T5" fmla="*/ 1 h 63"/>
                  <a:gd name="T6" fmla="*/ 1 w 156"/>
                  <a:gd name="T7" fmla="*/ 1 h 63"/>
                  <a:gd name="T8" fmla="*/ 1 w 156"/>
                  <a:gd name="T9" fmla="*/ 1 h 63"/>
                  <a:gd name="T10" fmla="*/ 1 w 156"/>
                  <a:gd name="T11" fmla="*/ 1 h 63"/>
                  <a:gd name="T12" fmla="*/ 1 w 156"/>
                  <a:gd name="T13" fmla="*/ 1 h 63"/>
                  <a:gd name="T14" fmla="*/ 1 w 156"/>
                  <a:gd name="T15" fmla="*/ 1 h 63"/>
                  <a:gd name="T16" fmla="*/ 1 w 156"/>
                  <a:gd name="T17" fmla="*/ 1 h 63"/>
                  <a:gd name="T18" fmla="*/ 1 w 156"/>
                  <a:gd name="T19" fmla="*/ 1 h 63"/>
                  <a:gd name="T20" fmla="*/ 1 w 156"/>
                  <a:gd name="T21" fmla="*/ 1 h 63"/>
                  <a:gd name="T22" fmla="*/ 1 w 156"/>
                  <a:gd name="T23" fmla="*/ 1 h 63"/>
                  <a:gd name="T24" fmla="*/ 1 w 156"/>
                  <a:gd name="T25" fmla="*/ 1 h 63"/>
                  <a:gd name="T26" fmla="*/ 1 w 156"/>
                  <a:gd name="T27" fmla="*/ 1 h 63"/>
                  <a:gd name="T28" fmla="*/ 1 w 156"/>
                  <a:gd name="T29" fmla="*/ 1 h 63"/>
                  <a:gd name="T30" fmla="*/ 1 w 156"/>
                  <a:gd name="T31" fmla="*/ 1 h 63"/>
                  <a:gd name="T32" fmla="*/ 1 w 156"/>
                  <a:gd name="T33" fmla="*/ 1 h 63"/>
                  <a:gd name="T34" fmla="*/ 1 w 156"/>
                  <a:gd name="T35" fmla="*/ 1 h 63"/>
                  <a:gd name="T36" fmla="*/ 1 w 156"/>
                  <a:gd name="T37" fmla="*/ 0 h 63"/>
                  <a:gd name="T38" fmla="*/ 1 w 156"/>
                  <a:gd name="T39" fmla="*/ 0 h 63"/>
                  <a:gd name="T40" fmla="*/ 1 w 156"/>
                  <a:gd name="T41" fmla="*/ 1 h 63"/>
                  <a:gd name="T42" fmla="*/ 0 w 156"/>
                  <a:gd name="T43" fmla="*/ 1 h 63"/>
                  <a:gd name="T44" fmla="*/ 0 w 156"/>
                  <a:gd name="T45" fmla="*/ 1 h 63"/>
                  <a:gd name="T46" fmla="*/ 0 w 156"/>
                  <a:gd name="T47" fmla="*/ 1 h 63"/>
                  <a:gd name="T48" fmla="*/ 0 w 156"/>
                  <a:gd name="T49" fmla="*/ 1 h 63"/>
                  <a:gd name="T50" fmla="*/ 0 w 156"/>
                  <a:gd name="T51" fmla="*/ 1 h 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6" h="63">
                    <a:moveTo>
                      <a:pt x="0" y="5"/>
                    </a:moveTo>
                    <a:lnTo>
                      <a:pt x="18" y="11"/>
                    </a:lnTo>
                    <a:lnTo>
                      <a:pt x="35" y="21"/>
                    </a:lnTo>
                    <a:lnTo>
                      <a:pt x="53" y="30"/>
                    </a:lnTo>
                    <a:lnTo>
                      <a:pt x="70" y="39"/>
                    </a:lnTo>
                    <a:lnTo>
                      <a:pt x="87" y="47"/>
                    </a:lnTo>
                    <a:lnTo>
                      <a:pt x="106" y="55"/>
                    </a:lnTo>
                    <a:lnTo>
                      <a:pt x="124" y="61"/>
                    </a:lnTo>
                    <a:lnTo>
                      <a:pt x="144" y="63"/>
                    </a:lnTo>
                    <a:lnTo>
                      <a:pt x="148" y="61"/>
                    </a:lnTo>
                    <a:lnTo>
                      <a:pt x="154" y="56"/>
                    </a:lnTo>
                    <a:lnTo>
                      <a:pt x="156" y="52"/>
                    </a:lnTo>
                    <a:lnTo>
                      <a:pt x="154" y="47"/>
                    </a:lnTo>
                    <a:lnTo>
                      <a:pt x="137" y="36"/>
                    </a:lnTo>
                    <a:lnTo>
                      <a:pt x="120" y="24"/>
                    </a:lnTo>
                    <a:lnTo>
                      <a:pt x="101" y="15"/>
                    </a:lnTo>
                    <a:lnTo>
                      <a:pt x="82" y="8"/>
                    </a:lnTo>
                    <a:lnTo>
                      <a:pt x="62" y="2"/>
                    </a:lnTo>
                    <a:lnTo>
                      <a:pt x="42" y="0"/>
                    </a:lnTo>
                    <a:lnTo>
                      <a:pt x="22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5" name="Freeform 584"/>
              <p:cNvSpPr>
                <a:spLocks/>
              </p:cNvSpPr>
              <p:nvPr/>
            </p:nvSpPr>
            <p:spPr bwMode="auto">
              <a:xfrm>
                <a:off x="2078" y="5175"/>
                <a:ext cx="35" cy="146"/>
              </a:xfrm>
              <a:custGeom>
                <a:avLst/>
                <a:gdLst>
                  <a:gd name="T0" fmla="*/ 1 w 70"/>
                  <a:gd name="T1" fmla="*/ 0 h 293"/>
                  <a:gd name="T2" fmla="*/ 1 w 70"/>
                  <a:gd name="T3" fmla="*/ 0 h 293"/>
                  <a:gd name="T4" fmla="*/ 1 w 70"/>
                  <a:gd name="T5" fmla="*/ 0 h 293"/>
                  <a:gd name="T6" fmla="*/ 1 w 70"/>
                  <a:gd name="T7" fmla="*/ 0 h 293"/>
                  <a:gd name="T8" fmla="*/ 1 w 70"/>
                  <a:gd name="T9" fmla="*/ 0 h 293"/>
                  <a:gd name="T10" fmla="*/ 0 w 70"/>
                  <a:gd name="T11" fmla="*/ 0 h 293"/>
                  <a:gd name="T12" fmla="*/ 1 w 70"/>
                  <a:gd name="T13" fmla="*/ 0 h 293"/>
                  <a:gd name="T14" fmla="*/ 1 w 70"/>
                  <a:gd name="T15" fmla="*/ 0 h 293"/>
                  <a:gd name="T16" fmla="*/ 1 w 70"/>
                  <a:gd name="T17" fmla="*/ 0 h 293"/>
                  <a:gd name="T18" fmla="*/ 1 w 70"/>
                  <a:gd name="T19" fmla="*/ 0 h 293"/>
                  <a:gd name="T20" fmla="*/ 1 w 70"/>
                  <a:gd name="T21" fmla="*/ 0 h 293"/>
                  <a:gd name="T22" fmla="*/ 1 w 70"/>
                  <a:gd name="T23" fmla="*/ 0 h 293"/>
                  <a:gd name="T24" fmla="*/ 1 w 70"/>
                  <a:gd name="T25" fmla="*/ 0 h 293"/>
                  <a:gd name="T26" fmla="*/ 1 w 70"/>
                  <a:gd name="T27" fmla="*/ 0 h 293"/>
                  <a:gd name="T28" fmla="*/ 1 w 70"/>
                  <a:gd name="T29" fmla="*/ 0 h 293"/>
                  <a:gd name="T30" fmla="*/ 1 w 70"/>
                  <a:gd name="T31" fmla="*/ 0 h 293"/>
                  <a:gd name="T32" fmla="*/ 1 w 70"/>
                  <a:gd name="T33" fmla="*/ 0 h 293"/>
                  <a:gd name="T34" fmla="*/ 1 w 70"/>
                  <a:gd name="T35" fmla="*/ 0 h 293"/>
                  <a:gd name="T36" fmla="*/ 1 w 70"/>
                  <a:gd name="T37" fmla="*/ 0 h 293"/>
                  <a:gd name="T38" fmla="*/ 1 w 70"/>
                  <a:gd name="T39" fmla="*/ 0 h 293"/>
                  <a:gd name="T40" fmla="*/ 1 w 70"/>
                  <a:gd name="T41" fmla="*/ 0 h 293"/>
                  <a:gd name="T42" fmla="*/ 1 w 70"/>
                  <a:gd name="T43" fmla="*/ 0 h 293"/>
                  <a:gd name="T44" fmla="*/ 1 w 70"/>
                  <a:gd name="T45" fmla="*/ 0 h 293"/>
                  <a:gd name="T46" fmla="*/ 1 w 70"/>
                  <a:gd name="T47" fmla="*/ 0 h 293"/>
                  <a:gd name="T48" fmla="*/ 1 w 70"/>
                  <a:gd name="T49" fmla="*/ 0 h 293"/>
                  <a:gd name="T50" fmla="*/ 1 w 70"/>
                  <a:gd name="T51" fmla="*/ 0 h 29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0" h="293">
                    <a:moveTo>
                      <a:pt x="70" y="0"/>
                    </a:moveTo>
                    <a:lnTo>
                      <a:pt x="45" y="25"/>
                    </a:lnTo>
                    <a:lnTo>
                      <a:pt x="26" y="59"/>
                    </a:lnTo>
                    <a:lnTo>
                      <a:pt x="11" y="98"/>
                    </a:lnTo>
                    <a:lnTo>
                      <a:pt x="2" y="139"/>
                    </a:lnTo>
                    <a:lnTo>
                      <a:pt x="0" y="183"/>
                    </a:lnTo>
                    <a:lnTo>
                      <a:pt x="5" y="223"/>
                    </a:lnTo>
                    <a:lnTo>
                      <a:pt x="16" y="260"/>
                    </a:lnTo>
                    <a:lnTo>
                      <a:pt x="35" y="290"/>
                    </a:lnTo>
                    <a:lnTo>
                      <a:pt x="41" y="293"/>
                    </a:lnTo>
                    <a:lnTo>
                      <a:pt x="46" y="287"/>
                    </a:lnTo>
                    <a:lnTo>
                      <a:pt x="50" y="280"/>
                    </a:lnTo>
                    <a:lnTo>
                      <a:pt x="50" y="273"/>
                    </a:lnTo>
                    <a:lnTo>
                      <a:pt x="41" y="241"/>
                    </a:lnTo>
                    <a:lnTo>
                      <a:pt x="34" y="206"/>
                    </a:lnTo>
                    <a:lnTo>
                      <a:pt x="28" y="168"/>
                    </a:lnTo>
                    <a:lnTo>
                      <a:pt x="26" y="130"/>
                    </a:lnTo>
                    <a:lnTo>
                      <a:pt x="27" y="93"/>
                    </a:lnTo>
                    <a:lnTo>
                      <a:pt x="35" y="59"/>
                    </a:lnTo>
                    <a:lnTo>
                      <a:pt x="49" y="28"/>
                    </a:lnTo>
                    <a:lnTo>
                      <a:pt x="70" y="1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6" name="Freeform 585"/>
              <p:cNvSpPr>
                <a:spLocks/>
              </p:cNvSpPr>
              <p:nvPr/>
            </p:nvSpPr>
            <p:spPr bwMode="auto">
              <a:xfrm>
                <a:off x="2146" y="5203"/>
                <a:ext cx="44" cy="99"/>
              </a:xfrm>
              <a:custGeom>
                <a:avLst/>
                <a:gdLst>
                  <a:gd name="T0" fmla="*/ 1 w 88"/>
                  <a:gd name="T1" fmla="*/ 0 h 199"/>
                  <a:gd name="T2" fmla="*/ 0 w 88"/>
                  <a:gd name="T3" fmla="*/ 0 h 199"/>
                  <a:gd name="T4" fmla="*/ 1 w 88"/>
                  <a:gd name="T5" fmla="*/ 0 h 199"/>
                  <a:gd name="T6" fmla="*/ 1 w 88"/>
                  <a:gd name="T7" fmla="*/ 0 h 199"/>
                  <a:gd name="T8" fmla="*/ 1 w 88"/>
                  <a:gd name="T9" fmla="*/ 0 h 199"/>
                  <a:gd name="T10" fmla="*/ 1 w 88"/>
                  <a:gd name="T11" fmla="*/ 0 h 199"/>
                  <a:gd name="T12" fmla="*/ 1 w 88"/>
                  <a:gd name="T13" fmla="*/ 0 h 199"/>
                  <a:gd name="T14" fmla="*/ 1 w 88"/>
                  <a:gd name="T15" fmla="*/ 0 h 199"/>
                  <a:gd name="T16" fmla="*/ 1 w 88"/>
                  <a:gd name="T17" fmla="*/ 0 h 199"/>
                  <a:gd name="T18" fmla="*/ 1 w 88"/>
                  <a:gd name="T19" fmla="*/ 0 h 199"/>
                  <a:gd name="T20" fmla="*/ 1 w 88"/>
                  <a:gd name="T21" fmla="*/ 0 h 199"/>
                  <a:gd name="T22" fmla="*/ 1 w 88"/>
                  <a:gd name="T23" fmla="*/ 0 h 199"/>
                  <a:gd name="T24" fmla="*/ 1 w 88"/>
                  <a:gd name="T25" fmla="*/ 0 h 199"/>
                  <a:gd name="T26" fmla="*/ 1 w 88"/>
                  <a:gd name="T27" fmla="*/ 0 h 199"/>
                  <a:gd name="T28" fmla="*/ 1 w 88"/>
                  <a:gd name="T29" fmla="*/ 0 h 199"/>
                  <a:gd name="T30" fmla="*/ 1 w 88"/>
                  <a:gd name="T31" fmla="*/ 0 h 199"/>
                  <a:gd name="T32" fmla="*/ 1 w 88"/>
                  <a:gd name="T33" fmla="*/ 0 h 199"/>
                  <a:gd name="T34" fmla="*/ 1 w 88"/>
                  <a:gd name="T35" fmla="*/ 0 h 199"/>
                  <a:gd name="T36" fmla="*/ 1 w 88"/>
                  <a:gd name="T37" fmla="*/ 0 h 199"/>
                  <a:gd name="T38" fmla="*/ 1 w 88"/>
                  <a:gd name="T39" fmla="*/ 0 h 199"/>
                  <a:gd name="T40" fmla="*/ 1 w 88"/>
                  <a:gd name="T41" fmla="*/ 0 h 199"/>
                  <a:gd name="T42" fmla="*/ 1 w 88"/>
                  <a:gd name="T43" fmla="*/ 0 h 199"/>
                  <a:gd name="T44" fmla="*/ 1 w 88"/>
                  <a:gd name="T45" fmla="*/ 0 h 199"/>
                  <a:gd name="T46" fmla="*/ 1 w 88"/>
                  <a:gd name="T47" fmla="*/ 0 h 199"/>
                  <a:gd name="T48" fmla="*/ 1 w 88"/>
                  <a:gd name="T49" fmla="*/ 0 h 199"/>
                  <a:gd name="T50" fmla="*/ 1 w 88"/>
                  <a:gd name="T51" fmla="*/ 0 h 19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88" h="199">
                    <a:moveTo>
                      <a:pt x="1" y="3"/>
                    </a:moveTo>
                    <a:lnTo>
                      <a:pt x="0" y="32"/>
                    </a:lnTo>
                    <a:lnTo>
                      <a:pt x="1" y="58"/>
                    </a:lnTo>
                    <a:lnTo>
                      <a:pt x="4" y="85"/>
                    </a:lnTo>
                    <a:lnTo>
                      <a:pt x="11" y="110"/>
                    </a:lnTo>
                    <a:lnTo>
                      <a:pt x="20" y="133"/>
                    </a:lnTo>
                    <a:lnTo>
                      <a:pt x="32" y="156"/>
                    </a:lnTo>
                    <a:lnTo>
                      <a:pt x="49" y="178"/>
                    </a:lnTo>
                    <a:lnTo>
                      <a:pt x="69" y="197"/>
                    </a:lnTo>
                    <a:lnTo>
                      <a:pt x="75" y="199"/>
                    </a:lnTo>
                    <a:lnTo>
                      <a:pt x="82" y="195"/>
                    </a:lnTo>
                    <a:lnTo>
                      <a:pt x="88" y="189"/>
                    </a:lnTo>
                    <a:lnTo>
                      <a:pt x="88" y="185"/>
                    </a:lnTo>
                    <a:lnTo>
                      <a:pt x="70" y="163"/>
                    </a:lnTo>
                    <a:lnTo>
                      <a:pt x="55" y="142"/>
                    </a:lnTo>
                    <a:lnTo>
                      <a:pt x="43" y="121"/>
                    </a:lnTo>
                    <a:lnTo>
                      <a:pt x="31" y="100"/>
                    </a:lnTo>
                    <a:lnTo>
                      <a:pt x="21" y="77"/>
                    </a:lnTo>
                    <a:lnTo>
                      <a:pt x="14" y="52"/>
                    </a:lnTo>
                    <a:lnTo>
                      <a:pt x="8" y="27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7" name="Freeform 586"/>
              <p:cNvSpPr>
                <a:spLocks/>
              </p:cNvSpPr>
              <p:nvPr/>
            </p:nvSpPr>
            <p:spPr bwMode="auto">
              <a:xfrm>
                <a:off x="2084" y="5286"/>
                <a:ext cx="107" cy="38"/>
              </a:xfrm>
              <a:custGeom>
                <a:avLst/>
                <a:gdLst>
                  <a:gd name="T0" fmla="*/ 1 w 213"/>
                  <a:gd name="T1" fmla="*/ 1 h 75"/>
                  <a:gd name="T2" fmla="*/ 1 w 213"/>
                  <a:gd name="T3" fmla="*/ 1 h 75"/>
                  <a:gd name="T4" fmla="*/ 1 w 213"/>
                  <a:gd name="T5" fmla="*/ 1 h 75"/>
                  <a:gd name="T6" fmla="*/ 1 w 213"/>
                  <a:gd name="T7" fmla="*/ 1 h 75"/>
                  <a:gd name="T8" fmla="*/ 1 w 213"/>
                  <a:gd name="T9" fmla="*/ 1 h 75"/>
                  <a:gd name="T10" fmla="*/ 1 w 213"/>
                  <a:gd name="T11" fmla="*/ 1 h 75"/>
                  <a:gd name="T12" fmla="*/ 1 w 213"/>
                  <a:gd name="T13" fmla="*/ 1 h 75"/>
                  <a:gd name="T14" fmla="*/ 1 w 213"/>
                  <a:gd name="T15" fmla="*/ 1 h 75"/>
                  <a:gd name="T16" fmla="*/ 1 w 213"/>
                  <a:gd name="T17" fmla="*/ 1 h 75"/>
                  <a:gd name="T18" fmla="*/ 1 w 213"/>
                  <a:gd name="T19" fmla="*/ 1 h 75"/>
                  <a:gd name="T20" fmla="*/ 1 w 213"/>
                  <a:gd name="T21" fmla="*/ 1 h 75"/>
                  <a:gd name="T22" fmla="*/ 1 w 213"/>
                  <a:gd name="T23" fmla="*/ 1 h 75"/>
                  <a:gd name="T24" fmla="*/ 1 w 213"/>
                  <a:gd name="T25" fmla="*/ 1 h 75"/>
                  <a:gd name="T26" fmla="*/ 1 w 213"/>
                  <a:gd name="T27" fmla="*/ 1 h 75"/>
                  <a:gd name="T28" fmla="*/ 1 w 213"/>
                  <a:gd name="T29" fmla="*/ 1 h 75"/>
                  <a:gd name="T30" fmla="*/ 1 w 213"/>
                  <a:gd name="T31" fmla="*/ 1 h 75"/>
                  <a:gd name="T32" fmla="*/ 1 w 213"/>
                  <a:gd name="T33" fmla="*/ 1 h 75"/>
                  <a:gd name="T34" fmla="*/ 1 w 213"/>
                  <a:gd name="T35" fmla="*/ 1 h 75"/>
                  <a:gd name="T36" fmla="*/ 1 w 213"/>
                  <a:gd name="T37" fmla="*/ 1 h 75"/>
                  <a:gd name="T38" fmla="*/ 1 w 213"/>
                  <a:gd name="T39" fmla="*/ 1 h 75"/>
                  <a:gd name="T40" fmla="*/ 1 w 213"/>
                  <a:gd name="T41" fmla="*/ 1 h 75"/>
                  <a:gd name="T42" fmla="*/ 1 w 213"/>
                  <a:gd name="T43" fmla="*/ 1 h 75"/>
                  <a:gd name="T44" fmla="*/ 1 w 213"/>
                  <a:gd name="T45" fmla="*/ 1 h 75"/>
                  <a:gd name="T46" fmla="*/ 1 w 213"/>
                  <a:gd name="T47" fmla="*/ 1 h 75"/>
                  <a:gd name="T48" fmla="*/ 1 w 213"/>
                  <a:gd name="T49" fmla="*/ 1 h 75"/>
                  <a:gd name="T50" fmla="*/ 1 w 213"/>
                  <a:gd name="T51" fmla="*/ 1 h 75"/>
                  <a:gd name="T52" fmla="*/ 1 w 213"/>
                  <a:gd name="T53" fmla="*/ 1 h 75"/>
                  <a:gd name="T54" fmla="*/ 1 w 213"/>
                  <a:gd name="T55" fmla="*/ 1 h 75"/>
                  <a:gd name="T56" fmla="*/ 1 w 213"/>
                  <a:gd name="T57" fmla="*/ 0 h 75"/>
                  <a:gd name="T58" fmla="*/ 1 w 213"/>
                  <a:gd name="T59" fmla="*/ 1 h 75"/>
                  <a:gd name="T60" fmla="*/ 1 w 213"/>
                  <a:gd name="T61" fmla="*/ 1 h 75"/>
                  <a:gd name="T62" fmla="*/ 1 w 213"/>
                  <a:gd name="T63" fmla="*/ 1 h 75"/>
                  <a:gd name="T64" fmla="*/ 1 w 213"/>
                  <a:gd name="T65" fmla="*/ 1 h 75"/>
                  <a:gd name="T66" fmla="*/ 1 w 213"/>
                  <a:gd name="T67" fmla="*/ 1 h 75"/>
                  <a:gd name="T68" fmla="*/ 1 w 213"/>
                  <a:gd name="T69" fmla="*/ 1 h 75"/>
                  <a:gd name="T70" fmla="*/ 1 w 213"/>
                  <a:gd name="T71" fmla="*/ 1 h 75"/>
                  <a:gd name="T72" fmla="*/ 1 w 213"/>
                  <a:gd name="T73" fmla="*/ 1 h 75"/>
                  <a:gd name="T74" fmla="*/ 1 w 213"/>
                  <a:gd name="T75" fmla="*/ 1 h 75"/>
                  <a:gd name="T76" fmla="*/ 1 w 213"/>
                  <a:gd name="T77" fmla="*/ 1 h 75"/>
                  <a:gd name="T78" fmla="*/ 1 w 213"/>
                  <a:gd name="T79" fmla="*/ 1 h 75"/>
                  <a:gd name="T80" fmla="*/ 1 w 213"/>
                  <a:gd name="T81" fmla="*/ 1 h 75"/>
                  <a:gd name="T82" fmla="*/ 1 w 213"/>
                  <a:gd name="T83" fmla="*/ 1 h 75"/>
                  <a:gd name="T84" fmla="*/ 1 w 213"/>
                  <a:gd name="T85" fmla="*/ 1 h 75"/>
                  <a:gd name="T86" fmla="*/ 1 w 213"/>
                  <a:gd name="T87" fmla="*/ 1 h 75"/>
                  <a:gd name="T88" fmla="*/ 0 w 213"/>
                  <a:gd name="T89" fmla="*/ 1 h 75"/>
                  <a:gd name="T90" fmla="*/ 0 w 213"/>
                  <a:gd name="T91" fmla="*/ 1 h 75"/>
                  <a:gd name="T92" fmla="*/ 1 w 213"/>
                  <a:gd name="T93" fmla="*/ 1 h 75"/>
                  <a:gd name="T94" fmla="*/ 1 w 213"/>
                  <a:gd name="T95" fmla="*/ 1 h 75"/>
                  <a:gd name="T96" fmla="*/ 1 w 213"/>
                  <a:gd name="T97" fmla="*/ 1 h 75"/>
                  <a:gd name="T98" fmla="*/ 1 w 213"/>
                  <a:gd name="T99" fmla="*/ 1 h 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3" h="75">
                    <a:moveTo>
                      <a:pt x="1" y="75"/>
                    </a:moveTo>
                    <a:lnTo>
                      <a:pt x="8" y="68"/>
                    </a:lnTo>
                    <a:lnTo>
                      <a:pt x="15" y="64"/>
                    </a:lnTo>
                    <a:lnTo>
                      <a:pt x="22" y="60"/>
                    </a:lnTo>
                    <a:lnTo>
                      <a:pt x="30" y="57"/>
                    </a:lnTo>
                    <a:lnTo>
                      <a:pt x="38" y="56"/>
                    </a:lnTo>
                    <a:lnTo>
                      <a:pt x="46" y="55"/>
                    </a:lnTo>
                    <a:lnTo>
                      <a:pt x="54" y="53"/>
                    </a:lnTo>
                    <a:lnTo>
                      <a:pt x="62" y="52"/>
                    </a:lnTo>
                    <a:lnTo>
                      <a:pt x="68" y="51"/>
                    </a:lnTo>
                    <a:lnTo>
                      <a:pt x="75" y="50"/>
                    </a:lnTo>
                    <a:lnTo>
                      <a:pt x="81" y="48"/>
                    </a:lnTo>
                    <a:lnTo>
                      <a:pt x="86" y="47"/>
                    </a:lnTo>
                    <a:lnTo>
                      <a:pt x="92" y="44"/>
                    </a:lnTo>
                    <a:lnTo>
                      <a:pt x="98" y="43"/>
                    </a:lnTo>
                    <a:lnTo>
                      <a:pt x="105" y="41"/>
                    </a:lnTo>
                    <a:lnTo>
                      <a:pt x="111" y="40"/>
                    </a:lnTo>
                    <a:lnTo>
                      <a:pt x="122" y="37"/>
                    </a:lnTo>
                    <a:lnTo>
                      <a:pt x="135" y="36"/>
                    </a:lnTo>
                    <a:lnTo>
                      <a:pt x="145" y="35"/>
                    </a:lnTo>
                    <a:lnTo>
                      <a:pt x="157" y="34"/>
                    </a:lnTo>
                    <a:lnTo>
                      <a:pt x="168" y="32"/>
                    </a:lnTo>
                    <a:lnTo>
                      <a:pt x="180" y="29"/>
                    </a:lnTo>
                    <a:lnTo>
                      <a:pt x="191" y="26"/>
                    </a:lnTo>
                    <a:lnTo>
                      <a:pt x="203" y="21"/>
                    </a:lnTo>
                    <a:lnTo>
                      <a:pt x="208" y="15"/>
                    </a:lnTo>
                    <a:lnTo>
                      <a:pt x="213" y="9"/>
                    </a:lnTo>
                    <a:lnTo>
                      <a:pt x="212" y="3"/>
                    </a:lnTo>
                    <a:lnTo>
                      <a:pt x="205" y="0"/>
                    </a:lnTo>
                    <a:lnTo>
                      <a:pt x="187" y="2"/>
                    </a:lnTo>
                    <a:lnTo>
                      <a:pt x="169" y="4"/>
                    </a:lnTo>
                    <a:lnTo>
                      <a:pt x="152" y="7"/>
                    </a:lnTo>
                    <a:lnTo>
                      <a:pt x="135" y="11"/>
                    </a:lnTo>
                    <a:lnTo>
                      <a:pt x="119" y="15"/>
                    </a:lnTo>
                    <a:lnTo>
                      <a:pt x="102" y="21"/>
                    </a:lnTo>
                    <a:lnTo>
                      <a:pt x="85" y="27"/>
                    </a:lnTo>
                    <a:lnTo>
                      <a:pt x="68" y="33"/>
                    </a:lnTo>
                    <a:lnTo>
                      <a:pt x="59" y="36"/>
                    </a:lnTo>
                    <a:lnTo>
                      <a:pt x="48" y="40"/>
                    </a:lnTo>
                    <a:lnTo>
                      <a:pt x="39" y="43"/>
                    </a:lnTo>
                    <a:lnTo>
                      <a:pt x="30" y="48"/>
                    </a:lnTo>
                    <a:lnTo>
                      <a:pt x="21" y="53"/>
                    </a:lnTo>
                    <a:lnTo>
                      <a:pt x="13" y="59"/>
                    </a:lnTo>
                    <a:lnTo>
                      <a:pt x="6" y="66"/>
                    </a:lnTo>
                    <a:lnTo>
                      <a:pt x="0" y="7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8" name="Freeform 587"/>
              <p:cNvSpPr>
                <a:spLocks/>
              </p:cNvSpPr>
              <p:nvPr/>
            </p:nvSpPr>
            <p:spPr bwMode="auto">
              <a:xfrm>
                <a:off x="1784" y="4935"/>
                <a:ext cx="175" cy="55"/>
              </a:xfrm>
              <a:custGeom>
                <a:avLst/>
                <a:gdLst>
                  <a:gd name="T0" fmla="*/ 0 w 351"/>
                  <a:gd name="T1" fmla="*/ 0 h 109"/>
                  <a:gd name="T2" fmla="*/ 0 w 351"/>
                  <a:gd name="T3" fmla="*/ 1 h 109"/>
                  <a:gd name="T4" fmla="*/ 0 w 351"/>
                  <a:gd name="T5" fmla="*/ 1 h 109"/>
                  <a:gd name="T6" fmla="*/ 0 w 351"/>
                  <a:gd name="T7" fmla="*/ 1 h 109"/>
                  <a:gd name="T8" fmla="*/ 0 w 351"/>
                  <a:gd name="T9" fmla="*/ 1 h 109"/>
                  <a:gd name="T10" fmla="*/ 0 w 351"/>
                  <a:gd name="T11" fmla="*/ 1 h 109"/>
                  <a:gd name="T12" fmla="*/ 0 w 351"/>
                  <a:gd name="T13" fmla="*/ 1 h 109"/>
                  <a:gd name="T14" fmla="*/ 0 w 351"/>
                  <a:gd name="T15" fmla="*/ 1 h 109"/>
                  <a:gd name="T16" fmla="*/ 0 w 351"/>
                  <a:gd name="T17" fmla="*/ 1 h 109"/>
                  <a:gd name="T18" fmla="*/ 0 w 351"/>
                  <a:gd name="T19" fmla="*/ 1 h 109"/>
                  <a:gd name="T20" fmla="*/ 0 w 351"/>
                  <a:gd name="T21" fmla="*/ 1 h 109"/>
                  <a:gd name="T22" fmla="*/ 0 w 351"/>
                  <a:gd name="T23" fmla="*/ 1 h 109"/>
                  <a:gd name="T24" fmla="*/ 0 w 351"/>
                  <a:gd name="T25" fmla="*/ 1 h 109"/>
                  <a:gd name="T26" fmla="*/ 0 w 351"/>
                  <a:gd name="T27" fmla="*/ 1 h 109"/>
                  <a:gd name="T28" fmla="*/ 0 w 351"/>
                  <a:gd name="T29" fmla="*/ 1 h 109"/>
                  <a:gd name="T30" fmla="*/ 0 w 351"/>
                  <a:gd name="T31" fmla="*/ 1 h 109"/>
                  <a:gd name="T32" fmla="*/ 0 w 351"/>
                  <a:gd name="T33" fmla="*/ 1 h 109"/>
                  <a:gd name="T34" fmla="*/ 0 w 351"/>
                  <a:gd name="T35" fmla="*/ 1 h 109"/>
                  <a:gd name="T36" fmla="*/ 0 w 351"/>
                  <a:gd name="T37" fmla="*/ 1 h 109"/>
                  <a:gd name="T38" fmla="*/ 0 w 351"/>
                  <a:gd name="T39" fmla="*/ 1 h 109"/>
                  <a:gd name="T40" fmla="*/ 0 w 351"/>
                  <a:gd name="T41" fmla="*/ 1 h 109"/>
                  <a:gd name="T42" fmla="*/ 0 w 351"/>
                  <a:gd name="T43" fmla="*/ 1 h 109"/>
                  <a:gd name="T44" fmla="*/ 0 w 351"/>
                  <a:gd name="T45" fmla="*/ 1 h 109"/>
                  <a:gd name="T46" fmla="*/ 0 w 351"/>
                  <a:gd name="T47" fmla="*/ 1 h 109"/>
                  <a:gd name="T48" fmla="*/ 0 w 351"/>
                  <a:gd name="T49" fmla="*/ 1 h 109"/>
                  <a:gd name="T50" fmla="*/ 0 w 351"/>
                  <a:gd name="T51" fmla="*/ 1 h 109"/>
                  <a:gd name="T52" fmla="*/ 0 w 351"/>
                  <a:gd name="T53" fmla="*/ 1 h 109"/>
                  <a:gd name="T54" fmla="*/ 0 w 351"/>
                  <a:gd name="T55" fmla="*/ 1 h 109"/>
                  <a:gd name="T56" fmla="*/ 0 w 351"/>
                  <a:gd name="T57" fmla="*/ 1 h 109"/>
                  <a:gd name="T58" fmla="*/ 0 w 351"/>
                  <a:gd name="T59" fmla="*/ 1 h 109"/>
                  <a:gd name="T60" fmla="*/ 0 w 351"/>
                  <a:gd name="T61" fmla="*/ 1 h 109"/>
                  <a:gd name="T62" fmla="*/ 0 w 351"/>
                  <a:gd name="T63" fmla="*/ 1 h 109"/>
                  <a:gd name="T64" fmla="*/ 0 w 351"/>
                  <a:gd name="T65" fmla="*/ 1 h 109"/>
                  <a:gd name="T66" fmla="*/ 0 w 351"/>
                  <a:gd name="T67" fmla="*/ 1 h 109"/>
                  <a:gd name="T68" fmla="*/ 0 w 351"/>
                  <a:gd name="T69" fmla="*/ 1 h 109"/>
                  <a:gd name="T70" fmla="*/ 0 w 351"/>
                  <a:gd name="T71" fmla="*/ 1 h 109"/>
                  <a:gd name="T72" fmla="*/ 0 w 351"/>
                  <a:gd name="T73" fmla="*/ 0 h 109"/>
                  <a:gd name="T74" fmla="*/ 0 w 351"/>
                  <a:gd name="T75" fmla="*/ 0 h 109"/>
                  <a:gd name="T76" fmla="*/ 0 w 351"/>
                  <a:gd name="T77" fmla="*/ 0 h 109"/>
                  <a:gd name="T78" fmla="*/ 0 w 351"/>
                  <a:gd name="T79" fmla="*/ 0 h 109"/>
                  <a:gd name="T80" fmla="*/ 0 w 351"/>
                  <a:gd name="T81" fmla="*/ 0 h 109"/>
                  <a:gd name="T82" fmla="*/ 0 w 351"/>
                  <a:gd name="T83" fmla="*/ 0 h 1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51" h="109">
                    <a:moveTo>
                      <a:pt x="0" y="0"/>
                    </a:moveTo>
                    <a:lnTo>
                      <a:pt x="11" y="21"/>
                    </a:lnTo>
                    <a:lnTo>
                      <a:pt x="25" y="39"/>
                    </a:lnTo>
                    <a:lnTo>
                      <a:pt x="41" y="56"/>
                    </a:lnTo>
                    <a:lnTo>
                      <a:pt x="60" y="70"/>
                    </a:lnTo>
                    <a:lnTo>
                      <a:pt x="81" y="82"/>
                    </a:lnTo>
                    <a:lnTo>
                      <a:pt x="104" y="91"/>
                    </a:lnTo>
                    <a:lnTo>
                      <a:pt x="128" y="99"/>
                    </a:lnTo>
                    <a:lnTo>
                      <a:pt x="155" y="105"/>
                    </a:lnTo>
                    <a:lnTo>
                      <a:pt x="180" y="108"/>
                    </a:lnTo>
                    <a:lnTo>
                      <a:pt x="207" y="109"/>
                    </a:lnTo>
                    <a:lnTo>
                      <a:pt x="232" y="108"/>
                    </a:lnTo>
                    <a:lnTo>
                      <a:pt x="259" y="106"/>
                    </a:lnTo>
                    <a:lnTo>
                      <a:pt x="283" y="101"/>
                    </a:lnTo>
                    <a:lnTo>
                      <a:pt x="306" y="96"/>
                    </a:lnTo>
                    <a:lnTo>
                      <a:pt x="327" y="87"/>
                    </a:lnTo>
                    <a:lnTo>
                      <a:pt x="346" y="78"/>
                    </a:lnTo>
                    <a:lnTo>
                      <a:pt x="350" y="75"/>
                    </a:lnTo>
                    <a:lnTo>
                      <a:pt x="351" y="71"/>
                    </a:lnTo>
                    <a:lnTo>
                      <a:pt x="350" y="69"/>
                    </a:lnTo>
                    <a:lnTo>
                      <a:pt x="345" y="69"/>
                    </a:lnTo>
                    <a:lnTo>
                      <a:pt x="325" y="76"/>
                    </a:lnTo>
                    <a:lnTo>
                      <a:pt x="305" y="81"/>
                    </a:lnTo>
                    <a:lnTo>
                      <a:pt x="282" y="86"/>
                    </a:lnTo>
                    <a:lnTo>
                      <a:pt x="257" y="90"/>
                    </a:lnTo>
                    <a:lnTo>
                      <a:pt x="233" y="92"/>
                    </a:lnTo>
                    <a:lnTo>
                      <a:pt x="208" y="93"/>
                    </a:lnTo>
                    <a:lnTo>
                      <a:pt x="181" y="93"/>
                    </a:lnTo>
                    <a:lnTo>
                      <a:pt x="156" y="91"/>
                    </a:lnTo>
                    <a:lnTo>
                      <a:pt x="132" y="87"/>
                    </a:lnTo>
                    <a:lnTo>
                      <a:pt x="108" y="82"/>
                    </a:lnTo>
                    <a:lnTo>
                      <a:pt x="85" y="74"/>
                    </a:lnTo>
                    <a:lnTo>
                      <a:pt x="64" y="64"/>
                    </a:lnTo>
                    <a:lnTo>
                      <a:pt x="44" y="52"/>
                    </a:lnTo>
                    <a:lnTo>
                      <a:pt x="27" y="38"/>
                    </a:lnTo>
                    <a:lnTo>
                      <a:pt x="13" y="2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9" name="Freeform 588"/>
              <p:cNvSpPr>
                <a:spLocks/>
              </p:cNvSpPr>
              <p:nvPr/>
            </p:nvSpPr>
            <p:spPr bwMode="auto">
              <a:xfrm>
                <a:off x="1819" y="4892"/>
                <a:ext cx="140" cy="75"/>
              </a:xfrm>
              <a:custGeom>
                <a:avLst/>
                <a:gdLst>
                  <a:gd name="T0" fmla="*/ 0 w 280"/>
                  <a:gd name="T1" fmla="*/ 1 h 149"/>
                  <a:gd name="T2" fmla="*/ 1 w 280"/>
                  <a:gd name="T3" fmla="*/ 1 h 149"/>
                  <a:gd name="T4" fmla="*/ 1 w 280"/>
                  <a:gd name="T5" fmla="*/ 1 h 149"/>
                  <a:gd name="T6" fmla="*/ 1 w 280"/>
                  <a:gd name="T7" fmla="*/ 1 h 149"/>
                  <a:gd name="T8" fmla="*/ 1 w 280"/>
                  <a:gd name="T9" fmla="*/ 1 h 149"/>
                  <a:gd name="T10" fmla="*/ 1 w 280"/>
                  <a:gd name="T11" fmla="*/ 1 h 149"/>
                  <a:gd name="T12" fmla="*/ 1 w 280"/>
                  <a:gd name="T13" fmla="*/ 1 h 149"/>
                  <a:gd name="T14" fmla="*/ 1 w 280"/>
                  <a:gd name="T15" fmla="*/ 1 h 149"/>
                  <a:gd name="T16" fmla="*/ 1 w 280"/>
                  <a:gd name="T17" fmla="*/ 1 h 149"/>
                  <a:gd name="T18" fmla="*/ 1 w 280"/>
                  <a:gd name="T19" fmla="*/ 1 h 149"/>
                  <a:gd name="T20" fmla="*/ 1 w 280"/>
                  <a:gd name="T21" fmla="*/ 1 h 149"/>
                  <a:gd name="T22" fmla="*/ 1 w 280"/>
                  <a:gd name="T23" fmla="*/ 1 h 149"/>
                  <a:gd name="T24" fmla="*/ 1 w 280"/>
                  <a:gd name="T25" fmla="*/ 1 h 149"/>
                  <a:gd name="T26" fmla="*/ 1 w 280"/>
                  <a:gd name="T27" fmla="*/ 1 h 149"/>
                  <a:gd name="T28" fmla="*/ 1 w 280"/>
                  <a:gd name="T29" fmla="*/ 1 h 149"/>
                  <a:gd name="T30" fmla="*/ 1 w 280"/>
                  <a:gd name="T31" fmla="*/ 1 h 149"/>
                  <a:gd name="T32" fmla="*/ 1 w 280"/>
                  <a:gd name="T33" fmla="*/ 1 h 149"/>
                  <a:gd name="T34" fmla="*/ 1 w 280"/>
                  <a:gd name="T35" fmla="*/ 1 h 149"/>
                  <a:gd name="T36" fmla="*/ 1 w 280"/>
                  <a:gd name="T37" fmla="*/ 1 h 149"/>
                  <a:gd name="T38" fmla="*/ 1 w 280"/>
                  <a:gd name="T39" fmla="*/ 1 h 149"/>
                  <a:gd name="T40" fmla="*/ 1 w 280"/>
                  <a:gd name="T41" fmla="*/ 1 h 149"/>
                  <a:gd name="T42" fmla="*/ 1 w 280"/>
                  <a:gd name="T43" fmla="*/ 1 h 149"/>
                  <a:gd name="T44" fmla="*/ 1 w 280"/>
                  <a:gd name="T45" fmla="*/ 1 h 149"/>
                  <a:gd name="T46" fmla="*/ 1 w 280"/>
                  <a:gd name="T47" fmla="*/ 1 h 149"/>
                  <a:gd name="T48" fmla="*/ 1 w 280"/>
                  <a:gd name="T49" fmla="*/ 1 h 149"/>
                  <a:gd name="T50" fmla="*/ 1 w 280"/>
                  <a:gd name="T51" fmla="*/ 1 h 149"/>
                  <a:gd name="T52" fmla="*/ 1 w 280"/>
                  <a:gd name="T53" fmla="*/ 1 h 149"/>
                  <a:gd name="T54" fmla="*/ 1 w 280"/>
                  <a:gd name="T55" fmla="*/ 1 h 149"/>
                  <a:gd name="T56" fmla="*/ 1 w 280"/>
                  <a:gd name="T57" fmla="*/ 1 h 149"/>
                  <a:gd name="T58" fmla="*/ 1 w 280"/>
                  <a:gd name="T59" fmla="*/ 1 h 149"/>
                  <a:gd name="T60" fmla="*/ 1 w 280"/>
                  <a:gd name="T61" fmla="*/ 1 h 149"/>
                  <a:gd name="T62" fmla="*/ 1 w 280"/>
                  <a:gd name="T63" fmla="*/ 1 h 149"/>
                  <a:gd name="T64" fmla="*/ 1 w 280"/>
                  <a:gd name="T65" fmla="*/ 1 h 149"/>
                  <a:gd name="T66" fmla="*/ 1 w 280"/>
                  <a:gd name="T67" fmla="*/ 1 h 149"/>
                  <a:gd name="T68" fmla="*/ 1 w 280"/>
                  <a:gd name="T69" fmla="*/ 1 h 149"/>
                  <a:gd name="T70" fmla="*/ 1 w 280"/>
                  <a:gd name="T71" fmla="*/ 1 h 149"/>
                  <a:gd name="T72" fmla="*/ 1 w 280"/>
                  <a:gd name="T73" fmla="*/ 1 h 149"/>
                  <a:gd name="T74" fmla="*/ 1 w 280"/>
                  <a:gd name="T75" fmla="*/ 1 h 149"/>
                  <a:gd name="T76" fmla="*/ 1 w 280"/>
                  <a:gd name="T77" fmla="*/ 1 h 149"/>
                  <a:gd name="T78" fmla="*/ 1 w 280"/>
                  <a:gd name="T79" fmla="*/ 1 h 149"/>
                  <a:gd name="T80" fmla="*/ 1 w 280"/>
                  <a:gd name="T81" fmla="*/ 1 h 149"/>
                  <a:gd name="T82" fmla="*/ 1 w 280"/>
                  <a:gd name="T83" fmla="*/ 1 h 149"/>
                  <a:gd name="T84" fmla="*/ 1 w 280"/>
                  <a:gd name="T85" fmla="*/ 1 h 149"/>
                  <a:gd name="T86" fmla="*/ 1 w 280"/>
                  <a:gd name="T87" fmla="*/ 1 h 149"/>
                  <a:gd name="T88" fmla="*/ 1 w 280"/>
                  <a:gd name="T89" fmla="*/ 0 h 149"/>
                  <a:gd name="T90" fmla="*/ 1 w 280"/>
                  <a:gd name="T91" fmla="*/ 0 h 149"/>
                  <a:gd name="T92" fmla="*/ 1 w 280"/>
                  <a:gd name="T93" fmla="*/ 0 h 149"/>
                  <a:gd name="T94" fmla="*/ 0 w 280"/>
                  <a:gd name="T95" fmla="*/ 0 h 149"/>
                  <a:gd name="T96" fmla="*/ 0 w 280"/>
                  <a:gd name="T97" fmla="*/ 1 h 149"/>
                  <a:gd name="T98" fmla="*/ 0 w 280"/>
                  <a:gd name="T99" fmla="*/ 1 h 1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80" h="149">
                    <a:moveTo>
                      <a:pt x="0" y="1"/>
                    </a:moveTo>
                    <a:lnTo>
                      <a:pt x="4" y="20"/>
                    </a:lnTo>
                    <a:lnTo>
                      <a:pt x="11" y="36"/>
                    </a:lnTo>
                    <a:lnTo>
                      <a:pt x="18" y="51"/>
                    </a:lnTo>
                    <a:lnTo>
                      <a:pt x="27" y="64"/>
                    </a:lnTo>
                    <a:lnTo>
                      <a:pt x="38" y="76"/>
                    </a:lnTo>
                    <a:lnTo>
                      <a:pt x="50" y="88"/>
                    </a:lnTo>
                    <a:lnTo>
                      <a:pt x="64" y="100"/>
                    </a:lnTo>
                    <a:lnTo>
                      <a:pt x="79" y="112"/>
                    </a:lnTo>
                    <a:lnTo>
                      <a:pt x="87" y="118"/>
                    </a:lnTo>
                    <a:lnTo>
                      <a:pt x="98" y="123"/>
                    </a:lnTo>
                    <a:lnTo>
                      <a:pt x="109" y="127"/>
                    </a:lnTo>
                    <a:lnTo>
                      <a:pt x="122" y="131"/>
                    </a:lnTo>
                    <a:lnTo>
                      <a:pt x="133" y="135"/>
                    </a:lnTo>
                    <a:lnTo>
                      <a:pt x="146" y="138"/>
                    </a:lnTo>
                    <a:lnTo>
                      <a:pt x="156" y="141"/>
                    </a:lnTo>
                    <a:lnTo>
                      <a:pt x="167" y="144"/>
                    </a:lnTo>
                    <a:lnTo>
                      <a:pt x="179" y="147"/>
                    </a:lnTo>
                    <a:lnTo>
                      <a:pt x="193" y="148"/>
                    </a:lnTo>
                    <a:lnTo>
                      <a:pt x="207" y="149"/>
                    </a:lnTo>
                    <a:lnTo>
                      <a:pt x="221" y="149"/>
                    </a:lnTo>
                    <a:lnTo>
                      <a:pt x="234" y="149"/>
                    </a:lnTo>
                    <a:lnTo>
                      <a:pt x="247" y="147"/>
                    </a:lnTo>
                    <a:lnTo>
                      <a:pt x="261" y="145"/>
                    </a:lnTo>
                    <a:lnTo>
                      <a:pt x="274" y="142"/>
                    </a:lnTo>
                    <a:lnTo>
                      <a:pt x="276" y="140"/>
                    </a:lnTo>
                    <a:lnTo>
                      <a:pt x="278" y="137"/>
                    </a:lnTo>
                    <a:lnTo>
                      <a:pt x="280" y="133"/>
                    </a:lnTo>
                    <a:lnTo>
                      <a:pt x="276" y="132"/>
                    </a:lnTo>
                    <a:lnTo>
                      <a:pt x="254" y="132"/>
                    </a:lnTo>
                    <a:lnTo>
                      <a:pt x="232" y="131"/>
                    </a:lnTo>
                    <a:lnTo>
                      <a:pt x="212" y="129"/>
                    </a:lnTo>
                    <a:lnTo>
                      <a:pt x="191" y="125"/>
                    </a:lnTo>
                    <a:lnTo>
                      <a:pt x="170" y="119"/>
                    </a:lnTo>
                    <a:lnTo>
                      <a:pt x="149" y="114"/>
                    </a:lnTo>
                    <a:lnTo>
                      <a:pt x="129" y="107"/>
                    </a:lnTo>
                    <a:lnTo>
                      <a:pt x="108" y="99"/>
                    </a:lnTo>
                    <a:lnTo>
                      <a:pt x="89" y="91"/>
                    </a:lnTo>
                    <a:lnTo>
                      <a:pt x="72" y="81"/>
                    </a:lnTo>
                    <a:lnTo>
                      <a:pt x="56" y="72"/>
                    </a:lnTo>
                    <a:lnTo>
                      <a:pt x="42" y="61"/>
                    </a:lnTo>
                    <a:lnTo>
                      <a:pt x="30" y="49"/>
                    </a:lnTo>
                    <a:lnTo>
                      <a:pt x="18" y="34"/>
                    </a:lnTo>
                    <a:lnTo>
                      <a:pt x="9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0" name="Freeform 589"/>
              <p:cNvSpPr>
                <a:spLocks/>
              </p:cNvSpPr>
              <p:nvPr/>
            </p:nvSpPr>
            <p:spPr bwMode="auto">
              <a:xfrm>
                <a:off x="1779" y="4900"/>
                <a:ext cx="46" cy="31"/>
              </a:xfrm>
              <a:custGeom>
                <a:avLst/>
                <a:gdLst>
                  <a:gd name="T0" fmla="*/ 0 w 92"/>
                  <a:gd name="T1" fmla="*/ 1 h 62"/>
                  <a:gd name="T2" fmla="*/ 1 w 92"/>
                  <a:gd name="T3" fmla="*/ 1 h 62"/>
                  <a:gd name="T4" fmla="*/ 1 w 92"/>
                  <a:gd name="T5" fmla="*/ 1 h 62"/>
                  <a:gd name="T6" fmla="*/ 1 w 92"/>
                  <a:gd name="T7" fmla="*/ 1 h 62"/>
                  <a:gd name="T8" fmla="*/ 1 w 92"/>
                  <a:gd name="T9" fmla="*/ 1 h 62"/>
                  <a:gd name="T10" fmla="*/ 1 w 92"/>
                  <a:gd name="T11" fmla="*/ 1 h 62"/>
                  <a:gd name="T12" fmla="*/ 1 w 92"/>
                  <a:gd name="T13" fmla="*/ 1 h 62"/>
                  <a:gd name="T14" fmla="*/ 1 w 92"/>
                  <a:gd name="T15" fmla="*/ 1 h 62"/>
                  <a:gd name="T16" fmla="*/ 1 w 92"/>
                  <a:gd name="T17" fmla="*/ 1 h 62"/>
                  <a:gd name="T18" fmla="*/ 1 w 92"/>
                  <a:gd name="T19" fmla="*/ 1 h 62"/>
                  <a:gd name="T20" fmla="*/ 1 w 92"/>
                  <a:gd name="T21" fmla="*/ 1 h 62"/>
                  <a:gd name="T22" fmla="*/ 1 w 92"/>
                  <a:gd name="T23" fmla="*/ 1 h 62"/>
                  <a:gd name="T24" fmla="*/ 1 w 92"/>
                  <a:gd name="T25" fmla="*/ 1 h 62"/>
                  <a:gd name="T26" fmla="*/ 1 w 92"/>
                  <a:gd name="T27" fmla="*/ 1 h 62"/>
                  <a:gd name="T28" fmla="*/ 1 w 92"/>
                  <a:gd name="T29" fmla="*/ 1 h 62"/>
                  <a:gd name="T30" fmla="*/ 1 w 92"/>
                  <a:gd name="T31" fmla="*/ 1 h 62"/>
                  <a:gd name="T32" fmla="*/ 1 w 92"/>
                  <a:gd name="T33" fmla="*/ 1 h 62"/>
                  <a:gd name="T34" fmla="*/ 1 w 92"/>
                  <a:gd name="T35" fmla="*/ 0 h 62"/>
                  <a:gd name="T36" fmla="*/ 1 w 92"/>
                  <a:gd name="T37" fmla="*/ 1 h 62"/>
                  <a:gd name="T38" fmla="*/ 1 w 92"/>
                  <a:gd name="T39" fmla="*/ 1 h 62"/>
                  <a:gd name="T40" fmla="*/ 1 w 92"/>
                  <a:gd name="T41" fmla="*/ 1 h 62"/>
                  <a:gd name="T42" fmla="*/ 1 w 92"/>
                  <a:gd name="T43" fmla="*/ 1 h 62"/>
                  <a:gd name="T44" fmla="*/ 1 w 92"/>
                  <a:gd name="T45" fmla="*/ 1 h 62"/>
                  <a:gd name="T46" fmla="*/ 1 w 92"/>
                  <a:gd name="T47" fmla="*/ 1 h 62"/>
                  <a:gd name="T48" fmla="*/ 1 w 92"/>
                  <a:gd name="T49" fmla="*/ 1 h 62"/>
                  <a:gd name="T50" fmla="*/ 1 w 92"/>
                  <a:gd name="T51" fmla="*/ 1 h 62"/>
                  <a:gd name="T52" fmla="*/ 1 w 92"/>
                  <a:gd name="T53" fmla="*/ 1 h 62"/>
                  <a:gd name="T54" fmla="*/ 1 w 92"/>
                  <a:gd name="T55" fmla="*/ 1 h 62"/>
                  <a:gd name="T56" fmla="*/ 1 w 92"/>
                  <a:gd name="T57" fmla="*/ 1 h 62"/>
                  <a:gd name="T58" fmla="*/ 1 w 92"/>
                  <a:gd name="T59" fmla="*/ 1 h 62"/>
                  <a:gd name="T60" fmla="*/ 1 w 92"/>
                  <a:gd name="T61" fmla="*/ 1 h 62"/>
                  <a:gd name="T62" fmla="*/ 1 w 92"/>
                  <a:gd name="T63" fmla="*/ 1 h 62"/>
                  <a:gd name="T64" fmla="*/ 0 w 92"/>
                  <a:gd name="T65" fmla="*/ 1 h 62"/>
                  <a:gd name="T66" fmla="*/ 0 w 92"/>
                  <a:gd name="T67" fmla="*/ 1 h 62"/>
                  <a:gd name="T68" fmla="*/ 0 w 92"/>
                  <a:gd name="T69" fmla="*/ 1 h 62"/>
                  <a:gd name="T70" fmla="*/ 0 w 92"/>
                  <a:gd name="T71" fmla="*/ 1 h 62"/>
                  <a:gd name="T72" fmla="*/ 0 w 92"/>
                  <a:gd name="T73" fmla="*/ 1 h 62"/>
                  <a:gd name="T74" fmla="*/ 0 w 92"/>
                  <a:gd name="T75" fmla="*/ 1 h 6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92" h="62">
                    <a:moveTo>
                      <a:pt x="0" y="58"/>
                    </a:moveTo>
                    <a:lnTo>
                      <a:pt x="7" y="61"/>
                    </a:lnTo>
                    <a:lnTo>
                      <a:pt x="15" y="62"/>
                    </a:lnTo>
                    <a:lnTo>
                      <a:pt x="23" y="61"/>
                    </a:lnTo>
                    <a:lnTo>
                      <a:pt x="30" y="60"/>
                    </a:lnTo>
                    <a:lnTo>
                      <a:pt x="38" y="57"/>
                    </a:lnTo>
                    <a:lnTo>
                      <a:pt x="45" y="54"/>
                    </a:lnTo>
                    <a:lnTo>
                      <a:pt x="52" y="50"/>
                    </a:lnTo>
                    <a:lnTo>
                      <a:pt x="59" y="47"/>
                    </a:lnTo>
                    <a:lnTo>
                      <a:pt x="63" y="43"/>
                    </a:lnTo>
                    <a:lnTo>
                      <a:pt x="70" y="39"/>
                    </a:lnTo>
                    <a:lnTo>
                      <a:pt x="76" y="34"/>
                    </a:lnTo>
                    <a:lnTo>
                      <a:pt x="82" y="28"/>
                    </a:lnTo>
                    <a:lnTo>
                      <a:pt x="88" y="22"/>
                    </a:lnTo>
                    <a:lnTo>
                      <a:pt x="91" y="16"/>
                    </a:lnTo>
                    <a:lnTo>
                      <a:pt x="92" y="9"/>
                    </a:lnTo>
                    <a:lnTo>
                      <a:pt x="90" y="2"/>
                    </a:lnTo>
                    <a:lnTo>
                      <a:pt x="88" y="0"/>
                    </a:lnTo>
                    <a:lnTo>
                      <a:pt x="85" y="1"/>
                    </a:lnTo>
                    <a:lnTo>
                      <a:pt x="83" y="3"/>
                    </a:lnTo>
                    <a:lnTo>
                      <a:pt x="82" y="5"/>
                    </a:lnTo>
                    <a:lnTo>
                      <a:pt x="76" y="15"/>
                    </a:lnTo>
                    <a:lnTo>
                      <a:pt x="68" y="23"/>
                    </a:lnTo>
                    <a:lnTo>
                      <a:pt x="60" y="31"/>
                    </a:lnTo>
                    <a:lnTo>
                      <a:pt x="51" y="37"/>
                    </a:lnTo>
                    <a:lnTo>
                      <a:pt x="45" y="40"/>
                    </a:lnTo>
                    <a:lnTo>
                      <a:pt x="39" y="43"/>
                    </a:lnTo>
                    <a:lnTo>
                      <a:pt x="33" y="47"/>
                    </a:lnTo>
                    <a:lnTo>
                      <a:pt x="27" y="50"/>
                    </a:lnTo>
                    <a:lnTo>
                      <a:pt x="20" y="54"/>
                    </a:lnTo>
                    <a:lnTo>
                      <a:pt x="14" y="56"/>
                    </a:lnTo>
                    <a:lnTo>
                      <a:pt x="7" y="57"/>
                    </a:lnTo>
                    <a:lnTo>
                      <a:pt x="0" y="57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1" name="Freeform 590"/>
              <p:cNvSpPr>
                <a:spLocks/>
              </p:cNvSpPr>
              <p:nvPr/>
            </p:nvSpPr>
            <p:spPr bwMode="auto">
              <a:xfrm>
                <a:off x="1962" y="4889"/>
                <a:ext cx="85" cy="94"/>
              </a:xfrm>
              <a:custGeom>
                <a:avLst/>
                <a:gdLst>
                  <a:gd name="T0" fmla="*/ 0 w 171"/>
                  <a:gd name="T1" fmla="*/ 1 h 188"/>
                  <a:gd name="T2" fmla="*/ 0 w 171"/>
                  <a:gd name="T3" fmla="*/ 1 h 188"/>
                  <a:gd name="T4" fmla="*/ 0 w 171"/>
                  <a:gd name="T5" fmla="*/ 1 h 188"/>
                  <a:gd name="T6" fmla="*/ 0 w 171"/>
                  <a:gd name="T7" fmla="*/ 1 h 188"/>
                  <a:gd name="T8" fmla="*/ 0 w 171"/>
                  <a:gd name="T9" fmla="*/ 1 h 188"/>
                  <a:gd name="T10" fmla="*/ 0 w 171"/>
                  <a:gd name="T11" fmla="*/ 1 h 188"/>
                  <a:gd name="T12" fmla="*/ 0 w 171"/>
                  <a:gd name="T13" fmla="*/ 1 h 188"/>
                  <a:gd name="T14" fmla="*/ 0 w 171"/>
                  <a:gd name="T15" fmla="*/ 1 h 188"/>
                  <a:gd name="T16" fmla="*/ 0 w 171"/>
                  <a:gd name="T17" fmla="*/ 1 h 188"/>
                  <a:gd name="T18" fmla="*/ 0 w 171"/>
                  <a:gd name="T19" fmla="*/ 1 h 188"/>
                  <a:gd name="T20" fmla="*/ 0 w 171"/>
                  <a:gd name="T21" fmla="*/ 1 h 188"/>
                  <a:gd name="T22" fmla="*/ 0 w 171"/>
                  <a:gd name="T23" fmla="*/ 1 h 188"/>
                  <a:gd name="T24" fmla="*/ 0 w 171"/>
                  <a:gd name="T25" fmla="*/ 1 h 188"/>
                  <a:gd name="T26" fmla="*/ 0 w 171"/>
                  <a:gd name="T27" fmla="*/ 1 h 188"/>
                  <a:gd name="T28" fmla="*/ 0 w 171"/>
                  <a:gd name="T29" fmla="*/ 1 h 188"/>
                  <a:gd name="T30" fmla="*/ 0 w 171"/>
                  <a:gd name="T31" fmla="*/ 1 h 188"/>
                  <a:gd name="T32" fmla="*/ 0 w 171"/>
                  <a:gd name="T33" fmla="*/ 1 h 188"/>
                  <a:gd name="T34" fmla="*/ 0 w 171"/>
                  <a:gd name="T35" fmla="*/ 1 h 188"/>
                  <a:gd name="T36" fmla="*/ 0 w 171"/>
                  <a:gd name="T37" fmla="*/ 1 h 188"/>
                  <a:gd name="T38" fmla="*/ 0 w 171"/>
                  <a:gd name="T39" fmla="*/ 1 h 188"/>
                  <a:gd name="T40" fmla="*/ 0 w 171"/>
                  <a:gd name="T41" fmla="*/ 0 h 188"/>
                  <a:gd name="T42" fmla="*/ 0 w 171"/>
                  <a:gd name="T43" fmla="*/ 0 h 188"/>
                  <a:gd name="T44" fmla="*/ 0 w 171"/>
                  <a:gd name="T45" fmla="*/ 0 h 188"/>
                  <a:gd name="T46" fmla="*/ 0 w 171"/>
                  <a:gd name="T47" fmla="*/ 0 h 188"/>
                  <a:gd name="T48" fmla="*/ 0 w 171"/>
                  <a:gd name="T49" fmla="*/ 1 h 188"/>
                  <a:gd name="T50" fmla="*/ 0 w 171"/>
                  <a:gd name="T51" fmla="*/ 1 h 18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1" h="188">
                    <a:moveTo>
                      <a:pt x="0" y="1"/>
                    </a:moveTo>
                    <a:lnTo>
                      <a:pt x="5" y="33"/>
                    </a:lnTo>
                    <a:lnTo>
                      <a:pt x="17" y="63"/>
                    </a:lnTo>
                    <a:lnTo>
                      <a:pt x="33" y="91"/>
                    </a:lnTo>
                    <a:lnTo>
                      <a:pt x="53" y="116"/>
                    </a:lnTo>
                    <a:lnTo>
                      <a:pt x="79" y="139"/>
                    </a:lnTo>
                    <a:lnTo>
                      <a:pt x="105" y="159"/>
                    </a:lnTo>
                    <a:lnTo>
                      <a:pt x="133" y="175"/>
                    </a:lnTo>
                    <a:lnTo>
                      <a:pt x="162" y="188"/>
                    </a:lnTo>
                    <a:lnTo>
                      <a:pt x="165" y="188"/>
                    </a:lnTo>
                    <a:lnTo>
                      <a:pt x="170" y="185"/>
                    </a:lnTo>
                    <a:lnTo>
                      <a:pt x="171" y="182"/>
                    </a:lnTo>
                    <a:lnTo>
                      <a:pt x="170" y="179"/>
                    </a:lnTo>
                    <a:lnTo>
                      <a:pt x="144" y="162"/>
                    </a:lnTo>
                    <a:lnTo>
                      <a:pt x="118" y="144"/>
                    </a:lnTo>
                    <a:lnTo>
                      <a:pt x="90" y="125"/>
                    </a:lnTo>
                    <a:lnTo>
                      <a:pt x="65" y="106"/>
                    </a:lnTo>
                    <a:lnTo>
                      <a:pt x="43" y="84"/>
                    </a:lnTo>
                    <a:lnTo>
                      <a:pt x="23" y="60"/>
                    </a:lnTo>
                    <a:lnTo>
                      <a:pt x="10" y="3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2" name="Freeform 591"/>
              <p:cNvSpPr>
                <a:spLocks/>
              </p:cNvSpPr>
              <p:nvPr/>
            </p:nvSpPr>
            <p:spPr bwMode="auto">
              <a:xfrm>
                <a:off x="1954" y="4878"/>
                <a:ext cx="78" cy="26"/>
              </a:xfrm>
              <a:custGeom>
                <a:avLst/>
                <a:gdLst>
                  <a:gd name="T0" fmla="*/ 0 w 157"/>
                  <a:gd name="T1" fmla="*/ 1 h 52"/>
                  <a:gd name="T2" fmla="*/ 0 w 157"/>
                  <a:gd name="T3" fmla="*/ 1 h 52"/>
                  <a:gd name="T4" fmla="*/ 0 w 157"/>
                  <a:gd name="T5" fmla="*/ 1 h 52"/>
                  <a:gd name="T6" fmla="*/ 0 w 157"/>
                  <a:gd name="T7" fmla="*/ 1 h 52"/>
                  <a:gd name="T8" fmla="*/ 0 w 157"/>
                  <a:gd name="T9" fmla="*/ 1 h 52"/>
                  <a:gd name="T10" fmla="*/ 0 w 157"/>
                  <a:gd name="T11" fmla="*/ 1 h 52"/>
                  <a:gd name="T12" fmla="*/ 0 w 157"/>
                  <a:gd name="T13" fmla="*/ 1 h 52"/>
                  <a:gd name="T14" fmla="*/ 0 w 157"/>
                  <a:gd name="T15" fmla="*/ 1 h 52"/>
                  <a:gd name="T16" fmla="*/ 0 w 157"/>
                  <a:gd name="T17" fmla="*/ 1 h 52"/>
                  <a:gd name="T18" fmla="*/ 0 w 157"/>
                  <a:gd name="T19" fmla="*/ 1 h 52"/>
                  <a:gd name="T20" fmla="*/ 0 w 157"/>
                  <a:gd name="T21" fmla="*/ 1 h 52"/>
                  <a:gd name="T22" fmla="*/ 0 w 157"/>
                  <a:gd name="T23" fmla="*/ 1 h 52"/>
                  <a:gd name="T24" fmla="*/ 0 w 157"/>
                  <a:gd name="T25" fmla="*/ 0 h 52"/>
                  <a:gd name="T26" fmla="*/ 0 w 157"/>
                  <a:gd name="T27" fmla="*/ 1 h 52"/>
                  <a:gd name="T28" fmla="*/ 0 w 157"/>
                  <a:gd name="T29" fmla="*/ 1 h 52"/>
                  <a:gd name="T30" fmla="*/ 0 w 157"/>
                  <a:gd name="T31" fmla="*/ 1 h 52"/>
                  <a:gd name="T32" fmla="*/ 0 w 157"/>
                  <a:gd name="T33" fmla="*/ 1 h 52"/>
                  <a:gd name="T34" fmla="*/ 0 w 157"/>
                  <a:gd name="T35" fmla="*/ 1 h 52"/>
                  <a:gd name="T36" fmla="*/ 0 w 157"/>
                  <a:gd name="T37" fmla="*/ 1 h 52"/>
                  <a:gd name="T38" fmla="*/ 0 w 157"/>
                  <a:gd name="T39" fmla="*/ 1 h 52"/>
                  <a:gd name="T40" fmla="*/ 0 w 157"/>
                  <a:gd name="T41" fmla="*/ 1 h 52"/>
                  <a:gd name="T42" fmla="*/ 0 w 157"/>
                  <a:gd name="T43" fmla="*/ 1 h 52"/>
                  <a:gd name="T44" fmla="*/ 0 w 157"/>
                  <a:gd name="T45" fmla="*/ 1 h 52"/>
                  <a:gd name="T46" fmla="*/ 0 w 157"/>
                  <a:gd name="T47" fmla="*/ 1 h 52"/>
                  <a:gd name="T48" fmla="*/ 0 w 157"/>
                  <a:gd name="T49" fmla="*/ 1 h 52"/>
                  <a:gd name="T50" fmla="*/ 0 w 157"/>
                  <a:gd name="T51" fmla="*/ 1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7" h="52">
                    <a:moveTo>
                      <a:pt x="0" y="52"/>
                    </a:moveTo>
                    <a:lnTo>
                      <a:pt x="20" y="51"/>
                    </a:lnTo>
                    <a:lnTo>
                      <a:pt x="41" y="48"/>
                    </a:lnTo>
                    <a:lnTo>
                      <a:pt x="60" y="45"/>
                    </a:lnTo>
                    <a:lnTo>
                      <a:pt x="79" y="39"/>
                    </a:lnTo>
                    <a:lnTo>
                      <a:pt x="98" y="33"/>
                    </a:lnTo>
                    <a:lnTo>
                      <a:pt x="117" y="25"/>
                    </a:lnTo>
                    <a:lnTo>
                      <a:pt x="135" y="18"/>
                    </a:lnTo>
                    <a:lnTo>
                      <a:pt x="154" y="10"/>
                    </a:lnTo>
                    <a:lnTo>
                      <a:pt x="156" y="8"/>
                    </a:lnTo>
                    <a:lnTo>
                      <a:pt x="157" y="3"/>
                    </a:lnTo>
                    <a:lnTo>
                      <a:pt x="157" y="1"/>
                    </a:lnTo>
                    <a:lnTo>
                      <a:pt x="154" y="0"/>
                    </a:lnTo>
                    <a:lnTo>
                      <a:pt x="134" y="6"/>
                    </a:lnTo>
                    <a:lnTo>
                      <a:pt x="116" y="13"/>
                    </a:lnTo>
                    <a:lnTo>
                      <a:pt x="97" y="21"/>
                    </a:lnTo>
                    <a:lnTo>
                      <a:pt x="79" y="29"/>
                    </a:lnTo>
                    <a:lnTo>
                      <a:pt x="60" y="36"/>
                    </a:lnTo>
                    <a:lnTo>
                      <a:pt x="41" y="43"/>
                    </a:lnTo>
                    <a:lnTo>
                      <a:pt x="21" y="47"/>
                    </a:lnTo>
                    <a:lnTo>
                      <a:pt x="0" y="5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3" name="Freeform 592"/>
              <p:cNvSpPr>
                <a:spLocks/>
              </p:cNvSpPr>
              <p:nvPr/>
            </p:nvSpPr>
            <p:spPr bwMode="auto">
              <a:xfrm>
                <a:off x="2022" y="4874"/>
                <a:ext cx="88" cy="108"/>
              </a:xfrm>
              <a:custGeom>
                <a:avLst/>
                <a:gdLst>
                  <a:gd name="T0" fmla="*/ 0 w 178"/>
                  <a:gd name="T1" fmla="*/ 1 h 214"/>
                  <a:gd name="T2" fmla="*/ 0 w 178"/>
                  <a:gd name="T3" fmla="*/ 1 h 214"/>
                  <a:gd name="T4" fmla="*/ 0 w 178"/>
                  <a:gd name="T5" fmla="*/ 1 h 214"/>
                  <a:gd name="T6" fmla="*/ 0 w 178"/>
                  <a:gd name="T7" fmla="*/ 1 h 214"/>
                  <a:gd name="T8" fmla="*/ 0 w 178"/>
                  <a:gd name="T9" fmla="*/ 1 h 214"/>
                  <a:gd name="T10" fmla="*/ 0 w 178"/>
                  <a:gd name="T11" fmla="*/ 1 h 214"/>
                  <a:gd name="T12" fmla="*/ 0 w 178"/>
                  <a:gd name="T13" fmla="*/ 1 h 214"/>
                  <a:gd name="T14" fmla="*/ 0 w 178"/>
                  <a:gd name="T15" fmla="*/ 1 h 214"/>
                  <a:gd name="T16" fmla="*/ 0 w 178"/>
                  <a:gd name="T17" fmla="*/ 1 h 214"/>
                  <a:gd name="T18" fmla="*/ 0 w 178"/>
                  <a:gd name="T19" fmla="*/ 1 h 214"/>
                  <a:gd name="T20" fmla="*/ 0 w 178"/>
                  <a:gd name="T21" fmla="*/ 1 h 214"/>
                  <a:gd name="T22" fmla="*/ 0 w 178"/>
                  <a:gd name="T23" fmla="*/ 1 h 214"/>
                  <a:gd name="T24" fmla="*/ 0 w 178"/>
                  <a:gd name="T25" fmla="*/ 1 h 214"/>
                  <a:gd name="T26" fmla="*/ 0 w 178"/>
                  <a:gd name="T27" fmla="*/ 1 h 214"/>
                  <a:gd name="T28" fmla="*/ 0 w 178"/>
                  <a:gd name="T29" fmla="*/ 1 h 214"/>
                  <a:gd name="T30" fmla="*/ 0 w 178"/>
                  <a:gd name="T31" fmla="*/ 1 h 214"/>
                  <a:gd name="T32" fmla="*/ 0 w 178"/>
                  <a:gd name="T33" fmla="*/ 1 h 214"/>
                  <a:gd name="T34" fmla="*/ 0 w 178"/>
                  <a:gd name="T35" fmla="*/ 1 h 214"/>
                  <a:gd name="T36" fmla="*/ 0 w 178"/>
                  <a:gd name="T37" fmla="*/ 1 h 214"/>
                  <a:gd name="T38" fmla="*/ 0 w 178"/>
                  <a:gd name="T39" fmla="*/ 1 h 214"/>
                  <a:gd name="T40" fmla="*/ 0 w 178"/>
                  <a:gd name="T41" fmla="*/ 0 h 214"/>
                  <a:gd name="T42" fmla="*/ 0 w 178"/>
                  <a:gd name="T43" fmla="*/ 0 h 214"/>
                  <a:gd name="T44" fmla="*/ 0 w 178"/>
                  <a:gd name="T45" fmla="*/ 0 h 214"/>
                  <a:gd name="T46" fmla="*/ 0 w 178"/>
                  <a:gd name="T47" fmla="*/ 0 h 214"/>
                  <a:gd name="T48" fmla="*/ 0 w 178"/>
                  <a:gd name="T49" fmla="*/ 1 h 214"/>
                  <a:gd name="T50" fmla="*/ 0 w 178"/>
                  <a:gd name="T51" fmla="*/ 1 h 21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8" h="214">
                    <a:moveTo>
                      <a:pt x="0" y="1"/>
                    </a:moveTo>
                    <a:lnTo>
                      <a:pt x="4" y="37"/>
                    </a:lnTo>
                    <a:lnTo>
                      <a:pt x="13" y="73"/>
                    </a:lnTo>
                    <a:lnTo>
                      <a:pt x="28" y="106"/>
                    </a:lnTo>
                    <a:lnTo>
                      <a:pt x="47" y="137"/>
                    </a:lnTo>
                    <a:lnTo>
                      <a:pt x="73" y="165"/>
                    </a:lnTo>
                    <a:lnTo>
                      <a:pt x="102" y="188"/>
                    </a:lnTo>
                    <a:lnTo>
                      <a:pt x="134" y="204"/>
                    </a:lnTo>
                    <a:lnTo>
                      <a:pt x="170" y="214"/>
                    </a:lnTo>
                    <a:lnTo>
                      <a:pt x="174" y="213"/>
                    </a:lnTo>
                    <a:lnTo>
                      <a:pt x="177" y="208"/>
                    </a:lnTo>
                    <a:lnTo>
                      <a:pt x="178" y="203"/>
                    </a:lnTo>
                    <a:lnTo>
                      <a:pt x="175" y="199"/>
                    </a:lnTo>
                    <a:lnTo>
                      <a:pt x="144" y="182"/>
                    </a:lnTo>
                    <a:lnTo>
                      <a:pt x="114" y="164"/>
                    </a:lnTo>
                    <a:lnTo>
                      <a:pt x="87" y="144"/>
                    </a:lnTo>
                    <a:lnTo>
                      <a:pt x="60" y="121"/>
                    </a:lnTo>
                    <a:lnTo>
                      <a:pt x="37" y="96"/>
                    </a:lnTo>
                    <a:lnTo>
                      <a:pt x="20" y="68"/>
                    </a:lnTo>
                    <a:lnTo>
                      <a:pt x="7" y="36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4" name="Freeform 593"/>
              <p:cNvSpPr>
                <a:spLocks/>
              </p:cNvSpPr>
              <p:nvPr/>
            </p:nvSpPr>
            <p:spPr bwMode="auto">
              <a:xfrm>
                <a:off x="2030" y="4971"/>
                <a:ext cx="73" cy="24"/>
              </a:xfrm>
              <a:custGeom>
                <a:avLst/>
                <a:gdLst>
                  <a:gd name="T0" fmla="*/ 0 w 145"/>
                  <a:gd name="T1" fmla="*/ 1 h 48"/>
                  <a:gd name="T2" fmla="*/ 1 w 145"/>
                  <a:gd name="T3" fmla="*/ 1 h 48"/>
                  <a:gd name="T4" fmla="*/ 1 w 145"/>
                  <a:gd name="T5" fmla="*/ 1 h 48"/>
                  <a:gd name="T6" fmla="*/ 1 w 145"/>
                  <a:gd name="T7" fmla="*/ 1 h 48"/>
                  <a:gd name="T8" fmla="*/ 1 w 145"/>
                  <a:gd name="T9" fmla="*/ 1 h 48"/>
                  <a:gd name="T10" fmla="*/ 1 w 145"/>
                  <a:gd name="T11" fmla="*/ 1 h 48"/>
                  <a:gd name="T12" fmla="*/ 1 w 145"/>
                  <a:gd name="T13" fmla="*/ 1 h 48"/>
                  <a:gd name="T14" fmla="*/ 1 w 145"/>
                  <a:gd name="T15" fmla="*/ 1 h 48"/>
                  <a:gd name="T16" fmla="*/ 1 w 145"/>
                  <a:gd name="T17" fmla="*/ 1 h 48"/>
                  <a:gd name="T18" fmla="*/ 1 w 145"/>
                  <a:gd name="T19" fmla="*/ 1 h 48"/>
                  <a:gd name="T20" fmla="*/ 1 w 145"/>
                  <a:gd name="T21" fmla="*/ 1 h 48"/>
                  <a:gd name="T22" fmla="*/ 1 w 145"/>
                  <a:gd name="T23" fmla="*/ 0 h 48"/>
                  <a:gd name="T24" fmla="*/ 1 w 145"/>
                  <a:gd name="T25" fmla="*/ 1 h 48"/>
                  <a:gd name="T26" fmla="*/ 1 w 145"/>
                  <a:gd name="T27" fmla="*/ 1 h 48"/>
                  <a:gd name="T28" fmla="*/ 1 w 145"/>
                  <a:gd name="T29" fmla="*/ 1 h 48"/>
                  <a:gd name="T30" fmla="*/ 1 w 145"/>
                  <a:gd name="T31" fmla="*/ 1 h 48"/>
                  <a:gd name="T32" fmla="*/ 1 w 145"/>
                  <a:gd name="T33" fmla="*/ 1 h 48"/>
                  <a:gd name="T34" fmla="*/ 1 w 145"/>
                  <a:gd name="T35" fmla="*/ 1 h 48"/>
                  <a:gd name="T36" fmla="*/ 1 w 145"/>
                  <a:gd name="T37" fmla="*/ 1 h 48"/>
                  <a:gd name="T38" fmla="*/ 1 w 145"/>
                  <a:gd name="T39" fmla="*/ 1 h 48"/>
                  <a:gd name="T40" fmla="*/ 0 w 145"/>
                  <a:gd name="T41" fmla="*/ 1 h 48"/>
                  <a:gd name="T42" fmla="*/ 0 w 145"/>
                  <a:gd name="T43" fmla="*/ 1 h 48"/>
                  <a:gd name="T44" fmla="*/ 0 w 145"/>
                  <a:gd name="T45" fmla="*/ 1 h 48"/>
                  <a:gd name="T46" fmla="*/ 0 w 145"/>
                  <a:gd name="T47" fmla="*/ 1 h 48"/>
                  <a:gd name="T48" fmla="*/ 0 w 145"/>
                  <a:gd name="T49" fmla="*/ 1 h 48"/>
                  <a:gd name="T50" fmla="*/ 0 w 145"/>
                  <a:gd name="T51" fmla="*/ 1 h 4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5" h="48">
                    <a:moveTo>
                      <a:pt x="0" y="43"/>
                    </a:moveTo>
                    <a:lnTo>
                      <a:pt x="18" y="45"/>
                    </a:lnTo>
                    <a:lnTo>
                      <a:pt x="38" y="47"/>
                    </a:lnTo>
                    <a:lnTo>
                      <a:pt x="57" y="48"/>
                    </a:lnTo>
                    <a:lnTo>
                      <a:pt x="77" y="45"/>
                    </a:lnTo>
                    <a:lnTo>
                      <a:pt x="95" y="42"/>
                    </a:lnTo>
                    <a:lnTo>
                      <a:pt x="112" y="35"/>
                    </a:lnTo>
                    <a:lnTo>
                      <a:pt x="129" y="25"/>
                    </a:lnTo>
                    <a:lnTo>
                      <a:pt x="142" y="10"/>
                    </a:lnTo>
                    <a:lnTo>
                      <a:pt x="145" y="5"/>
                    </a:lnTo>
                    <a:lnTo>
                      <a:pt x="144" y="2"/>
                    </a:lnTo>
                    <a:lnTo>
                      <a:pt x="140" y="0"/>
                    </a:lnTo>
                    <a:lnTo>
                      <a:pt x="134" y="2"/>
                    </a:lnTo>
                    <a:lnTo>
                      <a:pt x="119" y="11"/>
                    </a:lnTo>
                    <a:lnTo>
                      <a:pt x="103" y="18"/>
                    </a:lnTo>
                    <a:lnTo>
                      <a:pt x="87" y="25"/>
                    </a:lnTo>
                    <a:lnTo>
                      <a:pt x="70" y="29"/>
                    </a:lnTo>
                    <a:lnTo>
                      <a:pt x="53" y="34"/>
                    </a:lnTo>
                    <a:lnTo>
                      <a:pt x="35" y="37"/>
                    </a:lnTo>
                    <a:lnTo>
                      <a:pt x="18" y="40"/>
                    </a:lnTo>
                    <a:lnTo>
                      <a:pt x="0" y="42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5" name="Freeform 594"/>
              <p:cNvSpPr>
                <a:spLocks/>
              </p:cNvSpPr>
              <p:nvPr/>
            </p:nvSpPr>
            <p:spPr bwMode="auto">
              <a:xfrm>
                <a:off x="2230" y="4880"/>
                <a:ext cx="87" cy="82"/>
              </a:xfrm>
              <a:custGeom>
                <a:avLst/>
                <a:gdLst>
                  <a:gd name="T0" fmla="*/ 0 w 174"/>
                  <a:gd name="T1" fmla="*/ 1 h 163"/>
                  <a:gd name="T2" fmla="*/ 1 w 174"/>
                  <a:gd name="T3" fmla="*/ 1 h 163"/>
                  <a:gd name="T4" fmla="*/ 1 w 174"/>
                  <a:gd name="T5" fmla="*/ 1 h 163"/>
                  <a:gd name="T6" fmla="*/ 1 w 174"/>
                  <a:gd name="T7" fmla="*/ 1 h 163"/>
                  <a:gd name="T8" fmla="*/ 1 w 174"/>
                  <a:gd name="T9" fmla="*/ 1 h 163"/>
                  <a:gd name="T10" fmla="*/ 1 w 174"/>
                  <a:gd name="T11" fmla="*/ 1 h 163"/>
                  <a:gd name="T12" fmla="*/ 1 w 174"/>
                  <a:gd name="T13" fmla="*/ 1 h 163"/>
                  <a:gd name="T14" fmla="*/ 1 w 174"/>
                  <a:gd name="T15" fmla="*/ 1 h 163"/>
                  <a:gd name="T16" fmla="*/ 1 w 174"/>
                  <a:gd name="T17" fmla="*/ 1 h 163"/>
                  <a:gd name="T18" fmla="*/ 1 w 174"/>
                  <a:gd name="T19" fmla="*/ 1 h 163"/>
                  <a:gd name="T20" fmla="*/ 1 w 174"/>
                  <a:gd name="T21" fmla="*/ 1 h 163"/>
                  <a:gd name="T22" fmla="*/ 1 w 174"/>
                  <a:gd name="T23" fmla="*/ 1 h 163"/>
                  <a:gd name="T24" fmla="*/ 1 w 174"/>
                  <a:gd name="T25" fmla="*/ 1 h 163"/>
                  <a:gd name="T26" fmla="*/ 1 w 174"/>
                  <a:gd name="T27" fmla="*/ 1 h 163"/>
                  <a:gd name="T28" fmla="*/ 1 w 174"/>
                  <a:gd name="T29" fmla="*/ 1 h 163"/>
                  <a:gd name="T30" fmla="*/ 1 w 174"/>
                  <a:gd name="T31" fmla="*/ 1 h 163"/>
                  <a:gd name="T32" fmla="*/ 1 w 174"/>
                  <a:gd name="T33" fmla="*/ 1 h 163"/>
                  <a:gd name="T34" fmla="*/ 1 w 174"/>
                  <a:gd name="T35" fmla="*/ 1 h 163"/>
                  <a:gd name="T36" fmla="*/ 1 w 174"/>
                  <a:gd name="T37" fmla="*/ 1 h 163"/>
                  <a:gd name="T38" fmla="*/ 1 w 174"/>
                  <a:gd name="T39" fmla="*/ 1 h 163"/>
                  <a:gd name="T40" fmla="*/ 1 w 174"/>
                  <a:gd name="T41" fmla="*/ 1 h 163"/>
                  <a:gd name="T42" fmla="*/ 1 w 174"/>
                  <a:gd name="T43" fmla="*/ 1 h 163"/>
                  <a:gd name="T44" fmla="*/ 1 w 174"/>
                  <a:gd name="T45" fmla="*/ 1 h 163"/>
                  <a:gd name="T46" fmla="*/ 1 w 174"/>
                  <a:gd name="T47" fmla="*/ 1 h 163"/>
                  <a:gd name="T48" fmla="*/ 1 w 174"/>
                  <a:gd name="T49" fmla="*/ 1 h 163"/>
                  <a:gd name="T50" fmla="*/ 1 w 174"/>
                  <a:gd name="T51" fmla="*/ 1 h 163"/>
                  <a:gd name="T52" fmla="*/ 1 w 174"/>
                  <a:gd name="T53" fmla="*/ 1 h 163"/>
                  <a:gd name="T54" fmla="*/ 1 w 174"/>
                  <a:gd name="T55" fmla="*/ 1 h 163"/>
                  <a:gd name="T56" fmla="*/ 1 w 174"/>
                  <a:gd name="T57" fmla="*/ 0 h 163"/>
                  <a:gd name="T58" fmla="*/ 1 w 174"/>
                  <a:gd name="T59" fmla="*/ 0 h 163"/>
                  <a:gd name="T60" fmla="*/ 1 w 174"/>
                  <a:gd name="T61" fmla="*/ 0 h 163"/>
                  <a:gd name="T62" fmla="*/ 0 w 174"/>
                  <a:gd name="T63" fmla="*/ 1 h 163"/>
                  <a:gd name="T64" fmla="*/ 0 w 174"/>
                  <a:gd name="T65" fmla="*/ 1 h 163"/>
                  <a:gd name="T66" fmla="*/ 0 w 174"/>
                  <a:gd name="T67" fmla="*/ 1 h 1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4" h="163">
                    <a:moveTo>
                      <a:pt x="0" y="1"/>
                    </a:moveTo>
                    <a:lnTo>
                      <a:pt x="13" y="9"/>
                    </a:lnTo>
                    <a:lnTo>
                      <a:pt x="26" y="18"/>
                    </a:lnTo>
                    <a:lnTo>
                      <a:pt x="38" y="26"/>
                    </a:lnTo>
                    <a:lnTo>
                      <a:pt x="51" y="35"/>
                    </a:lnTo>
                    <a:lnTo>
                      <a:pt x="63" y="44"/>
                    </a:lnTo>
                    <a:lnTo>
                      <a:pt x="74" y="55"/>
                    </a:lnTo>
                    <a:lnTo>
                      <a:pt x="86" y="65"/>
                    </a:lnTo>
                    <a:lnTo>
                      <a:pt x="96" y="76"/>
                    </a:lnTo>
                    <a:lnTo>
                      <a:pt x="104" y="86"/>
                    </a:lnTo>
                    <a:lnTo>
                      <a:pt x="112" y="97"/>
                    </a:lnTo>
                    <a:lnTo>
                      <a:pt x="120" y="109"/>
                    </a:lnTo>
                    <a:lnTo>
                      <a:pt x="127" y="120"/>
                    </a:lnTo>
                    <a:lnTo>
                      <a:pt x="135" y="132"/>
                    </a:lnTo>
                    <a:lnTo>
                      <a:pt x="143" y="143"/>
                    </a:lnTo>
                    <a:lnTo>
                      <a:pt x="153" y="154"/>
                    </a:lnTo>
                    <a:lnTo>
                      <a:pt x="162" y="163"/>
                    </a:lnTo>
                    <a:lnTo>
                      <a:pt x="166" y="163"/>
                    </a:lnTo>
                    <a:lnTo>
                      <a:pt x="171" y="158"/>
                    </a:lnTo>
                    <a:lnTo>
                      <a:pt x="174" y="153"/>
                    </a:lnTo>
                    <a:lnTo>
                      <a:pt x="174" y="148"/>
                    </a:lnTo>
                    <a:lnTo>
                      <a:pt x="159" y="124"/>
                    </a:lnTo>
                    <a:lnTo>
                      <a:pt x="141" y="101"/>
                    </a:lnTo>
                    <a:lnTo>
                      <a:pt x="121" y="80"/>
                    </a:lnTo>
                    <a:lnTo>
                      <a:pt x="98" y="62"/>
                    </a:lnTo>
                    <a:lnTo>
                      <a:pt x="75" y="44"/>
                    </a:lnTo>
                    <a:lnTo>
                      <a:pt x="51" y="28"/>
                    </a:lnTo>
                    <a:lnTo>
                      <a:pt x="26" y="13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6" name="Freeform 595"/>
              <p:cNvSpPr>
                <a:spLocks/>
              </p:cNvSpPr>
              <p:nvPr/>
            </p:nvSpPr>
            <p:spPr bwMode="auto">
              <a:xfrm>
                <a:off x="2228" y="4876"/>
                <a:ext cx="96" cy="11"/>
              </a:xfrm>
              <a:custGeom>
                <a:avLst/>
                <a:gdLst>
                  <a:gd name="T0" fmla="*/ 0 w 192"/>
                  <a:gd name="T1" fmla="*/ 1 h 21"/>
                  <a:gd name="T2" fmla="*/ 1 w 192"/>
                  <a:gd name="T3" fmla="*/ 1 h 21"/>
                  <a:gd name="T4" fmla="*/ 1 w 192"/>
                  <a:gd name="T5" fmla="*/ 1 h 21"/>
                  <a:gd name="T6" fmla="*/ 1 w 192"/>
                  <a:gd name="T7" fmla="*/ 1 h 21"/>
                  <a:gd name="T8" fmla="*/ 1 w 192"/>
                  <a:gd name="T9" fmla="*/ 1 h 21"/>
                  <a:gd name="T10" fmla="*/ 1 w 192"/>
                  <a:gd name="T11" fmla="*/ 1 h 21"/>
                  <a:gd name="T12" fmla="*/ 1 w 192"/>
                  <a:gd name="T13" fmla="*/ 1 h 21"/>
                  <a:gd name="T14" fmla="*/ 1 w 192"/>
                  <a:gd name="T15" fmla="*/ 1 h 21"/>
                  <a:gd name="T16" fmla="*/ 1 w 192"/>
                  <a:gd name="T17" fmla="*/ 1 h 21"/>
                  <a:gd name="T18" fmla="*/ 1 w 192"/>
                  <a:gd name="T19" fmla="*/ 1 h 21"/>
                  <a:gd name="T20" fmla="*/ 1 w 192"/>
                  <a:gd name="T21" fmla="*/ 1 h 21"/>
                  <a:gd name="T22" fmla="*/ 1 w 192"/>
                  <a:gd name="T23" fmla="*/ 1 h 21"/>
                  <a:gd name="T24" fmla="*/ 1 w 192"/>
                  <a:gd name="T25" fmla="*/ 1 h 21"/>
                  <a:gd name="T26" fmla="*/ 1 w 192"/>
                  <a:gd name="T27" fmla="*/ 1 h 21"/>
                  <a:gd name="T28" fmla="*/ 1 w 192"/>
                  <a:gd name="T29" fmla="*/ 1 h 21"/>
                  <a:gd name="T30" fmla="*/ 1 w 192"/>
                  <a:gd name="T31" fmla="*/ 1 h 21"/>
                  <a:gd name="T32" fmla="*/ 1 w 192"/>
                  <a:gd name="T33" fmla="*/ 1 h 21"/>
                  <a:gd name="T34" fmla="*/ 1 w 192"/>
                  <a:gd name="T35" fmla="*/ 1 h 21"/>
                  <a:gd name="T36" fmla="*/ 1 w 192"/>
                  <a:gd name="T37" fmla="*/ 1 h 21"/>
                  <a:gd name="T38" fmla="*/ 1 w 192"/>
                  <a:gd name="T39" fmla="*/ 1 h 21"/>
                  <a:gd name="T40" fmla="*/ 1 w 192"/>
                  <a:gd name="T41" fmla="*/ 1 h 21"/>
                  <a:gd name="T42" fmla="*/ 1 w 192"/>
                  <a:gd name="T43" fmla="*/ 1 h 21"/>
                  <a:gd name="T44" fmla="*/ 1 w 192"/>
                  <a:gd name="T45" fmla="*/ 1 h 21"/>
                  <a:gd name="T46" fmla="*/ 1 w 192"/>
                  <a:gd name="T47" fmla="*/ 1 h 21"/>
                  <a:gd name="T48" fmla="*/ 1 w 192"/>
                  <a:gd name="T49" fmla="*/ 1 h 21"/>
                  <a:gd name="T50" fmla="*/ 1 w 192"/>
                  <a:gd name="T51" fmla="*/ 0 h 21"/>
                  <a:gd name="T52" fmla="*/ 1 w 192"/>
                  <a:gd name="T53" fmla="*/ 0 h 21"/>
                  <a:gd name="T54" fmla="*/ 1 w 192"/>
                  <a:gd name="T55" fmla="*/ 1 h 21"/>
                  <a:gd name="T56" fmla="*/ 1 w 192"/>
                  <a:gd name="T57" fmla="*/ 1 h 21"/>
                  <a:gd name="T58" fmla="*/ 1 w 192"/>
                  <a:gd name="T59" fmla="*/ 1 h 21"/>
                  <a:gd name="T60" fmla="*/ 1 w 192"/>
                  <a:gd name="T61" fmla="*/ 1 h 21"/>
                  <a:gd name="T62" fmla="*/ 1 w 192"/>
                  <a:gd name="T63" fmla="*/ 1 h 21"/>
                  <a:gd name="T64" fmla="*/ 1 w 192"/>
                  <a:gd name="T65" fmla="*/ 1 h 21"/>
                  <a:gd name="T66" fmla="*/ 1 w 192"/>
                  <a:gd name="T67" fmla="*/ 1 h 21"/>
                  <a:gd name="T68" fmla="*/ 1 w 192"/>
                  <a:gd name="T69" fmla="*/ 1 h 21"/>
                  <a:gd name="T70" fmla="*/ 1 w 192"/>
                  <a:gd name="T71" fmla="*/ 1 h 21"/>
                  <a:gd name="T72" fmla="*/ 0 w 192"/>
                  <a:gd name="T73" fmla="*/ 1 h 21"/>
                  <a:gd name="T74" fmla="*/ 0 w 192"/>
                  <a:gd name="T75" fmla="*/ 1 h 21"/>
                  <a:gd name="T76" fmla="*/ 0 w 192"/>
                  <a:gd name="T77" fmla="*/ 1 h 21"/>
                  <a:gd name="T78" fmla="*/ 0 w 192"/>
                  <a:gd name="T79" fmla="*/ 1 h 21"/>
                  <a:gd name="T80" fmla="*/ 0 w 192"/>
                  <a:gd name="T81" fmla="*/ 1 h 21"/>
                  <a:gd name="T82" fmla="*/ 0 w 192"/>
                  <a:gd name="T83" fmla="*/ 1 h 2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2" h="21">
                    <a:moveTo>
                      <a:pt x="0" y="21"/>
                    </a:moveTo>
                    <a:lnTo>
                      <a:pt x="11" y="20"/>
                    </a:lnTo>
                    <a:lnTo>
                      <a:pt x="22" y="18"/>
                    </a:lnTo>
                    <a:lnTo>
                      <a:pt x="33" y="17"/>
                    </a:lnTo>
                    <a:lnTo>
                      <a:pt x="45" y="15"/>
                    </a:lnTo>
                    <a:lnTo>
                      <a:pt x="57" y="14"/>
                    </a:lnTo>
                    <a:lnTo>
                      <a:pt x="69" y="13"/>
                    </a:lnTo>
                    <a:lnTo>
                      <a:pt x="80" y="12"/>
                    </a:lnTo>
                    <a:lnTo>
                      <a:pt x="93" y="11"/>
                    </a:lnTo>
                    <a:lnTo>
                      <a:pt x="105" y="11"/>
                    </a:lnTo>
                    <a:lnTo>
                      <a:pt x="117" y="11"/>
                    </a:lnTo>
                    <a:lnTo>
                      <a:pt x="129" y="11"/>
                    </a:lnTo>
                    <a:lnTo>
                      <a:pt x="140" y="11"/>
                    </a:lnTo>
                    <a:lnTo>
                      <a:pt x="152" y="12"/>
                    </a:lnTo>
                    <a:lnTo>
                      <a:pt x="163" y="14"/>
                    </a:lnTo>
                    <a:lnTo>
                      <a:pt x="175" y="17"/>
                    </a:lnTo>
                    <a:lnTo>
                      <a:pt x="185" y="19"/>
                    </a:lnTo>
                    <a:lnTo>
                      <a:pt x="189" y="18"/>
                    </a:lnTo>
                    <a:lnTo>
                      <a:pt x="191" y="15"/>
                    </a:lnTo>
                    <a:lnTo>
                      <a:pt x="192" y="13"/>
                    </a:lnTo>
                    <a:lnTo>
                      <a:pt x="191" y="11"/>
                    </a:lnTo>
                    <a:lnTo>
                      <a:pt x="180" y="7"/>
                    </a:lnTo>
                    <a:lnTo>
                      <a:pt x="168" y="4"/>
                    </a:lnTo>
                    <a:lnTo>
                      <a:pt x="157" y="3"/>
                    </a:lnTo>
                    <a:lnTo>
                      <a:pt x="145" y="2"/>
                    </a:lnTo>
                    <a:lnTo>
                      <a:pt x="132" y="0"/>
                    </a:lnTo>
                    <a:lnTo>
                      <a:pt x="121" y="0"/>
                    </a:lnTo>
                    <a:lnTo>
                      <a:pt x="108" y="2"/>
                    </a:lnTo>
                    <a:lnTo>
                      <a:pt x="95" y="3"/>
                    </a:lnTo>
                    <a:lnTo>
                      <a:pt x="83" y="4"/>
                    </a:lnTo>
                    <a:lnTo>
                      <a:pt x="70" y="6"/>
                    </a:lnTo>
                    <a:lnTo>
                      <a:pt x="59" y="7"/>
                    </a:lnTo>
                    <a:lnTo>
                      <a:pt x="46" y="10"/>
                    </a:lnTo>
                    <a:lnTo>
                      <a:pt x="34" y="13"/>
                    </a:lnTo>
                    <a:lnTo>
                      <a:pt x="23" y="15"/>
                    </a:lnTo>
                    <a:lnTo>
                      <a:pt x="11" y="18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7" name="Freeform 596"/>
              <p:cNvSpPr>
                <a:spLocks/>
              </p:cNvSpPr>
              <p:nvPr/>
            </p:nvSpPr>
            <p:spPr bwMode="auto">
              <a:xfrm>
                <a:off x="2302" y="4869"/>
                <a:ext cx="46" cy="114"/>
              </a:xfrm>
              <a:custGeom>
                <a:avLst/>
                <a:gdLst>
                  <a:gd name="T0" fmla="*/ 0 w 93"/>
                  <a:gd name="T1" fmla="*/ 0 h 229"/>
                  <a:gd name="T2" fmla="*/ 0 w 93"/>
                  <a:gd name="T3" fmla="*/ 0 h 229"/>
                  <a:gd name="T4" fmla="*/ 0 w 93"/>
                  <a:gd name="T5" fmla="*/ 0 h 229"/>
                  <a:gd name="T6" fmla="*/ 0 w 93"/>
                  <a:gd name="T7" fmla="*/ 0 h 229"/>
                  <a:gd name="T8" fmla="*/ 0 w 93"/>
                  <a:gd name="T9" fmla="*/ 0 h 229"/>
                  <a:gd name="T10" fmla="*/ 0 w 93"/>
                  <a:gd name="T11" fmla="*/ 0 h 229"/>
                  <a:gd name="T12" fmla="*/ 0 w 93"/>
                  <a:gd name="T13" fmla="*/ 0 h 229"/>
                  <a:gd name="T14" fmla="*/ 0 w 93"/>
                  <a:gd name="T15" fmla="*/ 0 h 229"/>
                  <a:gd name="T16" fmla="*/ 0 w 93"/>
                  <a:gd name="T17" fmla="*/ 0 h 229"/>
                  <a:gd name="T18" fmla="*/ 0 w 93"/>
                  <a:gd name="T19" fmla="*/ 0 h 229"/>
                  <a:gd name="T20" fmla="*/ 0 w 93"/>
                  <a:gd name="T21" fmla="*/ 0 h 229"/>
                  <a:gd name="T22" fmla="*/ 0 w 93"/>
                  <a:gd name="T23" fmla="*/ 0 h 229"/>
                  <a:gd name="T24" fmla="*/ 0 w 93"/>
                  <a:gd name="T25" fmla="*/ 0 h 229"/>
                  <a:gd name="T26" fmla="*/ 0 w 93"/>
                  <a:gd name="T27" fmla="*/ 0 h 229"/>
                  <a:gd name="T28" fmla="*/ 0 w 93"/>
                  <a:gd name="T29" fmla="*/ 0 h 229"/>
                  <a:gd name="T30" fmla="*/ 0 w 93"/>
                  <a:gd name="T31" fmla="*/ 0 h 229"/>
                  <a:gd name="T32" fmla="*/ 0 w 93"/>
                  <a:gd name="T33" fmla="*/ 0 h 229"/>
                  <a:gd name="T34" fmla="*/ 0 w 93"/>
                  <a:gd name="T35" fmla="*/ 0 h 229"/>
                  <a:gd name="T36" fmla="*/ 0 w 93"/>
                  <a:gd name="T37" fmla="*/ 0 h 229"/>
                  <a:gd name="T38" fmla="*/ 0 w 93"/>
                  <a:gd name="T39" fmla="*/ 0 h 229"/>
                  <a:gd name="T40" fmla="*/ 0 w 93"/>
                  <a:gd name="T41" fmla="*/ 0 h 229"/>
                  <a:gd name="T42" fmla="*/ 0 w 93"/>
                  <a:gd name="T43" fmla="*/ 0 h 229"/>
                  <a:gd name="T44" fmla="*/ 0 w 93"/>
                  <a:gd name="T45" fmla="*/ 0 h 229"/>
                  <a:gd name="T46" fmla="*/ 0 w 93"/>
                  <a:gd name="T47" fmla="*/ 0 h 229"/>
                  <a:gd name="T48" fmla="*/ 0 w 93"/>
                  <a:gd name="T49" fmla="*/ 0 h 229"/>
                  <a:gd name="T50" fmla="*/ 0 w 93"/>
                  <a:gd name="T51" fmla="*/ 0 h 22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93" h="229">
                    <a:moveTo>
                      <a:pt x="0" y="2"/>
                    </a:moveTo>
                    <a:lnTo>
                      <a:pt x="17" y="25"/>
                    </a:lnTo>
                    <a:lnTo>
                      <a:pt x="32" y="51"/>
                    </a:lnTo>
                    <a:lnTo>
                      <a:pt x="47" y="78"/>
                    </a:lnTo>
                    <a:lnTo>
                      <a:pt x="58" y="106"/>
                    </a:lnTo>
                    <a:lnTo>
                      <a:pt x="68" y="136"/>
                    </a:lnTo>
                    <a:lnTo>
                      <a:pt x="74" y="166"/>
                    </a:lnTo>
                    <a:lnTo>
                      <a:pt x="77" y="196"/>
                    </a:lnTo>
                    <a:lnTo>
                      <a:pt x="74" y="226"/>
                    </a:lnTo>
                    <a:lnTo>
                      <a:pt x="75" y="229"/>
                    </a:lnTo>
                    <a:lnTo>
                      <a:pt x="80" y="229"/>
                    </a:lnTo>
                    <a:lnTo>
                      <a:pt x="85" y="226"/>
                    </a:lnTo>
                    <a:lnTo>
                      <a:pt x="87" y="223"/>
                    </a:lnTo>
                    <a:lnTo>
                      <a:pt x="93" y="193"/>
                    </a:lnTo>
                    <a:lnTo>
                      <a:pt x="92" y="162"/>
                    </a:lnTo>
                    <a:lnTo>
                      <a:pt x="85" y="132"/>
                    </a:lnTo>
                    <a:lnTo>
                      <a:pt x="73" y="102"/>
                    </a:lnTo>
                    <a:lnTo>
                      <a:pt x="57" y="74"/>
                    </a:lnTo>
                    <a:lnTo>
                      <a:pt x="40" y="48"/>
                    </a:lnTo>
                    <a:lnTo>
                      <a:pt x="20" y="2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8" name="Freeform 597"/>
              <p:cNvSpPr>
                <a:spLocks/>
              </p:cNvSpPr>
              <p:nvPr/>
            </p:nvSpPr>
            <p:spPr bwMode="auto">
              <a:xfrm>
                <a:off x="2422" y="4919"/>
                <a:ext cx="84" cy="53"/>
              </a:xfrm>
              <a:custGeom>
                <a:avLst/>
                <a:gdLst>
                  <a:gd name="T0" fmla="*/ 0 w 168"/>
                  <a:gd name="T1" fmla="*/ 1 h 106"/>
                  <a:gd name="T2" fmla="*/ 1 w 168"/>
                  <a:gd name="T3" fmla="*/ 1 h 106"/>
                  <a:gd name="T4" fmla="*/ 1 w 168"/>
                  <a:gd name="T5" fmla="*/ 1 h 106"/>
                  <a:gd name="T6" fmla="*/ 1 w 168"/>
                  <a:gd name="T7" fmla="*/ 1 h 106"/>
                  <a:gd name="T8" fmla="*/ 1 w 168"/>
                  <a:gd name="T9" fmla="*/ 1 h 106"/>
                  <a:gd name="T10" fmla="*/ 1 w 168"/>
                  <a:gd name="T11" fmla="*/ 1 h 106"/>
                  <a:gd name="T12" fmla="*/ 1 w 168"/>
                  <a:gd name="T13" fmla="*/ 1 h 106"/>
                  <a:gd name="T14" fmla="*/ 1 w 168"/>
                  <a:gd name="T15" fmla="*/ 1 h 106"/>
                  <a:gd name="T16" fmla="*/ 1 w 168"/>
                  <a:gd name="T17" fmla="*/ 1 h 106"/>
                  <a:gd name="T18" fmla="*/ 1 w 168"/>
                  <a:gd name="T19" fmla="*/ 1 h 106"/>
                  <a:gd name="T20" fmla="*/ 1 w 168"/>
                  <a:gd name="T21" fmla="*/ 1 h 106"/>
                  <a:gd name="T22" fmla="*/ 1 w 168"/>
                  <a:gd name="T23" fmla="*/ 0 h 106"/>
                  <a:gd name="T24" fmla="*/ 1 w 168"/>
                  <a:gd name="T25" fmla="*/ 1 h 106"/>
                  <a:gd name="T26" fmla="*/ 1 w 168"/>
                  <a:gd name="T27" fmla="*/ 1 h 106"/>
                  <a:gd name="T28" fmla="*/ 1 w 168"/>
                  <a:gd name="T29" fmla="*/ 1 h 106"/>
                  <a:gd name="T30" fmla="*/ 1 w 168"/>
                  <a:gd name="T31" fmla="*/ 1 h 106"/>
                  <a:gd name="T32" fmla="*/ 1 w 168"/>
                  <a:gd name="T33" fmla="*/ 1 h 106"/>
                  <a:gd name="T34" fmla="*/ 1 w 168"/>
                  <a:gd name="T35" fmla="*/ 1 h 106"/>
                  <a:gd name="T36" fmla="*/ 1 w 168"/>
                  <a:gd name="T37" fmla="*/ 1 h 106"/>
                  <a:gd name="T38" fmla="*/ 1 w 168"/>
                  <a:gd name="T39" fmla="*/ 1 h 106"/>
                  <a:gd name="T40" fmla="*/ 1 w 168"/>
                  <a:gd name="T41" fmla="*/ 1 h 106"/>
                  <a:gd name="T42" fmla="*/ 0 w 168"/>
                  <a:gd name="T43" fmla="*/ 1 h 106"/>
                  <a:gd name="T44" fmla="*/ 0 w 168"/>
                  <a:gd name="T45" fmla="*/ 1 h 106"/>
                  <a:gd name="T46" fmla="*/ 0 w 168"/>
                  <a:gd name="T47" fmla="*/ 1 h 106"/>
                  <a:gd name="T48" fmla="*/ 0 w 168"/>
                  <a:gd name="T49" fmla="*/ 1 h 106"/>
                  <a:gd name="T50" fmla="*/ 0 w 168"/>
                  <a:gd name="T51" fmla="*/ 1 h 10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" h="106">
                    <a:moveTo>
                      <a:pt x="0" y="106"/>
                    </a:moveTo>
                    <a:lnTo>
                      <a:pt x="24" y="103"/>
                    </a:lnTo>
                    <a:lnTo>
                      <a:pt x="47" y="98"/>
                    </a:lnTo>
                    <a:lnTo>
                      <a:pt x="72" y="89"/>
                    </a:lnTo>
                    <a:lnTo>
                      <a:pt x="95" y="76"/>
                    </a:lnTo>
                    <a:lnTo>
                      <a:pt x="117" y="61"/>
                    </a:lnTo>
                    <a:lnTo>
                      <a:pt x="136" y="45"/>
                    </a:lnTo>
                    <a:lnTo>
                      <a:pt x="153" y="27"/>
                    </a:lnTo>
                    <a:lnTo>
                      <a:pt x="167" y="9"/>
                    </a:lnTo>
                    <a:lnTo>
                      <a:pt x="168" y="4"/>
                    </a:lnTo>
                    <a:lnTo>
                      <a:pt x="167" y="1"/>
                    </a:lnTo>
                    <a:lnTo>
                      <a:pt x="164" y="0"/>
                    </a:lnTo>
                    <a:lnTo>
                      <a:pt x="159" y="2"/>
                    </a:lnTo>
                    <a:lnTo>
                      <a:pt x="142" y="18"/>
                    </a:lnTo>
                    <a:lnTo>
                      <a:pt x="125" y="34"/>
                    </a:lnTo>
                    <a:lnTo>
                      <a:pt x="106" y="51"/>
                    </a:lnTo>
                    <a:lnTo>
                      <a:pt x="87" y="65"/>
                    </a:lnTo>
                    <a:lnTo>
                      <a:pt x="66" y="78"/>
                    </a:lnTo>
                    <a:lnTo>
                      <a:pt x="45" y="90"/>
                    </a:lnTo>
                    <a:lnTo>
                      <a:pt x="23" y="99"/>
                    </a:lnTo>
                    <a:lnTo>
                      <a:pt x="1" y="105"/>
                    </a:lnTo>
                    <a:lnTo>
                      <a:pt x="0" y="10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79" name="Freeform 598"/>
              <p:cNvSpPr>
                <a:spLocks/>
              </p:cNvSpPr>
              <p:nvPr/>
            </p:nvSpPr>
            <p:spPr bwMode="auto">
              <a:xfrm>
                <a:off x="2485" y="4926"/>
                <a:ext cx="72" cy="65"/>
              </a:xfrm>
              <a:custGeom>
                <a:avLst/>
                <a:gdLst>
                  <a:gd name="T0" fmla="*/ 0 w 143"/>
                  <a:gd name="T1" fmla="*/ 0 h 130"/>
                  <a:gd name="T2" fmla="*/ 1 w 143"/>
                  <a:gd name="T3" fmla="*/ 1 h 130"/>
                  <a:gd name="T4" fmla="*/ 1 w 143"/>
                  <a:gd name="T5" fmla="*/ 1 h 130"/>
                  <a:gd name="T6" fmla="*/ 1 w 143"/>
                  <a:gd name="T7" fmla="*/ 1 h 130"/>
                  <a:gd name="T8" fmla="*/ 1 w 143"/>
                  <a:gd name="T9" fmla="*/ 1 h 130"/>
                  <a:gd name="T10" fmla="*/ 1 w 143"/>
                  <a:gd name="T11" fmla="*/ 1 h 130"/>
                  <a:gd name="T12" fmla="*/ 1 w 143"/>
                  <a:gd name="T13" fmla="*/ 1 h 130"/>
                  <a:gd name="T14" fmla="*/ 1 w 143"/>
                  <a:gd name="T15" fmla="*/ 1 h 130"/>
                  <a:gd name="T16" fmla="*/ 1 w 143"/>
                  <a:gd name="T17" fmla="*/ 1 h 130"/>
                  <a:gd name="T18" fmla="*/ 1 w 143"/>
                  <a:gd name="T19" fmla="*/ 1 h 130"/>
                  <a:gd name="T20" fmla="*/ 1 w 143"/>
                  <a:gd name="T21" fmla="*/ 1 h 130"/>
                  <a:gd name="T22" fmla="*/ 1 w 143"/>
                  <a:gd name="T23" fmla="*/ 1 h 130"/>
                  <a:gd name="T24" fmla="*/ 1 w 143"/>
                  <a:gd name="T25" fmla="*/ 1 h 130"/>
                  <a:gd name="T26" fmla="*/ 1 w 143"/>
                  <a:gd name="T27" fmla="*/ 1 h 130"/>
                  <a:gd name="T28" fmla="*/ 1 w 143"/>
                  <a:gd name="T29" fmla="*/ 1 h 130"/>
                  <a:gd name="T30" fmla="*/ 1 w 143"/>
                  <a:gd name="T31" fmla="*/ 1 h 130"/>
                  <a:gd name="T32" fmla="*/ 1 w 143"/>
                  <a:gd name="T33" fmla="*/ 1 h 130"/>
                  <a:gd name="T34" fmla="*/ 1 w 143"/>
                  <a:gd name="T35" fmla="*/ 1 h 130"/>
                  <a:gd name="T36" fmla="*/ 1 w 143"/>
                  <a:gd name="T37" fmla="*/ 1 h 130"/>
                  <a:gd name="T38" fmla="*/ 1 w 143"/>
                  <a:gd name="T39" fmla="*/ 1 h 130"/>
                  <a:gd name="T40" fmla="*/ 1 w 143"/>
                  <a:gd name="T41" fmla="*/ 1 h 130"/>
                  <a:gd name="T42" fmla="*/ 1 w 143"/>
                  <a:gd name="T43" fmla="*/ 1 h 130"/>
                  <a:gd name="T44" fmla="*/ 1 w 143"/>
                  <a:gd name="T45" fmla="*/ 1 h 130"/>
                  <a:gd name="T46" fmla="*/ 1 w 143"/>
                  <a:gd name="T47" fmla="*/ 1 h 130"/>
                  <a:gd name="T48" fmla="*/ 1 w 143"/>
                  <a:gd name="T49" fmla="*/ 1 h 130"/>
                  <a:gd name="T50" fmla="*/ 1 w 143"/>
                  <a:gd name="T51" fmla="*/ 1 h 130"/>
                  <a:gd name="T52" fmla="*/ 1 w 143"/>
                  <a:gd name="T53" fmla="*/ 1 h 130"/>
                  <a:gd name="T54" fmla="*/ 1 w 143"/>
                  <a:gd name="T55" fmla="*/ 1 h 130"/>
                  <a:gd name="T56" fmla="*/ 0 w 143"/>
                  <a:gd name="T57" fmla="*/ 0 h 130"/>
                  <a:gd name="T58" fmla="*/ 0 w 143"/>
                  <a:gd name="T59" fmla="*/ 0 h 130"/>
                  <a:gd name="T60" fmla="*/ 0 w 143"/>
                  <a:gd name="T61" fmla="*/ 0 h 130"/>
                  <a:gd name="T62" fmla="*/ 0 w 143"/>
                  <a:gd name="T63" fmla="*/ 0 h 130"/>
                  <a:gd name="T64" fmla="*/ 0 w 143"/>
                  <a:gd name="T65" fmla="*/ 0 h 130"/>
                  <a:gd name="T66" fmla="*/ 0 w 143"/>
                  <a:gd name="T67" fmla="*/ 0 h 13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3" h="130">
                    <a:moveTo>
                      <a:pt x="0" y="0"/>
                    </a:moveTo>
                    <a:lnTo>
                      <a:pt x="10" y="4"/>
                    </a:lnTo>
                    <a:lnTo>
                      <a:pt x="20" y="10"/>
                    </a:lnTo>
                    <a:lnTo>
                      <a:pt x="29" y="16"/>
                    </a:lnTo>
                    <a:lnTo>
                      <a:pt x="38" y="22"/>
                    </a:lnTo>
                    <a:lnTo>
                      <a:pt x="47" y="27"/>
                    </a:lnTo>
                    <a:lnTo>
                      <a:pt x="56" y="34"/>
                    </a:lnTo>
                    <a:lnTo>
                      <a:pt x="65" y="41"/>
                    </a:lnTo>
                    <a:lnTo>
                      <a:pt x="74" y="48"/>
                    </a:lnTo>
                    <a:lnTo>
                      <a:pt x="83" y="57"/>
                    </a:lnTo>
                    <a:lnTo>
                      <a:pt x="91" y="66"/>
                    </a:lnTo>
                    <a:lnTo>
                      <a:pt x="99" y="76"/>
                    </a:lnTo>
                    <a:lnTo>
                      <a:pt x="106" y="86"/>
                    </a:lnTo>
                    <a:lnTo>
                      <a:pt x="112" y="96"/>
                    </a:lnTo>
                    <a:lnTo>
                      <a:pt x="119" y="107"/>
                    </a:lnTo>
                    <a:lnTo>
                      <a:pt x="124" y="118"/>
                    </a:lnTo>
                    <a:lnTo>
                      <a:pt x="131" y="129"/>
                    </a:lnTo>
                    <a:lnTo>
                      <a:pt x="135" y="130"/>
                    </a:lnTo>
                    <a:lnTo>
                      <a:pt x="139" y="129"/>
                    </a:lnTo>
                    <a:lnTo>
                      <a:pt x="142" y="126"/>
                    </a:lnTo>
                    <a:lnTo>
                      <a:pt x="143" y="123"/>
                    </a:lnTo>
                    <a:lnTo>
                      <a:pt x="137" y="101"/>
                    </a:lnTo>
                    <a:lnTo>
                      <a:pt x="126" y="80"/>
                    </a:lnTo>
                    <a:lnTo>
                      <a:pt x="108" y="62"/>
                    </a:lnTo>
                    <a:lnTo>
                      <a:pt x="89" y="45"/>
                    </a:lnTo>
                    <a:lnTo>
                      <a:pt x="67" y="31"/>
                    </a:lnTo>
                    <a:lnTo>
                      <a:pt x="44" y="18"/>
                    </a:lnTo>
                    <a:lnTo>
                      <a:pt x="21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0" name="Freeform 599"/>
              <p:cNvSpPr>
                <a:spLocks/>
              </p:cNvSpPr>
              <p:nvPr/>
            </p:nvSpPr>
            <p:spPr bwMode="auto">
              <a:xfrm>
                <a:off x="1751" y="5237"/>
                <a:ext cx="46" cy="58"/>
              </a:xfrm>
              <a:custGeom>
                <a:avLst/>
                <a:gdLst>
                  <a:gd name="T0" fmla="*/ 1 w 92"/>
                  <a:gd name="T1" fmla="*/ 0 h 115"/>
                  <a:gd name="T2" fmla="*/ 1 w 92"/>
                  <a:gd name="T3" fmla="*/ 1 h 115"/>
                  <a:gd name="T4" fmla="*/ 1 w 92"/>
                  <a:gd name="T5" fmla="*/ 1 h 115"/>
                  <a:gd name="T6" fmla="*/ 1 w 92"/>
                  <a:gd name="T7" fmla="*/ 1 h 115"/>
                  <a:gd name="T8" fmla="*/ 1 w 92"/>
                  <a:gd name="T9" fmla="*/ 1 h 115"/>
                  <a:gd name="T10" fmla="*/ 0 w 92"/>
                  <a:gd name="T11" fmla="*/ 1 h 115"/>
                  <a:gd name="T12" fmla="*/ 1 w 92"/>
                  <a:gd name="T13" fmla="*/ 1 h 115"/>
                  <a:gd name="T14" fmla="*/ 1 w 92"/>
                  <a:gd name="T15" fmla="*/ 1 h 115"/>
                  <a:gd name="T16" fmla="*/ 1 w 92"/>
                  <a:gd name="T17" fmla="*/ 1 h 115"/>
                  <a:gd name="T18" fmla="*/ 1 w 92"/>
                  <a:gd name="T19" fmla="*/ 1 h 115"/>
                  <a:gd name="T20" fmla="*/ 1 w 92"/>
                  <a:gd name="T21" fmla="*/ 1 h 115"/>
                  <a:gd name="T22" fmla="*/ 1 w 92"/>
                  <a:gd name="T23" fmla="*/ 1 h 115"/>
                  <a:gd name="T24" fmla="*/ 1 w 92"/>
                  <a:gd name="T25" fmla="*/ 1 h 115"/>
                  <a:gd name="T26" fmla="*/ 1 w 92"/>
                  <a:gd name="T27" fmla="*/ 1 h 115"/>
                  <a:gd name="T28" fmla="*/ 1 w 92"/>
                  <a:gd name="T29" fmla="*/ 1 h 115"/>
                  <a:gd name="T30" fmla="*/ 1 w 92"/>
                  <a:gd name="T31" fmla="*/ 1 h 115"/>
                  <a:gd name="T32" fmla="*/ 1 w 92"/>
                  <a:gd name="T33" fmla="*/ 1 h 115"/>
                  <a:gd name="T34" fmla="*/ 1 w 92"/>
                  <a:gd name="T35" fmla="*/ 1 h 115"/>
                  <a:gd name="T36" fmla="*/ 1 w 92"/>
                  <a:gd name="T37" fmla="*/ 1 h 115"/>
                  <a:gd name="T38" fmla="*/ 1 w 92"/>
                  <a:gd name="T39" fmla="*/ 1 h 115"/>
                  <a:gd name="T40" fmla="*/ 1 w 92"/>
                  <a:gd name="T41" fmla="*/ 1 h 115"/>
                  <a:gd name="T42" fmla="*/ 1 w 92"/>
                  <a:gd name="T43" fmla="*/ 1 h 115"/>
                  <a:gd name="T44" fmla="*/ 1 w 92"/>
                  <a:gd name="T45" fmla="*/ 1 h 115"/>
                  <a:gd name="T46" fmla="*/ 1 w 92"/>
                  <a:gd name="T47" fmla="*/ 1 h 115"/>
                  <a:gd name="T48" fmla="*/ 1 w 92"/>
                  <a:gd name="T49" fmla="*/ 1 h 115"/>
                  <a:gd name="T50" fmla="*/ 1 w 92"/>
                  <a:gd name="T51" fmla="*/ 1 h 115"/>
                  <a:gd name="T52" fmla="*/ 1 w 92"/>
                  <a:gd name="T53" fmla="*/ 1 h 115"/>
                  <a:gd name="T54" fmla="*/ 1 w 92"/>
                  <a:gd name="T55" fmla="*/ 1 h 115"/>
                  <a:gd name="T56" fmla="*/ 1 w 92"/>
                  <a:gd name="T57" fmla="*/ 1 h 115"/>
                  <a:gd name="T58" fmla="*/ 1 w 92"/>
                  <a:gd name="T59" fmla="*/ 1 h 115"/>
                  <a:gd name="T60" fmla="*/ 1 w 92"/>
                  <a:gd name="T61" fmla="*/ 1 h 115"/>
                  <a:gd name="T62" fmla="*/ 1 w 92"/>
                  <a:gd name="T63" fmla="*/ 1 h 115"/>
                  <a:gd name="T64" fmla="*/ 1 w 92"/>
                  <a:gd name="T65" fmla="*/ 1 h 115"/>
                  <a:gd name="T66" fmla="*/ 1 w 92"/>
                  <a:gd name="T67" fmla="*/ 1 h 115"/>
                  <a:gd name="T68" fmla="*/ 1 w 92"/>
                  <a:gd name="T69" fmla="*/ 1 h 115"/>
                  <a:gd name="T70" fmla="*/ 1 w 92"/>
                  <a:gd name="T71" fmla="*/ 1 h 115"/>
                  <a:gd name="T72" fmla="*/ 1 w 92"/>
                  <a:gd name="T73" fmla="*/ 1 h 115"/>
                  <a:gd name="T74" fmla="*/ 1 w 92"/>
                  <a:gd name="T75" fmla="*/ 1 h 115"/>
                  <a:gd name="T76" fmla="*/ 1 w 92"/>
                  <a:gd name="T77" fmla="*/ 1 h 115"/>
                  <a:gd name="T78" fmla="*/ 1 w 92"/>
                  <a:gd name="T79" fmla="*/ 1 h 115"/>
                  <a:gd name="T80" fmla="*/ 1 w 92"/>
                  <a:gd name="T81" fmla="*/ 1 h 115"/>
                  <a:gd name="T82" fmla="*/ 1 w 92"/>
                  <a:gd name="T83" fmla="*/ 1 h 115"/>
                  <a:gd name="T84" fmla="*/ 1 w 92"/>
                  <a:gd name="T85" fmla="*/ 0 h 115"/>
                  <a:gd name="T86" fmla="*/ 1 w 92"/>
                  <a:gd name="T87" fmla="*/ 0 h 115"/>
                  <a:gd name="T88" fmla="*/ 1 w 92"/>
                  <a:gd name="T89" fmla="*/ 0 h 115"/>
                  <a:gd name="T90" fmla="*/ 1 w 92"/>
                  <a:gd name="T91" fmla="*/ 0 h 11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92" h="115">
                    <a:moveTo>
                      <a:pt x="39" y="0"/>
                    </a:moveTo>
                    <a:lnTo>
                      <a:pt x="27" y="11"/>
                    </a:lnTo>
                    <a:lnTo>
                      <a:pt x="17" y="25"/>
                    </a:lnTo>
                    <a:lnTo>
                      <a:pt x="9" y="40"/>
                    </a:lnTo>
                    <a:lnTo>
                      <a:pt x="2" y="55"/>
                    </a:lnTo>
                    <a:lnTo>
                      <a:pt x="0" y="71"/>
                    </a:lnTo>
                    <a:lnTo>
                      <a:pt x="2" y="86"/>
                    </a:lnTo>
                    <a:lnTo>
                      <a:pt x="10" y="100"/>
                    </a:lnTo>
                    <a:lnTo>
                      <a:pt x="24" y="111"/>
                    </a:lnTo>
                    <a:lnTo>
                      <a:pt x="31" y="115"/>
                    </a:lnTo>
                    <a:lnTo>
                      <a:pt x="38" y="115"/>
                    </a:lnTo>
                    <a:lnTo>
                      <a:pt x="45" y="114"/>
                    </a:lnTo>
                    <a:lnTo>
                      <a:pt x="51" y="111"/>
                    </a:lnTo>
                    <a:lnTo>
                      <a:pt x="58" y="108"/>
                    </a:lnTo>
                    <a:lnTo>
                      <a:pt x="64" y="103"/>
                    </a:lnTo>
                    <a:lnTo>
                      <a:pt x="69" y="97"/>
                    </a:lnTo>
                    <a:lnTo>
                      <a:pt x="73" y="93"/>
                    </a:lnTo>
                    <a:lnTo>
                      <a:pt x="83" y="80"/>
                    </a:lnTo>
                    <a:lnTo>
                      <a:pt x="89" y="66"/>
                    </a:lnTo>
                    <a:lnTo>
                      <a:pt x="92" y="51"/>
                    </a:lnTo>
                    <a:lnTo>
                      <a:pt x="89" y="35"/>
                    </a:lnTo>
                    <a:lnTo>
                      <a:pt x="86" y="33"/>
                    </a:lnTo>
                    <a:lnTo>
                      <a:pt x="84" y="35"/>
                    </a:lnTo>
                    <a:lnTo>
                      <a:pt x="81" y="39"/>
                    </a:lnTo>
                    <a:lnTo>
                      <a:pt x="80" y="42"/>
                    </a:lnTo>
                    <a:lnTo>
                      <a:pt x="79" y="50"/>
                    </a:lnTo>
                    <a:lnTo>
                      <a:pt x="76" y="59"/>
                    </a:lnTo>
                    <a:lnTo>
                      <a:pt x="71" y="69"/>
                    </a:lnTo>
                    <a:lnTo>
                      <a:pt x="65" y="77"/>
                    </a:lnTo>
                    <a:lnTo>
                      <a:pt x="58" y="84"/>
                    </a:lnTo>
                    <a:lnTo>
                      <a:pt x="50" y="88"/>
                    </a:lnTo>
                    <a:lnTo>
                      <a:pt x="42" y="91"/>
                    </a:lnTo>
                    <a:lnTo>
                      <a:pt x="33" y="91"/>
                    </a:lnTo>
                    <a:lnTo>
                      <a:pt x="21" y="85"/>
                    </a:lnTo>
                    <a:lnTo>
                      <a:pt x="13" y="76"/>
                    </a:lnTo>
                    <a:lnTo>
                      <a:pt x="9" y="63"/>
                    </a:lnTo>
                    <a:lnTo>
                      <a:pt x="9" y="50"/>
                    </a:lnTo>
                    <a:lnTo>
                      <a:pt x="13" y="36"/>
                    </a:lnTo>
                    <a:lnTo>
                      <a:pt x="20" y="24"/>
                    </a:lnTo>
                    <a:lnTo>
                      <a:pt x="30" y="12"/>
                    </a:lnTo>
                    <a:lnTo>
                      <a:pt x="39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1" name="Freeform 600"/>
              <p:cNvSpPr>
                <a:spLocks/>
              </p:cNvSpPr>
              <p:nvPr/>
            </p:nvSpPr>
            <p:spPr bwMode="auto">
              <a:xfrm>
                <a:off x="1820" y="5026"/>
                <a:ext cx="44" cy="51"/>
              </a:xfrm>
              <a:custGeom>
                <a:avLst/>
                <a:gdLst>
                  <a:gd name="T0" fmla="*/ 0 w 89"/>
                  <a:gd name="T1" fmla="*/ 0 h 101"/>
                  <a:gd name="T2" fmla="*/ 0 w 89"/>
                  <a:gd name="T3" fmla="*/ 1 h 101"/>
                  <a:gd name="T4" fmla="*/ 0 w 89"/>
                  <a:gd name="T5" fmla="*/ 1 h 101"/>
                  <a:gd name="T6" fmla="*/ 0 w 89"/>
                  <a:gd name="T7" fmla="*/ 1 h 101"/>
                  <a:gd name="T8" fmla="*/ 0 w 89"/>
                  <a:gd name="T9" fmla="*/ 1 h 101"/>
                  <a:gd name="T10" fmla="*/ 0 w 89"/>
                  <a:gd name="T11" fmla="*/ 1 h 101"/>
                  <a:gd name="T12" fmla="*/ 0 w 89"/>
                  <a:gd name="T13" fmla="*/ 1 h 101"/>
                  <a:gd name="T14" fmla="*/ 0 w 89"/>
                  <a:gd name="T15" fmla="*/ 1 h 101"/>
                  <a:gd name="T16" fmla="*/ 0 w 89"/>
                  <a:gd name="T17" fmla="*/ 1 h 101"/>
                  <a:gd name="T18" fmla="*/ 0 w 89"/>
                  <a:gd name="T19" fmla="*/ 1 h 101"/>
                  <a:gd name="T20" fmla="*/ 0 w 89"/>
                  <a:gd name="T21" fmla="*/ 1 h 101"/>
                  <a:gd name="T22" fmla="*/ 0 w 89"/>
                  <a:gd name="T23" fmla="*/ 1 h 101"/>
                  <a:gd name="T24" fmla="*/ 0 w 89"/>
                  <a:gd name="T25" fmla="*/ 1 h 101"/>
                  <a:gd name="T26" fmla="*/ 0 w 89"/>
                  <a:gd name="T27" fmla="*/ 1 h 101"/>
                  <a:gd name="T28" fmla="*/ 0 w 89"/>
                  <a:gd name="T29" fmla="*/ 1 h 101"/>
                  <a:gd name="T30" fmla="*/ 0 w 89"/>
                  <a:gd name="T31" fmla="*/ 1 h 101"/>
                  <a:gd name="T32" fmla="*/ 0 w 89"/>
                  <a:gd name="T33" fmla="*/ 1 h 101"/>
                  <a:gd name="T34" fmla="*/ 0 w 89"/>
                  <a:gd name="T35" fmla="*/ 1 h 101"/>
                  <a:gd name="T36" fmla="*/ 0 w 89"/>
                  <a:gd name="T37" fmla="*/ 1 h 101"/>
                  <a:gd name="T38" fmla="*/ 0 w 89"/>
                  <a:gd name="T39" fmla="*/ 1 h 101"/>
                  <a:gd name="T40" fmla="*/ 0 w 89"/>
                  <a:gd name="T41" fmla="*/ 1 h 101"/>
                  <a:gd name="T42" fmla="*/ 0 w 89"/>
                  <a:gd name="T43" fmla="*/ 1 h 101"/>
                  <a:gd name="T44" fmla="*/ 0 w 89"/>
                  <a:gd name="T45" fmla="*/ 1 h 101"/>
                  <a:gd name="T46" fmla="*/ 0 w 89"/>
                  <a:gd name="T47" fmla="*/ 1 h 101"/>
                  <a:gd name="T48" fmla="*/ 0 w 89"/>
                  <a:gd name="T49" fmla="*/ 1 h 101"/>
                  <a:gd name="T50" fmla="*/ 0 w 89"/>
                  <a:gd name="T51" fmla="*/ 1 h 101"/>
                  <a:gd name="T52" fmla="*/ 0 w 89"/>
                  <a:gd name="T53" fmla="*/ 1 h 101"/>
                  <a:gd name="T54" fmla="*/ 0 w 89"/>
                  <a:gd name="T55" fmla="*/ 1 h 101"/>
                  <a:gd name="T56" fmla="*/ 0 w 89"/>
                  <a:gd name="T57" fmla="*/ 1 h 101"/>
                  <a:gd name="T58" fmla="*/ 0 w 89"/>
                  <a:gd name="T59" fmla="*/ 1 h 101"/>
                  <a:gd name="T60" fmla="*/ 0 w 89"/>
                  <a:gd name="T61" fmla="*/ 1 h 101"/>
                  <a:gd name="T62" fmla="*/ 0 w 89"/>
                  <a:gd name="T63" fmla="*/ 1 h 101"/>
                  <a:gd name="T64" fmla="*/ 0 w 89"/>
                  <a:gd name="T65" fmla="*/ 1 h 101"/>
                  <a:gd name="T66" fmla="*/ 0 w 89"/>
                  <a:gd name="T67" fmla="*/ 1 h 101"/>
                  <a:gd name="T68" fmla="*/ 0 w 89"/>
                  <a:gd name="T69" fmla="*/ 1 h 101"/>
                  <a:gd name="T70" fmla="*/ 0 w 89"/>
                  <a:gd name="T71" fmla="*/ 1 h 101"/>
                  <a:gd name="T72" fmla="*/ 0 w 89"/>
                  <a:gd name="T73" fmla="*/ 1 h 101"/>
                  <a:gd name="T74" fmla="*/ 0 w 89"/>
                  <a:gd name="T75" fmla="*/ 1 h 101"/>
                  <a:gd name="T76" fmla="*/ 0 w 89"/>
                  <a:gd name="T77" fmla="*/ 1 h 101"/>
                  <a:gd name="T78" fmla="*/ 0 w 89"/>
                  <a:gd name="T79" fmla="*/ 1 h 101"/>
                  <a:gd name="T80" fmla="*/ 0 w 89"/>
                  <a:gd name="T81" fmla="*/ 1 h 101"/>
                  <a:gd name="T82" fmla="*/ 0 w 89"/>
                  <a:gd name="T83" fmla="*/ 1 h 101"/>
                  <a:gd name="T84" fmla="*/ 0 w 89"/>
                  <a:gd name="T85" fmla="*/ 1 h 101"/>
                  <a:gd name="T86" fmla="*/ 0 w 89"/>
                  <a:gd name="T87" fmla="*/ 1 h 101"/>
                  <a:gd name="T88" fmla="*/ 0 w 89"/>
                  <a:gd name="T89" fmla="*/ 1 h 101"/>
                  <a:gd name="T90" fmla="*/ 0 w 89"/>
                  <a:gd name="T91" fmla="*/ 1 h 101"/>
                  <a:gd name="T92" fmla="*/ 0 w 89"/>
                  <a:gd name="T93" fmla="*/ 0 h 101"/>
                  <a:gd name="T94" fmla="*/ 0 w 89"/>
                  <a:gd name="T95" fmla="*/ 0 h 101"/>
                  <a:gd name="T96" fmla="*/ 0 w 89"/>
                  <a:gd name="T97" fmla="*/ 0 h 101"/>
                  <a:gd name="T98" fmla="*/ 0 w 89"/>
                  <a:gd name="T99" fmla="*/ 0 h 10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89" h="101">
                    <a:moveTo>
                      <a:pt x="49" y="0"/>
                    </a:moveTo>
                    <a:lnTo>
                      <a:pt x="39" y="7"/>
                    </a:lnTo>
                    <a:lnTo>
                      <a:pt x="29" y="15"/>
                    </a:lnTo>
                    <a:lnTo>
                      <a:pt x="18" y="25"/>
                    </a:lnTo>
                    <a:lnTo>
                      <a:pt x="10" y="36"/>
                    </a:lnTo>
                    <a:lnTo>
                      <a:pt x="3" y="48"/>
                    </a:lnTo>
                    <a:lnTo>
                      <a:pt x="0" y="61"/>
                    </a:lnTo>
                    <a:lnTo>
                      <a:pt x="0" y="74"/>
                    </a:lnTo>
                    <a:lnTo>
                      <a:pt x="4" y="86"/>
                    </a:lnTo>
                    <a:lnTo>
                      <a:pt x="8" y="91"/>
                    </a:lnTo>
                    <a:lnTo>
                      <a:pt x="14" y="94"/>
                    </a:lnTo>
                    <a:lnTo>
                      <a:pt x="19" y="98"/>
                    </a:lnTo>
                    <a:lnTo>
                      <a:pt x="25" y="99"/>
                    </a:lnTo>
                    <a:lnTo>
                      <a:pt x="32" y="100"/>
                    </a:lnTo>
                    <a:lnTo>
                      <a:pt x="39" y="101"/>
                    </a:lnTo>
                    <a:lnTo>
                      <a:pt x="45" y="100"/>
                    </a:lnTo>
                    <a:lnTo>
                      <a:pt x="51" y="99"/>
                    </a:lnTo>
                    <a:lnTo>
                      <a:pt x="58" y="97"/>
                    </a:lnTo>
                    <a:lnTo>
                      <a:pt x="64" y="92"/>
                    </a:lnTo>
                    <a:lnTo>
                      <a:pt x="70" y="87"/>
                    </a:lnTo>
                    <a:lnTo>
                      <a:pt x="76" y="82"/>
                    </a:lnTo>
                    <a:lnTo>
                      <a:pt x="81" y="76"/>
                    </a:lnTo>
                    <a:lnTo>
                      <a:pt x="84" y="69"/>
                    </a:lnTo>
                    <a:lnTo>
                      <a:pt x="87" y="62"/>
                    </a:lnTo>
                    <a:lnTo>
                      <a:pt x="89" y="55"/>
                    </a:lnTo>
                    <a:lnTo>
                      <a:pt x="89" y="52"/>
                    </a:lnTo>
                    <a:lnTo>
                      <a:pt x="89" y="48"/>
                    </a:lnTo>
                    <a:lnTo>
                      <a:pt x="86" y="45"/>
                    </a:lnTo>
                    <a:lnTo>
                      <a:pt x="83" y="44"/>
                    </a:lnTo>
                    <a:lnTo>
                      <a:pt x="76" y="45"/>
                    </a:lnTo>
                    <a:lnTo>
                      <a:pt x="70" y="48"/>
                    </a:lnTo>
                    <a:lnTo>
                      <a:pt x="64" y="53"/>
                    </a:lnTo>
                    <a:lnTo>
                      <a:pt x="60" y="57"/>
                    </a:lnTo>
                    <a:lnTo>
                      <a:pt x="55" y="61"/>
                    </a:lnTo>
                    <a:lnTo>
                      <a:pt x="49" y="62"/>
                    </a:lnTo>
                    <a:lnTo>
                      <a:pt x="44" y="62"/>
                    </a:lnTo>
                    <a:lnTo>
                      <a:pt x="38" y="61"/>
                    </a:lnTo>
                    <a:lnTo>
                      <a:pt x="28" y="59"/>
                    </a:lnTo>
                    <a:lnTo>
                      <a:pt x="21" y="54"/>
                    </a:lnTo>
                    <a:lnTo>
                      <a:pt x="17" y="46"/>
                    </a:lnTo>
                    <a:lnTo>
                      <a:pt x="21" y="36"/>
                    </a:lnTo>
                    <a:lnTo>
                      <a:pt x="26" y="25"/>
                    </a:lnTo>
                    <a:lnTo>
                      <a:pt x="33" y="16"/>
                    </a:lnTo>
                    <a:lnTo>
                      <a:pt x="41" y="8"/>
                    </a:lnTo>
                    <a:lnTo>
                      <a:pt x="49" y="1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2" name="Freeform 601"/>
              <p:cNvSpPr>
                <a:spLocks/>
              </p:cNvSpPr>
              <p:nvPr/>
            </p:nvSpPr>
            <p:spPr bwMode="auto">
              <a:xfrm>
                <a:off x="2122" y="5120"/>
                <a:ext cx="52" cy="46"/>
              </a:xfrm>
              <a:custGeom>
                <a:avLst/>
                <a:gdLst>
                  <a:gd name="T0" fmla="*/ 1 w 102"/>
                  <a:gd name="T1" fmla="*/ 0 h 93"/>
                  <a:gd name="T2" fmla="*/ 1 w 102"/>
                  <a:gd name="T3" fmla="*/ 0 h 93"/>
                  <a:gd name="T4" fmla="*/ 1 w 102"/>
                  <a:gd name="T5" fmla="*/ 0 h 93"/>
                  <a:gd name="T6" fmla="*/ 1 w 102"/>
                  <a:gd name="T7" fmla="*/ 0 h 93"/>
                  <a:gd name="T8" fmla="*/ 1 w 102"/>
                  <a:gd name="T9" fmla="*/ 0 h 93"/>
                  <a:gd name="T10" fmla="*/ 1 w 102"/>
                  <a:gd name="T11" fmla="*/ 0 h 93"/>
                  <a:gd name="T12" fmla="*/ 1 w 102"/>
                  <a:gd name="T13" fmla="*/ 0 h 93"/>
                  <a:gd name="T14" fmla="*/ 1 w 102"/>
                  <a:gd name="T15" fmla="*/ 0 h 93"/>
                  <a:gd name="T16" fmla="*/ 1 w 102"/>
                  <a:gd name="T17" fmla="*/ 0 h 93"/>
                  <a:gd name="T18" fmla="*/ 1 w 102"/>
                  <a:gd name="T19" fmla="*/ 0 h 93"/>
                  <a:gd name="T20" fmla="*/ 1 w 102"/>
                  <a:gd name="T21" fmla="*/ 0 h 93"/>
                  <a:gd name="T22" fmla="*/ 1 w 102"/>
                  <a:gd name="T23" fmla="*/ 0 h 93"/>
                  <a:gd name="T24" fmla="*/ 1 w 102"/>
                  <a:gd name="T25" fmla="*/ 0 h 93"/>
                  <a:gd name="T26" fmla="*/ 1 w 102"/>
                  <a:gd name="T27" fmla="*/ 0 h 93"/>
                  <a:gd name="T28" fmla="*/ 1 w 102"/>
                  <a:gd name="T29" fmla="*/ 0 h 93"/>
                  <a:gd name="T30" fmla="*/ 1 w 102"/>
                  <a:gd name="T31" fmla="*/ 0 h 93"/>
                  <a:gd name="T32" fmla="*/ 1 w 102"/>
                  <a:gd name="T33" fmla="*/ 0 h 93"/>
                  <a:gd name="T34" fmla="*/ 1 w 102"/>
                  <a:gd name="T35" fmla="*/ 0 h 93"/>
                  <a:gd name="T36" fmla="*/ 1 w 102"/>
                  <a:gd name="T37" fmla="*/ 0 h 93"/>
                  <a:gd name="T38" fmla="*/ 1 w 102"/>
                  <a:gd name="T39" fmla="*/ 0 h 93"/>
                  <a:gd name="T40" fmla="*/ 0 w 102"/>
                  <a:gd name="T41" fmla="*/ 0 h 93"/>
                  <a:gd name="T42" fmla="*/ 1 w 102"/>
                  <a:gd name="T43" fmla="*/ 0 h 93"/>
                  <a:gd name="T44" fmla="*/ 1 w 102"/>
                  <a:gd name="T45" fmla="*/ 0 h 93"/>
                  <a:gd name="T46" fmla="*/ 1 w 102"/>
                  <a:gd name="T47" fmla="*/ 0 h 93"/>
                  <a:gd name="T48" fmla="*/ 1 w 102"/>
                  <a:gd name="T49" fmla="*/ 0 h 93"/>
                  <a:gd name="T50" fmla="*/ 1 w 102"/>
                  <a:gd name="T51" fmla="*/ 0 h 93"/>
                  <a:gd name="T52" fmla="*/ 1 w 102"/>
                  <a:gd name="T53" fmla="*/ 0 h 93"/>
                  <a:gd name="T54" fmla="*/ 1 w 102"/>
                  <a:gd name="T55" fmla="*/ 0 h 93"/>
                  <a:gd name="T56" fmla="*/ 1 w 102"/>
                  <a:gd name="T57" fmla="*/ 0 h 93"/>
                  <a:gd name="T58" fmla="*/ 1 w 102"/>
                  <a:gd name="T59" fmla="*/ 0 h 93"/>
                  <a:gd name="T60" fmla="*/ 1 w 102"/>
                  <a:gd name="T61" fmla="*/ 0 h 93"/>
                  <a:gd name="T62" fmla="*/ 1 w 102"/>
                  <a:gd name="T63" fmla="*/ 0 h 93"/>
                  <a:gd name="T64" fmla="*/ 1 w 102"/>
                  <a:gd name="T65" fmla="*/ 0 h 93"/>
                  <a:gd name="T66" fmla="*/ 1 w 102"/>
                  <a:gd name="T67" fmla="*/ 0 h 93"/>
                  <a:gd name="T68" fmla="*/ 1 w 102"/>
                  <a:gd name="T69" fmla="*/ 0 h 93"/>
                  <a:gd name="T70" fmla="*/ 1 w 102"/>
                  <a:gd name="T71" fmla="*/ 0 h 93"/>
                  <a:gd name="T72" fmla="*/ 1 w 102"/>
                  <a:gd name="T73" fmla="*/ 0 h 93"/>
                  <a:gd name="T74" fmla="*/ 1 w 102"/>
                  <a:gd name="T75" fmla="*/ 0 h 93"/>
                  <a:gd name="T76" fmla="*/ 1 w 102"/>
                  <a:gd name="T77" fmla="*/ 0 h 93"/>
                  <a:gd name="T78" fmla="*/ 1 w 102"/>
                  <a:gd name="T79" fmla="*/ 0 h 93"/>
                  <a:gd name="T80" fmla="*/ 1 w 102"/>
                  <a:gd name="T81" fmla="*/ 0 h 93"/>
                  <a:gd name="T82" fmla="*/ 1 w 102"/>
                  <a:gd name="T83" fmla="*/ 0 h 9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02" h="93">
                    <a:moveTo>
                      <a:pt x="39" y="1"/>
                    </a:moveTo>
                    <a:lnTo>
                      <a:pt x="47" y="5"/>
                    </a:lnTo>
                    <a:lnTo>
                      <a:pt x="59" y="12"/>
                    </a:lnTo>
                    <a:lnTo>
                      <a:pt x="71" y="23"/>
                    </a:lnTo>
                    <a:lnTo>
                      <a:pt x="82" y="33"/>
                    </a:lnTo>
                    <a:lnTo>
                      <a:pt x="91" y="45"/>
                    </a:lnTo>
                    <a:lnTo>
                      <a:pt x="94" y="56"/>
                    </a:lnTo>
                    <a:lnTo>
                      <a:pt x="91" y="65"/>
                    </a:lnTo>
                    <a:lnTo>
                      <a:pt x="79" y="72"/>
                    </a:lnTo>
                    <a:lnTo>
                      <a:pt x="69" y="75"/>
                    </a:lnTo>
                    <a:lnTo>
                      <a:pt x="60" y="75"/>
                    </a:lnTo>
                    <a:lnTo>
                      <a:pt x="49" y="72"/>
                    </a:lnTo>
                    <a:lnTo>
                      <a:pt x="40" y="69"/>
                    </a:lnTo>
                    <a:lnTo>
                      <a:pt x="31" y="64"/>
                    </a:lnTo>
                    <a:lnTo>
                      <a:pt x="23" y="58"/>
                    </a:lnTo>
                    <a:lnTo>
                      <a:pt x="15" y="53"/>
                    </a:lnTo>
                    <a:lnTo>
                      <a:pt x="8" y="47"/>
                    </a:lnTo>
                    <a:lnTo>
                      <a:pt x="5" y="46"/>
                    </a:lnTo>
                    <a:lnTo>
                      <a:pt x="2" y="48"/>
                    </a:lnTo>
                    <a:lnTo>
                      <a:pt x="1" y="53"/>
                    </a:lnTo>
                    <a:lnTo>
                      <a:pt x="0" y="56"/>
                    </a:lnTo>
                    <a:lnTo>
                      <a:pt x="6" y="66"/>
                    </a:lnTo>
                    <a:lnTo>
                      <a:pt x="14" y="76"/>
                    </a:lnTo>
                    <a:lnTo>
                      <a:pt x="26" y="84"/>
                    </a:lnTo>
                    <a:lnTo>
                      <a:pt x="40" y="89"/>
                    </a:lnTo>
                    <a:lnTo>
                      <a:pt x="54" y="93"/>
                    </a:lnTo>
                    <a:lnTo>
                      <a:pt x="68" y="93"/>
                    </a:lnTo>
                    <a:lnTo>
                      <a:pt x="79" y="91"/>
                    </a:lnTo>
                    <a:lnTo>
                      <a:pt x="90" y="84"/>
                    </a:lnTo>
                    <a:lnTo>
                      <a:pt x="100" y="70"/>
                    </a:lnTo>
                    <a:lnTo>
                      <a:pt x="102" y="56"/>
                    </a:lnTo>
                    <a:lnTo>
                      <a:pt x="100" y="42"/>
                    </a:lnTo>
                    <a:lnTo>
                      <a:pt x="92" y="30"/>
                    </a:lnTo>
                    <a:lnTo>
                      <a:pt x="81" y="19"/>
                    </a:lnTo>
                    <a:lnTo>
                      <a:pt x="68" y="10"/>
                    </a:lnTo>
                    <a:lnTo>
                      <a:pt x="53" y="4"/>
                    </a:lnTo>
                    <a:lnTo>
                      <a:pt x="39" y="0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3" name="Freeform 602"/>
              <p:cNvSpPr>
                <a:spLocks/>
              </p:cNvSpPr>
              <p:nvPr/>
            </p:nvSpPr>
            <p:spPr bwMode="auto">
              <a:xfrm>
                <a:off x="2248" y="5068"/>
                <a:ext cx="48" cy="35"/>
              </a:xfrm>
              <a:custGeom>
                <a:avLst/>
                <a:gdLst>
                  <a:gd name="T0" fmla="*/ 0 w 97"/>
                  <a:gd name="T1" fmla="*/ 1 h 69"/>
                  <a:gd name="T2" fmla="*/ 0 w 97"/>
                  <a:gd name="T3" fmla="*/ 1 h 69"/>
                  <a:gd name="T4" fmla="*/ 0 w 97"/>
                  <a:gd name="T5" fmla="*/ 1 h 69"/>
                  <a:gd name="T6" fmla="*/ 0 w 97"/>
                  <a:gd name="T7" fmla="*/ 1 h 69"/>
                  <a:gd name="T8" fmla="*/ 0 w 97"/>
                  <a:gd name="T9" fmla="*/ 1 h 69"/>
                  <a:gd name="T10" fmla="*/ 0 w 97"/>
                  <a:gd name="T11" fmla="*/ 1 h 69"/>
                  <a:gd name="T12" fmla="*/ 0 w 97"/>
                  <a:gd name="T13" fmla="*/ 1 h 69"/>
                  <a:gd name="T14" fmla="*/ 0 w 97"/>
                  <a:gd name="T15" fmla="*/ 1 h 69"/>
                  <a:gd name="T16" fmla="*/ 0 w 97"/>
                  <a:gd name="T17" fmla="*/ 1 h 69"/>
                  <a:gd name="T18" fmla="*/ 0 w 97"/>
                  <a:gd name="T19" fmla="*/ 1 h 69"/>
                  <a:gd name="T20" fmla="*/ 0 w 97"/>
                  <a:gd name="T21" fmla="*/ 1 h 69"/>
                  <a:gd name="T22" fmla="*/ 0 w 97"/>
                  <a:gd name="T23" fmla="*/ 1 h 69"/>
                  <a:gd name="T24" fmla="*/ 0 w 97"/>
                  <a:gd name="T25" fmla="*/ 1 h 69"/>
                  <a:gd name="T26" fmla="*/ 0 w 97"/>
                  <a:gd name="T27" fmla="*/ 1 h 69"/>
                  <a:gd name="T28" fmla="*/ 0 w 97"/>
                  <a:gd name="T29" fmla="*/ 1 h 69"/>
                  <a:gd name="T30" fmla="*/ 0 w 97"/>
                  <a:gd name="T31" fmla="*/ 1 h 69"/>
                  <a:gd name="T32" fmla="*/ 0 w 97"/>
                  <a:gd name="T33" fmla="*/ 1 h 69"/>
                  <a:gd name="T34" fmla="*/ 0 w 97"/>
                  <a:gd name="T35" fmla="*/ 1 h 69"/>
                  <a:gd name="T36" fmla="*/ 0 w 97"/>
                  <a:gd name="T37" fmla="*/ 1 h 69"/>
                  <a:gd name="T38" fmla="*/ 0 w 97"/>
                  <a:gd name="T39" fmla="*/ 1 h 69"/>
                  <a:gd name="T40" fmla="*/ 0 w 97"/>
                  <a:gd name="T41" fmla="*/ 1 h 69"/>
                  <a:gd name="T42" fmla="*/ 0 w 97"/>
                  <a:gd name="T43" fmla="*/ 1 h 69"/>
                  <a:gd name="T44" fmla="*/ 0 w 97"/>
                  <a:gd name="T45" fmla="*/ 1 h 69"/>
                  <a:gd name="T46" fmla="*/ 0 w 97"/>
                  <a:gd name="T47" fmla="*/ 1 h 69"/>
                  <a:gd name="T48" fmla="*/ 0 w 97"/>
                  <a:gd name="T49" fmla="*/ 1 h 69"/>
                  <a:gd name="T50" fmla="*/ 0 w 97"/>
                  <a:gd name="T51" fmla="*/ 1 h 69"/>
                  <a:gd name="T52" fmla="*/ 0 w 97"/>
                  <a:gd name="T53" fmla="*/ 1 h 69"/>
                  <a:gd name="T54" fmla="*/ 0 w 97"/>
                  <a:gd name="T55" fmla="*/ 1 h 69"/>
                  <a:gd name="T56" fmla="*/ 0 w 97"/>
                  <a:gd name="T57" fmla="*/ 1 h 69"/>
                  <a:gd name="T58" fmla="*/ 0 w 97"/>
                  <a:gd name="T59" fmla="*/ 1 h 69"/>
                  <a:gd name="T60" fmla="*/ 0 w 97"/>
                  <a:gd name="T61" fmla="*/ 1 h 69"/>
                  <a:gd name="T62" fmla="*/ 0 w 97"/>
                  <a:gd name="T63" fmla="*/ 1 h 69"/>
                  <a:gd name="T64" fmla="*/ 0 w 97"/>
                  <a:gd name="T65" fmla="*/ 1 h 69"/>
                  <a:gd name="T66" fmla="*/ 0 w 97"/>
                  <a:gd name="T67" fmla="*/ 1 h 69"/>
                  <a:gd name="T68" fmla="*/ 0 w 97"/>
                  <a:gd name="T69" fmla="*/ 0 h 69"/>
                  <a:gd name="T70" fmla="*/ 0 w 97"/>
                  <a:gd name="T71" fmla="*/ 0 h 69"/>
                  <a:gd name="T72" fmla="*/ 0 w 97"/>
                  <a:gd name="T73" fmla="*/ 0 h 69"/>
                  <a:gd name="T74" fmla="*/ 0 w 97"/>
                  <a:gd name="T75" fmla="*/ 0 h 69"/>
                  <a:gd name="T76" fmla="*/ 0 w 97"/>
                  <a:gd name="T77" fmla="*/ 1 h 69"/>
                  <a:gd name="T78" fmla="*/ 0 w 97"/>
                  <a:gd name="T79" fmla="*/ 1 h 69"/>
                  <a:gd name="T80" fmla="*/ 0 w 97"/>
                  <a:gd name="T81" fmla="*/ 1 h 69"/>
                  <a:gd name="T82" fmla="*/ 0 w 97"/>
                  <a:gd name="T83" fmla="*/ 1 h 69"/>
                  <a:gd name="T84" fmla="*/ 0 w 97"/>
                  <a:gd name="T85" fmla="*/ 1 h 69"/>
                  <a:gd name="T86" fmla="*/ 0 w 97"/>
                  <a:gd name="T87" fmla="*/ 1 h 69"/>
                  <a:gd name="T88" fmla="*/ 0 w 97"/>
                  <a:gd name="T89" fmla="*/ 1 h 69"/>
                  <a:gd name="T90" fmla="*/ 0 w 97"/>
                  <a:gd name="T91" fmla="*/ 1 h 69"/>
                  <a:gd name="T92" fmla="*/ 0 w 97"/>
                  <a:gd name="T93" fmla="*/ 1 h 69"/>
                  <a:gd name="T94" fmla="*/ 0 w 97"/>
                  <a:gd name="T95" fmla="*/ 1 h 69"/>
                  <a:gd name="T96" fmla="*/ 0 w 97"/>
                  <a:gd name="T97" fmla="*/ 1 h 69"/>
                  <a:gd name="T98" fmla="*/ 0 w 97"/>
                  <a:gd name="T99" fmla="*/ 1 h 6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97" h="69">
                    <a:moveTo>
                      <a:pt x="1" y="21"/>
                    </a:moveTo>
                    <a:lnTo>
                      <a:pt x="9" y="17"/>
                    </a:lnTo>
                    <a:lnTo>
                      <a:pt x="17" y="14"/>
                    </a:lnTo>
                    <a:lnTo>
                      <a:pt x="27" y="10"/>
                    </a:lnTo>
                    <a:lnTo>
                      <a:pt x="36" y="8"/>
                    </a:lnTo>
                    <a:lnTo>
                      <a:pt x="45" y="7"/>
                    </a:lnTo>
                    <a:lnTo>
                      <a:pt x="54" y="6"/>
                    </a:lnTo>
                    <a:lnTo>
                      <a:pt x="62" y="7"/>
                    </a:lnTo>
                    <a:lnTo>
                      <a:pt x="71" y="10"/>
                    </a:lnTo>
                    <a:lnTo>
                      <a:pt x="81" y="17"/>
                    </a:lnTo>
                    <a:lnTo>
                      <a:pt x="85" y="25"/>
                    </a:lnTo>
                    <a:lnTo>
                      <a:pt x="85" y="35"/>
                    </a:lnTo>
                    <a:lnTo>
                      <a:pt x="82" y="43"/>
                    </a:lnTo>
                    <a:lnTo>
                      <a:pt x="76" y="52"/>
                    </a:lnTo>
                    <a:lnTo>
                      <a:pt x="68" y="58"/>
                    </a:lnTo>
                    <a:lnTo>
                      <a:pt x="59" y="61"/>
                    </a:lnTo>
                    <a:lnTo>
                      <a:pt x="48" y="62"/>
                    </a:lnTo>
                    <a:lnTo>
                      <a:pt x="46" y="63"/>
                    </a:lnTo>
                    <a:lnTo>
                      <a:pt x="44" y="66"/>
                    </a:lnTo>
                    <a:lnTo>
                      <a:pt x="43" y="68"/>
                    </a:lnTo>
                    <a:lnTo>
                      <a:pt x="44" y="69"/>
                    </a:lnTo>
                    <a:lnTo>
                      <a:pt x="54" y="69"/>
                    </a:lnTo>
                    <a:lnTo>
                      <a:pt x="65" y="67"/>
                    </a:lnTo>
                    <a:lnTo>
                      <a:pt x="74" y="62"/>
                    </a:lnTo>
                    <a:lnTo>
                      <a:pt x="83" y="55"/>
                    </a:lnTo>
                    <a:lnTo>
                      <a:pt x="90" y="47"/>
                    </a:lnTo>
                    <a:lnTo>
                      <a:pt x="95" y="38"/>
                    </a:lnTo>
                    <a:lnTo>
                      <a:pt x="97" y="28"/>
                    </a:lnTo>
                    <a:lnTo>
                      <a:pt x="97" y="17"/>
                    </a:lnTo>
                    <a:lnTo>
                      <a:pt x="95" y="11"/>
                    </a:lnTo>
                    <a:lnTo>
                      <a:pt x="91" y="8"/>
                    </a:lnTo>
                    <a:lnTo>
                      <a:pt x="86" y="5"/>
                    </a:lnTo>
                    <a:lnTo>
                      <a:pt x="81" y="2"/>
                    </a:lnTo>
                    <a:lnTo>
                      <a:pt x="74" y="1"/>
                    </a:lnTo>
                    <a:lnTo>
                      <a:pt x="68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1" y="2"/>
                    </a:lnTo>
                    <a:lnTo>
                      <a:pt x="35" y="3"/>
                    </a:lnTo>
                    <a:lnTo>
                      <a:pt x="28" y="6"/>
                    </a:lnTo>
                    <a:lnTo>
                      <a:pt x="21" y="9"/>
                    </a:lnTo>
                    <a:lnTo>
                      <a:pt x="14" y="13"/>
                    </a:lnTo>
                    <a:lnTo>
                      <a:pt x="7" y="16"/>
                    </a:lnTo>
                    <a:lnTo>
                      <a:pt x="1" y="20"/>
                    </a:lnTo>
                    <a:lnTo>
                      <a:pt x="0" y="20"/>
                    </a:lnTo>
                    <a:lnTo>
                      <a:pt x="0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4" name="Freeform 603"/>
              <p:cNvSpPr>
                <a:spLocks/>
              </p:cNvSpPr>
              <p:nvPr/>
            </p:nvSpPr>
            <p:spPr bwMode="auto">
              <a:xfrm>
                <a:off x="2437" y="5029"/>
                <a:ext cx="34" cy="50"/>
              </a:xfrm>
              <a:custGeom>
                <a:avLst/>
                <a:gdLst>
                  <a:gd name="T0" fmla="*/ 0 w 69"/>
                  <a:gd name="T1" fmla="*/ 1 h 100"/>
                  <a:gd name="T2" fmla="*/ 0 w 69"/>
                  <a:gd name="T3" fmla="*/ 1 h 100"/>
                  <a:gd name="T4" fmla="*/ 0 w 69"/>
                  <a:gd name="T5" fmla="*/ 1 h 100"/>
                  <a:gd name="T6" fmla="*/ 0 w 69"/>
                  <a:gd name="T7" fmla="*/ 1 h 100"/>
                  <a:gd name="T8" fmla="*/ 0 w 69"/>
                  <a:gd name="T9" fmla="*/ 1 h 100"/>
                  <a:gd name="T10" fmla="*/ 0 w 69"/>
                  <a:gd name="T11" fmla="*/ 1 h 100"/>
                  <a:gd name="T12" fmla="*/ 0 w 69"/>
                  <a:gd name="T13" fmla="*/ 1 h 100"/>
                  <a:gd name="T14" fmla="*/ 0 w 69"/>
                  <a:gd name="T15" fmla="*/ 1 h 100"/>
                  <a:gd name="T16" fmla="*/ 0 w 69"/>
                  <a:gd name="T17" fmla="*/ 1 h 100"/>
                  <a:gd name="T18" fmla="*/ 0 w 69"/>
                  <a:gd name="T19" fmla="*/ 1 h 100"/>
                  <a:gd name="T20" fmla="*/ 0 w 69"/>
                  <a:gd name="T21" fmla="*/ 1 h 100"/>
                  <a:gd name="T22" fmla="*/ 0 w 69"/>
                  <a:gd name="T23" fmla="*/ 1 h 100"/>
                  <a:gd name="T24" fmla="*/ 0 w 69"/>
                  <a:gd name="T25" fmla="*/ 1 h 100"/>
                  <a:gd name="T26" fmla="*/ 0 w 69"/>
                  <a:gd name="T27" fmla="*/ 1 h 100"/>
                  <a:gd name="T28" fmla="*/ 0 w 69"/>
                  <a:gd name="T29" fmla="*/ 1 h 100"/>
                  <a:gd name="T30" fmla="*/ 0 w 69"/>
                  <a:gd name="T31" fmla="*/ 1 h 100"/>
                  <a:gd name="T32" fmla="*/ 0 w 69"/>
                  <a:gd name="T33" fmla="*/ 1 h 100"/>
                  <a:gd name="T34" fmla="*/ 0 w 69"/>
                  <a:gd name="T35" fmla="*/ 1 h 100"/>
                  <a:gd name="T36" fmla="*/ 0 w 69"/>
                  <a:gd name="T37" fmla="*/ 1 h 100"/>
                  <a:gd name="T38" fmla="*/ 0 w 69"/>
                  <a:gd name="T39" fmla="*/ 1 h 100"/>
                  <a:gd name="T40" fmla="*/ 0 w 69"/>
                  <a:gd name="T41" fmla="*/ 1 h 100"/>
                  <a:gd name="T42" fmla="*/ 0 w 69"/>
                  <a:gd name="T43" fmla="*/ 1 h 100"/>
                  <a:gd name="T44" fmla="*/ 0 w 69"/>
                  <a:gd name="T45" fmla="*/ 1 h 100"/>
                  <a:gd name="T46" fmla="*/ 0 w 69"/>
                  <a:gd name="T47" fmla="*/ 1 h 100"/>
                  <a:gd name="T48" fmla="*/ 0 w 69"/>
                  <a:gd name="T49" fmla="*/ 1 h 100"/>
                  <a:gd name="T50" fmla="*/ 0 w 69"/>
                  <a:gd name="T51" fmla="*/ 1 h 100"/>
                  <a:gd name="T52" fmla="*/ 0 w 69"/>
                  <a:gd name="T53" fmla="*/ 1 h 100"/>
                  <a:gd name="T54" fmla="*/ 0 w 69"/>
                  <a:gd name="T55" fmla="*/ 1 h 100"/>
                  <a:gd name="T56" fmla="*/ 0 w 69"/>
                  <a:gd name="T57" fmla="*/ 1 h 100"/>
                  <a:gd name="T58" fmla="*/ 0 w 69"/>
                  <a:gd name="T59" fmla="*/ 1 h 100"/>
                  <a:gd name="T60" fmla="*/ 0 w 69"/>
                  <a:gd name="T61" fmla="*/ 1 h 100"/>
                  <a:gd name="T62" fmla="*/ 0 w 69"/>
                  <a:gd name="T63" fmla="*/ 1 h 100"/>
                  <a:gd name="T64" fmla="*/ 0 w 69"/>
                  <a:gd name="T65" fmla="*/ 1 h 100"/>
                  <a:gd name="T66" fmla="*/ 0 w 69"/>
                  <a:gd name="T67" fmla="*/ 0 h 100"/>
                  <a:gd name="T68" fmla="*/ 0 w 69"/>
                  <a:gd name="T69" fmla="*/ 1 h 100"/>
                  <a:gd name="T70" fmla="*/ 0 w 69"/>
                  <a:gd name="T71" fmla="*/ 1 h 100"/>
                  <a:gd name="T72" fmla="*/ 0 w 69"/>
                  <a:gd name="T73" fmla="*/ 1 h 100"/>
                  <a:gd name="T74" fmla="*/ 0 w 69"/>
                  <a:gd name="T75" fmla="*/ 1 h 100"/>
                  <a:gd name="T76" fmla="*/ 0 w 69"/>
                  <a:gd name="T77" fmla="*/ 1 h 100"/>
                  <a:gd name="T78" fmla="*/ 0 w 69"/>
                  <a:gd name="T79" fmla="*/ 1 h 100"/>
                  <a:gd name="T80" fmla="*/ 0 w 69"/>
                  <a:gd name="T81" fmla="*/ 1 h 100"/>
                  <a:gd name="T82" fmla="*/ 0 w 69"/>
                  <a:gd name="T83" fmla="*/ 1 h 10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9" h="100">
                    <a:moveTo>
                      <a:pt x="1" y="12"/>
                    </a:moveTo>
                    <a:lnTo>
                      <a:pt x="7" y="7"/>
                    </a:lnTo>
                    <a:lnTo>
                      <a:pt x="14" y="4"/>
                    </a:lnTo>
                    <a:lnTo>
                      <a:pt x="21" y="5"/>
                    </a:lnTo>
                    <a:lnTo>
                      <a:pt x="29" y="9"/>
                    </a:lnTo>
                    <a:lnTo>
                      <a:pt x="36" y="13"/>
                    </a:lnTo>
                    <a:lnTo>
                      <a:pt x="42" y="19"/>
                    </a:lnTo>
                    <a:lnTo>
                      <a:pt x="47" y="26"/>
                    </a:lnTo>
                    <a:lnTo>
                      <a:pt x="51" y="32"/>
                    </a:lnTo>
                    <a:lnTo>
                      <a:pt x="53" y="41"/>
                    </a:lnTo>
                    <a:lnTo>
                      <a:pt x="52" y="49"/>
                    </a:lnTo>
                    <a:lnTo>
                      <a:pt x="47" y="57"/>
                    </a:lnTo>
                    <a:lnTo>
                      <a:pt x="43" y="64"/>
                    </a:lnTo>
                    <a:lnTo>
                      <a:pt x="35" y="70"/>
                    </a:lnTo>
                    <a:lnTo>
                      <a:pt x="28" y="76"/>
                    </a:lnTo>
                    <a:lnTo>
                      <a:pt x="20" y="81"/>
                    </a:lnTo>
                    <a:lnTo>
                      <a:pt x="13" y="85"/>
                    </a:lnTo>
                    <a:lnTo>
                      <a:pt x="9" y="87"/>
                    </a:lnTo>
                    <a:lnTo>
                      <a:pt x="7" y="93"/>
                    </a:lnTo>
                    <a:lnTo>
                      <a:pt x="6" y="98"/>
                    </a:lnTo>
                    <a:lnTo>
                      <a:pt x="9" y="100"/>
                    </a:lnTo>
                    <a:lnTo>
                      <a:pt x="21" y="98"/>
                    </a:lnTo>
                    <a:lnTo>
                      <a:pt x="33" y="93"/>
                    </a:lnTo>
                    <a:lnTo>
                      <a:pt x="45" y="85"/>
                    </a:lnTo>
                    <a:lnTo>
                      <a:pt x="55" y="75"/>
                    </a:lnTo>
                    <a:lnTo>
                      <a:pt x="63" y="63"/>
                    </a:lnTo>
                    <a:lnTo>
                      <a:pt x="68" y="51"/>
                    </a:lnTo>
                    <a:lnTo>
                      <a:pt x="69" y="39"/>
                    </a:lnTo>
                    <a:lnTo>
                      <a:pt x="66" y="26"/>
                    </a:lnTo>
                    <a:lnTo>
                      <a:pt x="60" y="19"/>
                    </a:lnTo>
                    <a:lnTo>
                      <a:pt x="53" y="12"/>
                    </a:lnTo>
                    <a:lnTo>
                      <a:pt x="44" y="7"/>
                    </a:lnTo>
                    <a:lnTo>
                      <a:pt x="35" y="2"/>
                    </a:lnTo>
                    <a:lnTo>
                      <a:pt x="24" y="0"/>
                    </a:lnTo>
                    <a:lnTo>
                      <a:pt x="15" y="1"/>
                    </a:lnTo>
                    <a:lnTo>
                      <a:pt x="7" y="4"/>
                    </a:lnTo>
                    <a:lnTo>
                      <a:pt x="0" y="12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5" name="Freeform 604"/>
              <p:cNvSpPr>
                <a:spLocks/>
              </p:cNvSpPr>
              <p:nvPr/>
            </p:nvSpPr>
            <p:spPr bwMode="auto">
              <a:xfrm>
                <a:off x="2434" y="5101"/>
                <a:ext cx="41" cy="28"/>
              </a:xfrm>
              <a:custGeom>
                <a:avLst/>
                <a:gdLst>
                  <a:gd name="T0" fmla="*/ 1 w 82"/>
                  <a:gd name="T1" fmla="*/ 0 h 56"/>
                  <a:gd name="T2" fmla="*/ 1 w 82"/>
                  <a:gd name="T3" fmla="*/ 1 h 56"/>
                  <a:gd name="T4" fmla="*/ 1 w 82"/>
                  <a:gd name="T5" fmla="*/ 1 h 56"/>
                  <a:gd name="T6" fmla="*/ 1 w 82"/>
                  <a:gd name="T7" fmla="*/ 1 h 56"/>
                  <a:gd name="T8" fmla="*/ 1 w 82"/>
                  <a:gd name="T9" fmla="*/ 1 h 56"/>
                  <a:gd name="T10" fmla="*/ 1 w 82"/>
                  <a:gd name="T11" fmla="*/ 1 h 56"/>
                  <a:gd name="T12" fmla="*/ 1 w 82"/>
                  <a:gd name="T13" fmla="*/ 1 h 56"/>
                  <a:gd name="T14" fmla="*/ 1 w 82"/>
                  <a:gd name="T15" fmla="*/ 1 h 56"/>
                  <a:gd name="T16" fmla="*/ 1 w 82"/>
                  <a:gd name="T17" fmla="*/ 1 h 56"/>
                  <a:gd name="T18" fmla="*/ 1 w 82"/>
                  <a:gd name="T19" fmla="*/ 1 h 56"/>
                  <a:gd name="T20" fmla="*/ 1 w 82"/>
                  <a:gd name="T21" fmla="*/ 1 h 56"/>
                  <a:gd name="T22" fmla="*/ 1 w 82"/>
                  <a:gd name="T23" fmla="*/ 1 h 56"/>
                  <a:gd name="T24" fmla="*/ 1 w 82"/>
                  <a:gd name="T25" fmla="*/ 1 h 56"/>
                  <a:gd name="T26" fmla="*/ 1 w 82"/>
                  <a:gd name="T27" fmla="*/ 1 h 56"/>
                  <a:gd name="T28" fmla="*/ 1 w 82"/>
                  <a:gd name="T29" fmla="*/ 1 h 56"/>
                  <a:gd name="T30" fmla="*/ 1 w 82"/>
                  <a:gd name="T31" fmla="*/ 1 h 56"/>
                  <a:gd name="T32" fmla="*/ 1 w 82"/>
                  <a:gd name="T33" fmla="*/ 1 h 56"/>
                  <a:gd name="T34" fmla="*/ 1 w 82"/>
                  <a:gd name="T35" fmla="*/ 1 h 56"/>
                  <a:gd name="T36" fmla="*/ 1 w 82"/>
                  <a:gd name="T37" fmla="*/ 1 h 56"/>
                  <a:gd name="T38" fmla="*/ 0 w 82"/>
                  <a:gd name="T39" fmla="*/ 1 h 56"/>
                  <a:gd name="T40" fmla="*/ 0 w 82"/>
                  <a:gd name="T41" fmla="*/ 1 h 56"/>
                  <a:gd name="T42" fmla="*/ 1 w 82"/>
                  <a:gd name="T43" fmla="*/ 1 h 56"/>
                  <a:gd name="T44" fmla="*/ 1 w 82"/>
                  <a:gd name="T45" fmla="*/ 1 h 56"/>
                  <a:gd name="T46" fmla="*/ 1 w 82"/>
                  <a:gd name="T47" fmla="*/ 1 h 56"/>
                  <a:gd name="T48" fmla="*/ 1 w 82"/>
                  <a:gd name="T49" fmla="*/ 1 h 56"/>
                  <a:gd name="T50" fmla="*/ 1 w 82"/>
                  <a:gd name="T51" fmla="*/ 1 h 56"/>
                  <a:gd name="T52" fmla="*/ 1 w 82"/>
                  <a:gd name="T53" fmla="*/ 1 h 56"/>
                  <a:gd name="T54" fmla="*/ 1 w 82"/>
                  <a:gd name="T55" fmla="*/ 1 h 56"/>
                  <a:gd name="T56" fmla="*/ 1 w 82"/>
                  <a:gd name="T57" fmla="*/ 1 h 56"/>
                  <a:gd name="T58" fmla="*/ 1 w 82"/>
                  <a:gd name="T59" fmla="*/ 1 h 56"/>
                  <a:gd name="T60" fmla="*/ 1 w 82"/>
                  <a:gd name="T61" fmla="*/ 1 h 56"/>
                  <a:gd name="T62" fmla="*/ 1 w 82"/>
                  <a:gd name="T63" fmla="*/ 1 h 56"/>
                  <a:gd name="T64" fmla="*/ 1 w 82"/>
                  <a:gd name="T65" fmla="*/ 1 h 56"/>
                  <a:gd name="T66" fmla="*/ 1 w 82"/>
                  <a:gd name="T67" fmla="*/ 1 h 56"/>
                  <a:gd name="T68" fmla="*/ 1 w 82"/>
                  <a:gd name="T69" fmla="*/ 1 h 56"/>
                  <a:gd name="T70" fmla="*/ 1 w 82"/>
                  <a:gd name="T71" fmla="*/ 1 h 56"/>
                  <a:gd name="T72" fmla="*/ 1 w 82"/>
                  <a:gd name="T73" fmla="*/ 1 h 56"/>
                  <a:gd name="T74" fmla="*/ 1 w 82"/>
                  <a:gd name="T75" fmla="*/ 1 h 56"/>
                  <a:gd name="T76" fmla="*/ 1 w 82"/>
                  <a:gd name="T77" fmla="*/ 1 h 56"/>
                  <a:gd name="T78" fmla="*/ 1 w 82"/>
                  <a:gd name="T79" fmla="*/ 1 h 56"/>
                  <a:gd name="T80" fmla="*/ 1 w 82"/>
                  <a:gd name="T81" fmla="*/ 1 h 56"/>
                  <a:gd name="T82" fmla="*/ 1 w 82"/>
                  <a:gd name="T83" fmla="*/ 1 h 56"/>
                  <a:gd name="T84" fmla="*/ 1 w 82"/>
                  <a:gd name="T85" fmla="*/ 1 h 56"/>
                  <a:gd name="T86" fmla="*/ 1 w 82"/>
                  <a:gd name="T87" fmla="*/ 1 h 56"/>
                  <a:gd name="T88" fmla="*/ 1 w 82"/>
                  <a:gd name="T89" fmla="*/ 0 h 56"/>
                  <a:gd name="T90" fmla="*/ 1 w 82"/>
                  <a:gd name="T91" fmla="*/ 0 h 56"/>
                  <a:gd name="T92" fmla="*/ 1 w 82"/>
                  <a:gd name="T93" fmla="*/ 0 h 56"/>
                  <a:gd name="T94" fmla="*/ 1 w 82"/>
                  <a:gd name="T95" fmla="*/ 0 h 56"/>
                  <a:gd name="T96" fmla="*/ 1 w 82"/>
                  <a:gd name="T97" fmla="*/ 0 h 56"/>
                  <a:gd name="T98" fmla="*/ 1 w 82"/>
                  <a:gd name="T99" fmla="*/ 0 h 5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82" h="56">
                    <a:moveTo>
                      <a:pt x="40" y="0"/>
                    </a:moveTo>
                    <a:lnTo>
                      <a:pt x="45" y="4"/>
                    </a:lnTo>
                    <a:lnTo>
                      <a:pt x="52" y="9"/>
                    </a:lnTo>
                    <a:lnTo>
                      <a:pt x="58" y="15"/>
                    </a:lnTo>
                    <a:lnTo>
                      <a:pt x="64" y="19"/>
                    </a:lnTo>
                    <a:lnTo>
                      <a:pt x="68" y="26"/>
                    </a:lnTo>
                    <a:lnTo>
                      <a:pt x="71" y="34"/>
                    </a:lnTo>
                    <a:lnTo>
                      <a:pt x="67" y="40"/>
                    </a:lnTo>
                    <a:lnTo>
                      <a:pt x="59" y="40"/>
                    </a:lnTo>
                    <a:lnTo>
                      <a:pt x="52" y="38"/>
                    </a:lnTo>
                    <a:lnTo>
                      <a:pt x="45" y="34"/>
                    </a:lnTo>
                    <a:lnTo>
                      <a:pt x="40" y="31"/>
                    </a:lnTo>
                    <a:lnTo>
                      <a:pt x="34" y="27"/>
                    </a:lnTo>
                    <a:lnTo>
                      <a:pt x="28" y="24"/>
                    </a:lnTo>
                    <a:lnTo>
                      <a:pt x="22" y="20"/>
                    </a:lnTo>
                    <a:lnTo>
                      <a:pt x="15" y="16"/>
                    </a:lnTo>
                    <a:lnTo>
                      <a:pt x="10" y="12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6" y="28"/>
                    </a:lnTo>
                    <a:lnTo>
                      <a:pt x="14" y="35"/>
                    </a:lnTo>
                    <a:lnTo>
                      <a:pt x="22" y="42"/>
                    </a:lnTo>
                    <a:lnTo>
                      <a:pt x="32" y="48"/>
                    </a:lnTo>
                    <a:lnTo>
                      <a:pt x="36" y="50"/>
                    </a:lnTo>
                    <a:lnTo>
                      <a:pt x="41" y="53"/>
                    </a:lnTo>
                    <a:lnTo>
                      <a:pt x="45" y="54"/>
                    </a:lnTo>
                    <a:lnTo>
                      <a:pt x="50" y="55"/>
                    </a:lnTo>
                    <a:lnTo>
                      <a:pt x="55" y="56"/>
                    </a:lnTo>
                    <a:lnTo>
                      <a:pt x="59" y="55"/>
                    </a:lnTo>
                    <a:lnTo>
                      <a:pt x="64" y="55"/>
                    </a:lnTo>
                    <a:lnTo>
                      <a:pt x="68" y="53"/>
                    </a:lnTo>
                    <a:lnTo>
                      <a:pt x="75" y="47"/>
                    </a:lnTo>
                    <a:lnTo>
                      <a:pt x="80" y="40"/>
                    </a:lnTo>
                    <a:lnTo>
                      <a:pt x="82" y="31"/>
                    </a:lnTo>
                    <a:lnTo>
                      <a:pt x="80" y="24"/>
                    </a:lnTo>
                    <a:lnTo>
                      <a:pt x="76" y="19"/>
                    </a:lnTo>
                    <a:lnTo>
                      <a:pt x="72" y="15"/>
                    </a:lnTo>
                    <a:lnTo>
                      <a:pt x="67" y="11"/>
                    </a:lnTo>
                    <a:lnTo>
                      <a:pt x="63" y="8"/>
                    </a:lnTo>
                    <a:lnTo>
                      <a:pt x="57" y="5"/>
                    </a:lnTo>
                    <a:lnTo>
                      <a:pt x="51" y="3"/>
                    </a:lnTo>
                    <a:lnTo>
                      <a:pt x="47" y="2"/>
                    </a:lnTo>
                    <a:lnTo>
                      <a:pt x="41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6" name="Freeform 605"/>
              <p:cNvSpPr>
                <a:spLocks/>
              </p:cNvSpPr>
              <p:nvPr/>
            </p:nvSpPr>
            <p:spPr bwMode="auto">
              <a:xfrm>
                <a:off x="2474" y="5206"/>
                <a:ext cx="52" cy="47"/>
              </a:xfrm>
              <a:custGeom>
                <a:avLst/>
                <a:gdLst>
                  <a:gd name="T0" fmla="*/ 1 w 104"/>
                  <a:gd name="T1" fmla="*/ 0 h 96"/>
                  <a:gd name="T2" fmla="*/ 1 w 104"/>
                  <a:gd name="T3" fmla="*/ 0 h 96"/>
                  <a:gd name="T4" fmla="*/ 1 w 104"/>
                  <a:gd name="T5" fmla="*/ 0 h 96"/>
                  <a:gd name="T6" fmla="*/ 1 w 104"/>
                  <a:gd name="T7" fmla="*/ 0 h 96"/>
                  <a:gd name="T8" fmla="*/ 1 w 104"/>
                  <a:gd name="T9" fmla="*/ 0 h 96"/>
                  <a:gd name="T10" fmla="*/ 1 w 104"/>
                  <a:gd name="T11" fmla="*/ 0 h 96"/>
                  <a:gd name="T12" fmla="*/ 1 w 104"/>
                  <a:gd name="T13" fmla="*/ 0 h 96"/>
                  <a:gd name="T14" fmla="*/ 1 w 104"/>
                  <a:gd name="T15" fmla="*/ 0 h 96"/>
                  <a:gd name="T16" fmla="*/ 1 w 104"/>
                  <a:gd name="T17" fmla="*/ 0 h 96"/>
                  <a:gd name="T18" fmla="*/ 1 w 104"/>
                  <a:gd name="T19" fmla="*/ 0 h 96"/>
                  <a:gd name="T20" fmla="*/ 1 w 104"/>
                  <a:gd name="T21" fmla="*/ 0 h 96"/>
                  <a:gd name="T22" fmla="*/ 1 w 104"/>
                  <a:gd name="T23" fmla="*/ 0 h 96"/>
                  <a:gd name="T24" fmla="*/ 1 w 104"/>
                  <a:gd name="T25" fmla="*/ 0 h 96"/>
                  <a:gd name="T26" fmla="*/ 1 w 104"/>
                  <a:gd name="T27" fmla="*/ 0 h 96"/>
                  <a:gd name="T28" fmla="*/ 1 w 104"/>
                  <a:gd name="T29" fmla="*/ 0 h 96"/>
                  <a:gd name="T30" fmla="*/ 1 w 104"/>
                  <a:gd name="T31" fmla="*/ 0 h 96"/>
                  <a:gd name="T32" fmla="*/ 1 w 104"/>
                  <a:gd name="T33" fmla="*/ 0 h 96"/>
                  <a:gd name="T34" fmla="*/ 1 w 104"/>
                  <a:gd name="T35" fmla="*/ 0 h 96"/>
                  <a:gd name="T36" fmla="*/ 1 w 104"/>
                  <a:gd name="T37" fmla="*/ 0 h 96"/>
                  <a:gd name="T38" fmla="*/ 1 w 104"/>
                  <a:gd name="T39" fmla="*/ 0 h 96"/>
                  <a:gd name="T40" fmla="*/ 1 w 104"/>
                  <a:gd name="T41" fmla="*/ 0 h 96"/>
                  <a:gd name="T42" fmla="*/ 1 w 104"/>
                  <a:gd name="T43" fmla="*/ 0 h 96"/>
                  <a:gd name="T44" fmla="*/ 1 w 104"/>
                  <a:gd name="T45" fmla="*/ 0 h 96"/>
                  <a:gd name="T46" fmla="*/ 1 w 104"/>
                  <a:gd name="T47" fmla="*/ 0 h 96"/>
                  <a:gd name="T48" fmla="*/ 0 w 104"/>
                  <a:gd name="T49" fmla="*/ 0 h 96"/>
                  <a:gd name="T50" fmla="*/ 1 w 104"/>
                  <a:gd name="T51" fmla="*/ 0 h 96"/>
                  <a:gd name="T52" fmla="*/ 1 w 104"/>
                  <a:gd name="T53" fmla="*/ 0 h 96"/>
                  <a:gd name="T54" fmla="*/ 1 w 104"/>
                  <a:gd name="T55" fmla="*/ 0 h 96"/>
                  <a:gd name="T56" fmla="*/ 1 w 104"/>
                  <a:gd name="T57" fmla="*/ 0 h 96"/>
                  <a:gd name="T58" fmla="*/ 1 w 104"/>
                  <a:gd name="T59" fmla="*/ 0 h 96"/>
                  <a:gd name="T60" fmla="*/ 1 w 104"/>
                  <a:gd name="T61" fmla="*/ 0 h 96"/>
                  <a:gd name="T62" fmla="*/ 1 w 104"/>
                  <a:gd name="T63" fmla="*/ 0 h 96"/>
                  <a:gd name="T64" fmla="*/ 1 w 104"/>
                  <a:gd name="T65" fmla="*/ 0 h 96"/>
                  <a:gd name="T66" fmla="*/ 1 w 104"/>
                  <a:gd name="T67" fmla="*/ 0 h 96"/>
                  <a:gd name="T68" fmla="*/ 1 w 104"/>
                  <a:gd name="T69" fmla="*/ 0 h 96"/>
                  <a:gd name="T70" fmla="*/ 1 w 104"/>
                  <a:gd name="T71" fmla="*/ 0 h 96"/>
                  <a:gd name="T72" fmla="*/ 1 w 104"/>
                  <a:gd name="T73" fmla="*/ 0 h 96"/>
                  <a:gd name="T74" fmla="*/ 1 w 104"/>
                  <a:gd name="T75" fmla="*/ 0 h 96"/>
                  <a:gd name="T76" fmla="*/ 1 w 104"/>
                  <a:gd name="T77" fmla="*/ 0 h 96"/>
                  <a:gd name="T78" fmla="*/ 1 w 104"/>
                  <a:gd name="T79" fmla="*/ 0 h 96"/>
                  <a:gd name="T80" fmla="*/ 1 w 104"/>
                  <a:gd name="T81" fmla="*/ 0 h 96"/>
                  <a:gd name="T82" fmla="*/ 1 w 104"/>
                  <a:gd name="T83" fmla="*/ 0 h 96"/>
                  <a:gd name="T84" fmla="*/ 1 w 104"/>
                  <a:gd name="T85" fmla="*/ 0 h 96"/>
                  <a:gd name="T86" fmla="*/ 1 w 104"/>
                  <a:gd name="T87" fmla="*/ 0 h 96"/>
                  <a:gd name="T88" fmla="*/ 1 w 104"/>
                  <a:gd name="T89" fmla="*/ 0 h 96"/>
                  <a:gd name="T90" fmla="*/ 1 w 104"/>
                  <a:gd name="T91" fmla="*/ 0 h 9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04" h="96">
                    <a:moveTo>
                      <a:pt x="68" y="1"/>
                    </a:moveTo>
                    <a:lnTo>
                      <a:pt x="76" y="16"/>
                    </a:lnTo>
                    <a:lnTo>
                      <a:pt x="84" y="34"/>
                    </a:lnTo>
                    <a:lnTo>
                      <a:pt x="90" y="51"/>
                    </a:lnTo>
                    <a:lnTo>
                      <a:pt x="90" y="68"/>
                    </a:lnTo>
                    <a:lnTo>
                      <a:pt x="88" y="73"/>
                    </a:lnTo>
                    <a:lnTo>
                      <a:pt x="83" y="76"/>
                    </a:lnTo>
                    <a:lnTo>
                      <a:pt x="77" y="79"/>
                    </a:lnTo>
                    <a:lnTo>
                      <a:pt x="70" y="79"/>
                    </a:lnTo>
                    <a:lnTo>
                      <a:pt x="63" y="79"/>
                    </a:lnTo>
                    <a:lnTo>
                      <a:pt x="56" y="77"/>
                    </a:lnTo>
                    <a:lnTo>
                      <a:pt x="51" y="76"/>
                    </a:lnTo>
                    <a:lnTo>
                      <a:pt x="46" y="74"/>
                    </a:lnTo>
                    <a:lnTo>
                      <a:pt x="41" y="72"/>
                    </a:lnTo>
                    <a:lnTo>
                      <a:pt x="36" y="69"/>
                    </a:lnTo>
                    <a:lnTo>
                      <a:pt x="31" y="67"/>
                    </a:lnTo>
                    <a:lnTo>
                      <a:pt x="26" y="64"/>
                    </a:lnTo>
                    <a:lnTo>
                      <a:pt x="23" y="60"/>
                    </a:lnTo>
                    <a:lnTo>
                      <a:pt x="18" y="57"/>
                    </a:lnTo>
                    <a:lnTo>
                      <a:pt x="14" y="52"/>
                    </a:lnTo>
                    <a:lnTo>
                      <a:pt x="10" y="49"/>
                    </a:lnTo>
                    <a:lnTo>
                      <a:pt x="7" y="47"/>
                    </a:lnTo>
                    <a:lnTo>
                      <a:pt x="3" y="49"/>
                    </a:lnTo>
                    <a:lnTo>
                      <a:pt x="1" y="53"/>
                    </a:lnTo>
                    <a:lnTo>
                      <a:pt x="0" y="57"/>
                    </a:lnTo>
                    <a:lnTo>
                      <a:pt x="6" y="69"/>
                    </a:lnTo>
                    <a:lnTo>
                      <a:pt x="16" y="80"/>
                    </a:lnTo>
                    <a:lnTo>
                      <a:pt x="28" y="88"/>
                    </a:lnTo>
                    <a:lnTo>
                      <a:pt x="41" y="94"/>
                    </a:lnTo>
                    <a:lnTo>
                      <a:pt x="56" y="96"/>
                    </a:lnTo>
                    <a:lnTo>
                      <a:pt x="71" y="95"/>
                    </a:lnTo>
                    <a:lnTo>
                      <a:pt x="84" y="91"/>
                    </a:lnTo>
                    <a:lnTo>
                      <a:pt x="96" y="82"/>
                    </a:lnTo>
                    <a:lnTo>
                      <a:pt x="102" y="72"/>
                    </a:lnTo>
                    <a:lnTo>
                      <a:pt x="104" y="61"/>
                    </a:lnTo>
                    <a:lnTo>
                      <a:pt x="102" y="50"/>
                    </a:lnTo>
                    <a:lnTo>
                      <a:pt x="98" y="39"/>
                    </a:lnTo>
                    <a:lnTo>
                      <a:pt x="91" y="28"/>
                    </a:lnTo>
                    <a:lnTo>
                      <a:pt x="84" y="18"/>
                    </a:lnTo>
                    <a:lnTo>
                      <a:pt x="76" y="8"/>
                    </a:lnTo>
                    <a:lnTo>
                      <a:pt x="69" y="0"/>
                    </a:ln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7" name="Freeform 606"/>
              <p:cNvSpPr>
                <a:spLocks/>
              </p:cNvSpPr>
              <p:nvPr/>
            </p:nvSpPr>
            <p:spPr bwMode="auto">
              <a:xfrm>
                <a:off x="1698" y="5109"/>
                <a:ext cx="34" cy="48"/>
              </a:xfrm>
              <a:custGeom>
                <a:avLst/>
                <a:gdLst>
                  <a:gd name="T0" fmla="*/ 1 w 67"/>
                  <a:gd name="T1" fmla="*/ 0 h 97"/>
                  <a:gd name="T2" fmla="*/ 1 w 67"/>
                  <a:gd name="T3" fmla="*/ 0 h 97"/>
                  <a:gd name="T4" fmla="*/ 1 w 67"/>
                  <a:gd name="T5" fmla="*/ 0 h 97"/>
                  <a:gd name="T6" fmla="*/ 1 w 67"/>
                  <a:gd name="T7" fmla="*/ 0 h 97"/>
                  <a:gd name="T8" fmla="*/ 1 w 67"/>
                  <a:gd name="T9" fmla="*/ 0 h 97"/>
                  <a:gd name="T10" fmla="*/ 1 w 67"/>
                  <a:gd name="T11" fmla="*/ 0 h 97"/>
                  <a:gd name="T12" fmla="*/ 1 w 67"/>
                  <a:gd name="T13" fmla="*/ 0 h 97"/>
                  <a:gd name="T14" fmla="*/ 0 w 67"/>
                  <a:gd name="T15" fmla="*/ 0 h 97"/>
                  <a:gd name="T16" fmla="*/ 0 w 67"/>
                  <a:gd name="T17" fmla="*/ 0 h 97"/>
                  <a:gd name="T18" fmla="*/ 1 w 67"/>
                  <a:gd name="T19" fmla="*/ 0 h 97"/>
                  <a:gd name="T20" fmla="*/ 1 w 67"/>
                  <a:gd name="T21" fmla="*/ 0 h 97"/>
                  <a:gd name="T22" fmla="*/ 1 w 67"/>
                  <a:gd name="T23" fmla="*/ 0 h 97"/>
                  <a:gd name="T24" fmla="*/ 1 w 67"/>
                  <a:gd name="T25" fmla="*/ 0 h 97"/>
                  <a:gd name="T26" fmla="*/ 1 w 67"/>
                  <a:gd name="T27" fmla="*/ 0 h 97"/>
                  <a:gd name="T28" fmla="*/ 1 w 67"/>
                  <a:gd name="T29" fmla="*/ 0 h 97"/>
                  <a:gd name="T30" fmla="*/ 1 w 67"/>
                  <a:gd name="T31" fmla="*/ 0 h 97"/>
                  <a:gd name="T32" fmla="*/ 1 w 67"/>
                  <a:gd name="T33" fmla="*/ 0 h 97"/>
                  <a:gd name="T34" fmla="*/ 1 w 67"/>
                  <a:gd name="T35" fmla="*/ 0 h 97"/>
                  <a:gd name="T36" fmla="*/ 1 w 67"/>
                  <a:gd name="T37" fmla="*/ 0 h 97"/>
                  <a:gd name="T38" fmla="*/ 1 w 67"/>
                  <a:gd name="T39" fmla="*/ 0 h 97"/>
                  <a:gd name="T40" fmla="*/ 1 w 67"/>
                  <a:gd name="T41" fmla="*/ 0 h 97"/>
                  <a:gd name="T42" fmla="*/ 1 w 67"/>
                  <a:gd name="T43" fmla="*/ 0 h 97"/>
                  <a:gd name="T44" fmla="*/ 1 w 67"/>
                  <a:gd name="T45" fmla="*/ 0 h 97"/>
                  <a:gd name="T46" fmla="*/ 1 w 67"/>
                  <a:gd name="T47" fmla="*/ 0 h 97"/>
                  <a:gd name="T48" fmla="*/ 1 w 67"/>
                  <a:gd name="T49" fmla="*/ 0 h 97"/>
                  <a:gd name="T50" fmla="*/ 1 w 67"/>
                  <a:gd name="T51" fmla="*/ 0 h 97"/>
                  <a:gd name="T52" fmla="*/ 1 w 67"/>
                  <a:gd name="T53" fmla="*/ 0 h 97"/>
                  <a:gd name="T54" fmla="*/ 1 w 67"/>
                  <a:gd name="T55" fmla="*/ 0 h 97"/>
                  <a:gd name="T56" fmla="*/ 1 w 67"/>
                  <a:gd name="T57" fmla="*/ 0 h 97"/>
                  <a:gd name="T58" fmla="*/ 1 w 67"/>
                  <a:gd name="T59" fmla="*/ 0 h 97"/>
                  <a:gd name="T60" fmla="*/ 1 w 67"/>
                  <a:gd name="T61" fmla="*/ 0 h 97"/>
                  <a:gd name="T62" fmla="*/ 1 w 67"/>
                  <a:gd name="T63" fmla="*/ 0 h 97"/>
                  <a:gd name="T64" fmla="*/ 1 w 67"/>
                  <a:gd name="T65" fmla="*/ 0 h 97"/>
                  <a:gd name="T66" fmla="*/ 1 w 67"/>
                  <a:gd name="T67" fmla="*/ 0 h 97"/>
                  <a:gd name="T68" fmla="*/ 1 w 67"/>
                  <a:gd name="T69" fmla="*/ 0 h 97"/>
                  <a:gd name="T70" fmla="*/ 1 w 67"/>
                  <a:gd name="T71" fmla="*/ 0 h 97"/>
                  <a:gd name="T72" fmla="*/ 1 w 67"/>
                  <a:gd name="T73" fmla="*/ 0 h 97"/>
                  <a:gd name="T74" fmla="*/ 1 w 67"/>
                  <a:gd name="T75" fmla="*/ 0 h 9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7" h="97">
                    <a:moveTo>
                      <a:pt x="35" y="0"/>
                    </a:moveTo>
                    <a:lnTo>
                      <a:pt x="26" y="0"/>
                    </a:lnTo>
                    <a:lnTo>
                      <a:pt x="18" y="2"/>
                    </a:lnTo>
                    <a:lnTo>
                      <a:pt x="12" y="7"/>
                    </a:lnTo>
                    <a:lnTo>
                      <a:pt x="8" y="12"/>
                    </a:lnTo>
                    <a:lnTo>
                      <a:pt x="3" y="20"/>
                    </a:lnTo>
                    <a:lnTo>
                      <a:pt x="1" y="27"/>
                    </a:lnTo>
                    <a:lnTo>
                      <a:pt x="0" y="37"/>
                    </a:lnTo>
                    <a:lnTo>
                      <a:pt x="0" y="45"/>
                    </a:lnTo>
                    <a:lnTo>
                      <a:pt x="1" y="56"/>
                    </a:lnTo>
                    <a:lnTo>
                      <a:pt x="4" y="68"/>
                    </a:lnTo>
                    <a:lnTo>
                      <a:pt x="10" y="78"/>
                    </a:lnTo>
                    <a:lnTo>
                      <a:pt x="17" y="87"/>
                    </a:lnTo>
                    <a:lnTo>
                      <a:pt x="26" y="93"/>
                    </a:lnTo>
                    <a:lnTo>
                      <a:pt x="35" y="97"/>
                    </a:lnTo>
                    <a:lnTo>
                      <a:pt x="47" y="94"/>
                    </a:lnTo>
                    <a:lnTo>
                      <a:pt x="58" y="87"/>
                    </a:lnTo>
                    <a:lnTo>
                      <a:pt x="62" y="84"/>
                    </a:lnTo>
                    <a:lnTo>
                      <a:pt x="65" y="78"/>
                    </a:lnTo>
                    <a:lnTo>
                      <a:pt x="67" y="72"/>
                    </a:lnTo>
                    <a:lnTo>
                      <a:pt x="63" y="70"/>
                    </a:lnTo>
                    <a:lnTo>
                      <a:pt x="56" y="70"/>
                    </a:lnTo>
                    <a:lnTo>
                      <a:pt x="49" y="70"/>
                    </a:lnTo>
                    <a:lnTo>
                      <a:pt x="44" y="69"/>
                    </a:lnTo>
                    <a:lnTo>
                      <a:pt x="37" y="68"/>
                    </a:lnTo>
                    <a:lnTo>
                      <a:pt x="30" y="64"/>
                    </a:lnTo>
                    <a:lnTo>
                      <a:pt x="24" y="61"/>
                    </a:lnTo>
                    <a:lnTo>
                      <a:pt x="18" y="55"/>
                    </a:lnTo>
                    <a:lnTo>
                      <a:pt x="15" y="49"/>
                    </a:lnTo>
                    <a:lnTo>
                      <a:pt x="9" y="33"/>
                    </a:lnTo>
                    <a:lnTo>
                      <a:pt x="10" y="18"/>
                    </a:lnTo>
                    <a:lnTo>
                      <a:pt x="18" y="7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8" name="Freeform 607"/>
              <p:cNvSpPr>
                <a:spLocks/>
              </p:cNvSpPr>
              <p:nvPr/>
            </p:nvSpPr>
            <p:spPr bwMode="auto">
              <a:xfrm>
                <a:off x="1682" y="5163"/>
                <a:ext cx="62" cy="60"/>
              </a:xfrm>
              <a:custGeom>
                <a:avLst/>
                <a:gdLst>
                  <a:gd name="T0" fmla="*/ 0 w 126"/>
                  <a:gd name="T1" fmla="*/ 0 h 121"/>
                  <a:gd name="T2" fmla="*/ 0 w 126"/>
                  <a:gd name="T3" fmla="*/ 0 h 121"/>
                  <a:gd name="T4" fmla="*/ 0 w 126"/>
                  <a:gd name="T5" fmla="*/ 0 h 121"/>
                  <a:gd name="T6" fmla="*/ 0 w 126"/>
                  <a:gd name="T7" fmla="*/ 0 h 121"/>
                  <a:gd name="T8" fmla="*/ 0 w 126"/>
                  <a:gd name="T9" fmla="*/ 0 h 121"/>
                  <a:gd name="T10" fmla="*/ 0 w 126"/>
                  <a:gd name="T11" fmla="*/ 0 h 121"/>
                  <a:gd name="T12" fmla="*/ 0 w 126"/>
                  <a:gd name="T13" fmla="*/ 0 h 121"/>
                  <a:gd name="T14" fmla="*/ 0 w 126"/>
                  <a:gd name="T15" fmla="*/ 0 h 121"/>
                  <a:gd name="T16" fmla="*/ 0 w 126"/>
                  <a:gd name="T17" fmla="*/ 0 h 121"/>
                  <a:gd name="T18" fmla="*/ 0 w 126"/>
                  <a:gd name="T19" fmla="*/ 0 h 121"/>
                  <a:gd name="T20" fmla="*/ 0 w 126"/>
                  <a:gd name="T21" fmla="*/ 0 h 121"/>
                  <a:gd name="T22" fmla="*/ 0 w 126"/>
                  <a:gd name="T23" fmla="*/ 0 h 121"/>
                  <a:gd name="T24" fmla="*/ 0 w 126"/>
                  <a:gd name="T25" fmla="*/ 0 h 121"/>
                  <a:gd name="T26" fmla="*/ 0 w 126"/>
                  <a:gd name="T27" fmla="*/ 0 h 121"/>
                  <a:gd name="T28" fmla="*/ 0 w 126"/>
                  <a:gd name="T29" fmla="*/ 0 h 121"/>
                  <a:gd name="T30" fmla="*/ 0 w 126"/>
                  <a:gd name="T31" fmla="*/ 0 h 121"/>
                  <a:gd name="T32" fmla="*/ 0 w 126"/>
                  <a:gd name="T33" fmla="*/ 0 h 121"/>
                  <a:gd name="T34" fmla="*/ 0 w 126"/>
                  <a:gd name="T35" fmla="*/ 0 h 121"/>
                  <a:gd name="T36" fmla="*/ 0 w 126"/>
                  <a:gd name="T37" fmla="*/ 0 h 121"/>
                  <a:gd name="T38" fmla="*/ 0 w 126"/>
                  <a:gd name="T39" fmla="*/ 0 h 121"/>
                  <a:gd name="T40" fmla="*/ 0 w 126"/>
                  <a:gd name="T41" fmla="*/ 0 h 121"/>
                  <a:gd name="T42" fmla="*/ 0 w 126"/>
                  <a:gd name="T43" fmla="*/ 0 h 121"/>
                  <a:gd name="T44" fmla="*/ 0 w 126"/>
                  <a:gd name="T45" fmla="*/ 0 h 121"/>
                  <a:gd name="T46" fmla="*/ 0 w 126"/>
                  <a:gd name="T47" fmla="*/ 0 h 121"/>
                  <a:gd name="T48" fmla="*/ 0 w 126"/>
                  <a:gd name="T49" fmla="*/ 0 h 121"/>
                  <a:gd name="T50" fmla="*/ 0 w 126"/>
                  <a:gd name="T51" fmla="*/ 0 h 12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6" h="121">
                    <a:moveTo>
                      <a:pt x="0" y="120"/>
                    </a:moveTo>
                    <a:lnTo>
                      <a:pt x="5" y="97"/>
                    </a:lnTo>
                    <a:lnTo>
                      <a:pt x="13" y="77"/>
                    </a:lnTo>
                    <a:lnTo>
                      <a:pt x="26" y="60"/>
                    </a:lnTo>
                    <a:lnTo>
                      <a:pt x="41" y="46"/>
                    </a:lnTo>
                    <a:lnTo>
                      <a:pt x="58" y="36"/>
                    </a:lnTo>
                    <a:lnTo>
                      <a:pt x="78" y="27"/>
                    </a:lnTo>
                    <a:lnTo>
                      <a:pt x="98" y="18"/>
                    </a:lnTo>
                    <a:lnTo>
                      <a:pt x="119" y="12"/>
                    </a:lnTo>
                    <a:lnTo>
                      <a:pt x="122" y="9"/>
                    </a:lnTo>
                    <a:lnTo>
                      <a:pt x="126" y="5"/>
                    </a:lnTo>
                    <a:lnTo>
                      <a:pt x="126" y="1"/>
                    </a:lnTo>
                    <a:lnTo>
                      <a:pt x="122" y="0"/>
                    </a:lnTo>
                    <a:lnTo>
                      <a:pt x="99" y="5"/>
                    </a:lnTo>
                    <a:lnTo>
                      <a:pt x="78" y="13"/>
                    </a:lnTo>
                    <a:lnTo>
                      <a:pt x="57" y="24"/>
                    </a:lnTo>
                    <a:lnTo>
                      <a:pt x="38" y="38"/>
                    </a:lnTo>
                    <a:lnTo>
                      <a:pt x="22" y="55"/>
                    </a:lnTo>
                    <a:lnTo>
                      <a:pt x="11" y="75"/>
                    </a:lnTo>
                    <a:lnTo>
                      <a:pt x="3" y="97"/>
                    </a:lnTo>
                    <a:lnTo>
                      <a:pt x="0" y="121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9" name="Freeform 608"/>
              <p:cNvSpPr>
                <a:spLocks/>
              </p:cNvSpPr>
              <p:nvPr/>
            </p:nvSpPr>
            <p:spPr bwMode="auto">
              <a:xfrm>
                <a:off x="1581" y="5043"/>
                <a:ext cx="125" cy="45"/>
              </a:xfrm>
              <a:custGeom>
                <a:avLst/>
                <a:gdLst>
                  <a:gd name="T0" fmla="*/ 0 w 249"/>
                  <a:gd name="T1" fmla="*/ 0 h 91"/>
                  <a:gd name="T2" fmla="*/ 1 w 249"/>
                  <a:gd name="T3" fmla="*/ 0 h 91"/>
                  <a:gd name="T4" fmla="*/ 1 w 249"/>
                  <a:gd name="T5" fmla="*/ 0 h 91"/>
                  <a:gd name="T6" fmla="*/ 1 w 249"/>
                  <a:gd name="T7" fmla="*/ 0 h 91"/>
                  <a:gd name="T8" fmla="*/ 1 w 249"/>
                  <a:gd name="T9" fmla="*/ 0 h 91"/>
                  <a:gd name="T10" fmla="*/ 1 w 249"/>
                  <a:gd name="T11" fmla="*/ 0 h 91"/>
                  <a:gd name="T12" fmla="*/ 1 w 249"/>
                  <a:gd name="T13" fmla="*/ 0 h 91"/>
                  <a:gd name="T14" fmla="*/ 1 w 249"/>
                  <a:gd name="T15" fmla="*/ 0 h 91"/>
                  <a:gd name="T16" fmla="*/ 1 w 249"/>
                  <a:gd name="T17" fmla="*/ 0 h 91"/>
                  <a:gd name="T18" fmla="*/ 1 w 249"/>
                  <a:gd name="T19" fmla="*/ 0 h 91"/>
                  <a:gd name="T20" fmla="*/ 1 w 249"/>
                  <a:gd name="T21" fmla="*/ 0 h 91"/>
                  <a:gd name="T22" fmla="*/ 1 w 249"/>
                  <a:gd name="T23" fmla="*/ 0 h 91"/>
                  <a:gd name="T24" fmla="*/ 1 w 249"/>
                  <a:gd name="T25" fmla="*/ 0 h 91"/>
                  <a:gd name="T26" fmla="*/ 1 w 249"/>
                  <a:gd name="T27" fmla="*/ 0 h 91"/>
                  <a:gd name="T28" fmla="*/ 1 w 249"/>
                  <a:gd name="T29" fmla="*/ 0 h 91"/>
                  <a:gd name="T30" fmla="*/ 1 w 249"/>
                  <a:gd name="T31" fmla="*/ 0 h 91"/>
                  <a:gd name="T32" fmla="*/ 1 w 249"/>
                  <a:gd name="T33" fmla="*/ 0 h 91"/>
                  <a:gd name="T34" fmla="*/ 1 w 249"/>
                  <a:gd name="T35" fmla="*/ 0 h 91"/>
                  <a:gd name="T36" fmla="*/ 1 w 249"/>
                  <a:gd name="T37" fmla="*/ 0 h 91"/>
                  <a:gd name="T38" fmla="*/ 1 w 249"/>
                  <a:gd name="T39" fmla="*/ 0 h 91"/>
                  <a:gd name="T40" fmla="*/ 1 w 249"/>
                  <a:gd name="T41" fmla="*/ 0 h 91"/>
                  <a:gd name="T42" fmla="*/ 1 w 249"/>
                  <a:gd name="T43" fmla="*/ 0 h 91"/>
                  <a:gd name="T44" fmla="*/ 1 w 249"/>
                  <a:gd name="T45" fmla="*/ 0 h 91"/>
                  <a:gd name="T46" fmla="*/ 1 w 249"/>
                  <a:gd name="T47" fmla="*/ 0 h 91"/>
                  <a:gd name="T48" fmla="*/ 1 w 249"/>
                  <a:gd name="T49" fmla="*/ 0 h 91"/>
                  <a:gd name="T50" fmla="*/ 1 w 249"/>
                  <a:gd name="T51" fmla="*/ 0 h 91"/>
                  <a:gd name="T52" fmla="*/ 1 w 249"/>
                  <a:gd name="T53" fmla="*/ 0 h 91"/>
                  <a:gd name="T54" fmla="*/ 1 w 249"/>
                  <a:gd name="T55" fmla="*/ 0 h 91"/>
                  <a:gd name="T56" fmla="*/ 1 w 249"/>
                  <a:gd name="T57" fmla="*/ 0 h 91"/>
                  <a:gd name="T58" fmla="*/ 1 w 249"/>
                  <a:gd name="T59" fmla="*/ 0 h 91"/>
                  <a:gd name="T60" fmla="*/ 1 w 249"/>
                  <a:gd name="T61" fmla="*/ 0 h 91"/>
                  <a:gd name="T62" fmla="*/ 1 w 249"/>
                  <a:gd name="T63" fmla="*/ 0 h 91"/>
                  <a:gd name="T64" fmla="*/ 1 w 249"/>
                  <a:gd name="T65" fmla="*/ 0 h 91"/>
                  <a:gd name="T66" fmla="*/ 1 w 249"/>
                  <a:gd name="T67" fmla="*/ 0 h 91"/>
                  <a:gd name="T68" fmla="*/ 1 w 249"/>
                  <a:gd name="T69" fmla="*/ 0 h 91"/>
                  <a:gd name="T70" fmla="*/ 1 w 249"/>
                  <a:gd name="T71" fmla="*/ 0 h 91"/>
                  <a:gd name="T72" fmla="*/ 0 w 249"/>
                  <a:gd name="T73" fmla="*/ 0 h 91"/>
                  <a:gd name="T74" fmla="*/ 0 w 249"/>
                  <a:gd name="T75" fmla="*/ 0 h 91"/>
                  <a:gd name="T76" fmla="*/ 0 w 249"/>
                  <a:gd name="T77" fmla="*/ 0 h 91"/>
                  <a:gd name="T78" fmla="*/ 0 w 249"/>
                  <a:gd name="T79" fmla="*/ 0 h 91"/>
                  <a:gd name="T80" fmla="*/ 0 w 249"/>
                  <a:gd name="T81" fmla="*/ 0 h 91"/>
                  <a:gd name="T82" fmla="*/ 0 w 249"/>
                  <a:gd name="T83" fmla="*/ 0 h 9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9" h="91">
                    <a:moveTo>
                      <a:pt x="0" y="3"/>
                    </a:moveTo>
                    <a:lnTo>
                      <a:pt x="15" y="3"/>
                    </a:lnTo>
                    <a:lnTo>
                      <a:pt x="31" y="3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80" y="8"/>
                    </a:lnTo>
                    <a:lnTo>
                      <a:pt x="98" y="13"/>
                    </a:lnTo>
                    <a:lnTo>
                      <a:pt x="114" y="18"/>
                    </a:lnTo>
                    <a:lnTo>
                      <a:pt x="131" y="22"/>
                    </a:lnTo>
                    <a:lnTo>
                      <a:pt x="147" y="28"/>
                    </a:lnTo>
                    <a:lnTo>
                      <a:pt x="163" y="35"/>
                    </a:lnTo>
                    <a:lnTo>
                      <a:pt x="178" y="43"/>
                    </a:lnTo>
                    <a:lnTo>
                      <a:pt x="193" y="51"/>
                    </a:lnTo>
                    <a:lnTo>
                      <a:pt x="208" y="60"/>
                    </a:lnTo>
                    <a:lnTo>
                      <a:pt x="221" y="69"/>
                    </a:lnTo>
                    <a:lnTo>
                      <a:pt x="233" y="80"/>
                    </a:lnTo>
                    <a:lnTo>
                      <a:pt x="244" y="91"/>
                    </a:lnTo>
                    <a:lnTo>
                      <a:pt x="246" y="91"/>
                    </a:lnTo>
                    <a:lnTo>
                      <a:pt x="248" y="89"/>
                    </a:lnTo>
                    <a:lnTo>
                      <a:pt x="249" y="87"/>
                    </a:lnTo>
                    <a:lnTo>
                      <a:pt x="248" y="86"/>
                    </a:lnTo>
                    <a:lnTo>
                      <a:pt x="236" y="74"/>
                    </a:lnTo>
                    <a:lnTo>
                      <a:pt x="224" y="64"/>
                    </a:lnTo>
                    <a:lnTo>
                      <a:pt x="211" y="54"/>
                    </a:lnTo>
                    <a:lnTo>
                      <a:pt x="197" y="45"/>
                    </a:lnTo>
                    <a:lnTo>
                      <a:pt x="182" y="37"/>
                    </a:lnTo>
                    <a:lnTo>
                      <a:pt x="166" y="30"/>
                    </a:lnTo>
                    <a:lnTo>
                      <a:pt x="150" y="23"/>
                    </a:lnTo>
                    <a:lnTo>
                      <a:pt x="133" y="18"/>
                    </a:lnTo>
                    <a:lnTo>
                      <a:pt x="116" y="13"/>
                    </a:lnTo>
                    <a:lnTo>
                      <a:pt x="99" y="10"/>
                    </a:lnTo>
                    <a:lnTo>
                      <a:pt x="82" y="6"/>
                    </a:lnTo>
                    <a:lnTo>
                      <a:pt x="65" y="4"/>
                    </a:lnTo>
                    <a:lnTo>
                      <a:pt x="48" y="1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0" name="Freeform 609"/>
              <p:cNvSpPr>
                <a:spLocks/>
              </p:cNvSpPr>
              <p:nvPr/>
            </p:nvSpPr>
            <p:spPr bwMode="auto">
              <a:xfrm>
                <a:off x="1621" y="4986"/>
                <a:ext cx="130" cy="102"/>
              </a:xfrm>
              <a:custGeom>
                <a:avLst/>
                <a:gdLst>
                  <a:gd name="T0" fmla="*/ 0 w 260"/>
                  <a:gd name="T1" fmla="*/ 1 h 204"/>
                  <a:gd name="T2" fmla="*/ 1 w 260"/>
                  <a:gd name="T3" fmla="*/ 1 h 204"/>
                  <a:gd name="T4" fmla="*/ 1 w 260"/>
                  <a:gd name="T5" fmla="*/ 1 h 204"/>
                  <a:gd name="T6" fmla="*/ 1 w 260"/>
                  <a:gd name="T7" fmla="*/ 1 h 204"/>
                  <a:gd name="T8" fmla="*/ 1 w 260"/>
                  <a:gd name="T9" fmla="*/ 1 h 204"/>
                  <a:gd name="T10" fmla="*/ 1 w 260"/>
                  <a:gd name="T11" fmla="*/ 1 h 204"/>
                  <a:gd name="T12" fmla="*/ 1 w 260"/>
                  <a:gd name="T13" fmla="*/ 1 h 204"/>
                  <a:gd name="T14" fmla="*/ 1 w 260"/>
                  <a:gd name="T15" fmla="*/ 1 h 204"/>
                  <a:gd name="T16" fmla="*/ 1 w 260"/>
                  <a:gd name="T17" fmla="*/ 1 h 204"/>
                  <a:gd name="T18" fmla="*/ 1 w 260"/>
                  <a:gd name="T19" fmla="*/ 1 h 204"/>
                  <a:gd name="T20" fmla="*/ 1 w 260"/>
                  <a:gd name="T21" fmla="*/ 1 h 204"/>
                  <a:gd name="T22" fmla="*/ 1 w 260"/>
                  <a:gd name="T23" fmla="*/ 1 h 204"/>
                  <a:gd name="T24" fmla="*/ 1 w 260"/>
                  <a:gd name="T25" fmla="*/ 1 h 204"/>
                  <a:gd name="T26" fmla="*/ 1 w 260"/>
                  <a:gd name="T27" fmla="*/ 1 h 204"/>
                  <a:gd name="T28" fmla="*/ 1 w 260"/>
                  <a:gd name="T29" fmla="*/ 1 h 204"/>
                  <a:gd name="T30" fmla="*/ 1 w 260"/>
                  <a:gd name="T31" fmla="*/ 1 h 204"/>
                  <a:gd name="T32" fmla="*/ 1 w 260"/>
                  <a:gd name="T33" fmla="*/ 1 h 204"/>
                  <a:gd name="T34" fmla="*/ 1 w 260"/>
                  <a:gd name="T35" fmla="*/ 1 h 204"/>
                  <a:gd name="T36" fmla="*/ 1 w 260"/>
                  <a:gd name="T37" fmla="*/ 1 h 204"/>
                  <a:gd name="T38" fmla="*/ 1 w 260"/>
                  <a:gd name="T39" fmla="*/ 1 h 204"/>
                  <a:gd name="T40" fmla="*/ 1 w 260"/>
                  <a:gd name="T41" fmla="*/ 1 h 204"/>
                  <a:gd name="T42" fmla="*/ 1 w 260"/>
                  <a:gd name="T43" fmla="*/ 1 h 204"/>
                  <a:gd name="T44" fmla="*/ 1 w 260"/>
                  <a:gd name="T45" fmla="*/ 1 h 204"/>
                  <a:gd name="T46" fmla="*/ 1 w 260"/>
                  <a:gd name="T47" fmla="*/ 1 h 204"/>
                  <a:gd name="T48" fmla="*/ 1 w 260"/>
                  <a:gd name="T49" fmla="*/ 1 h 204"/>
                  <a:gd name="T50" fmla="*/ 1 w 260"/>
                  <a:gd name="T51" fmla="*/ 1 h 204"/>
                  <a:gd name="T52" fmla="*/ 1 w 260"/>
                  <a:gd name="T53" fmla="*/ 1 h 204"/>
                  <a:gd name="T54" fmla="*/ 1 w 260"/>
                  <a:gd name="T55" fmla="*/ 1 h 204"/>
                  <a:gd name="T56" fmla="*/ 1 w 260"/>
                  <a:gd name="T57" fmla="*/ 1 h 204"/>
                  <a:gd name="T58" fmla="*/ 1 w 260"/>
                  <a:gd name="T59" fmla="*/ 1 h 204"/>
                  <a:gd name="T60" fmla="*/ 1 w 260"/>
                  <a:gd name="T61" fmla="*/ 1 h 204"/>
                  <a:gd name="T62" fmla="*/ 1 w 260"/>
                  <a:gd name="T63" fmla="*/ 1 h 204"/>
                  <a:gd name="T64" fmla="*/ 1 w 260"/>
                  <a:gd name="T65" fmla="*/ 1 h 204"/>
                  <a:gd name="T66" fmla="*/ 1 w 260"/>
                  <a:gd name="T67" fmla="*/ 1 h 204"/>
                  <a:gd name="T68" fmla="*/ 1 w 260"/>
                  <a:gd name="T69" fmla="*/ 1 h 204"/>
                  <a:gd name="T70" fmla="*/ 1 w 260"/>
                  <a:gd name="T71" fmla="*/ 1 h 204"/>
                  <a:gd name="T72" fmla="*/ 1 w 260"/>
                  <a:gd name="T73" fmla="*/ 0 h 204"/>
                  <a:gd name="T74" fmla="*/ 0 w 260"/>
                  <a:gd name="T75" fmla="*/ 0 h 204"/>
                  <a:gd name="T76" fmla="*/ 0 w 260"/>
                  <a:gd name="T77" fmla="*/ 0 h 204"/>
                  <a:gd name="T78" fmla="*/ 0 w 260"/>
                  <a:gd name="T79" fmla="*/ 1 h 204"/>
                  <a:gd name="T80" fmla="*/ 0 w 260"/>
                  <a:gd name="T81" fmla="*/ 1 h 204"/>
                  <a:gd name="T82" fmla="*/ 0 w 260"/>
                  <a:gd name="T83" fmla="*/ 1 h 2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0" h="204">
                    <a:moveTo>
                      <a:pt x="0" y="2"/>
                    </a:moveTo>
                    <a:lnTo>
                      <a:pt x="21" y="7"/>
                    </a:lnTo>
                    <a:lnTo>
                      <a:pt x="41" y="14"/>
                    </a:lnTo>
                    <a:lnTo>
                      <a:pt x="60" y="22"/>
                    </a:lnTo>
                    <a:lnTo>
                      <a:pt x="79" y="32"/>
                    </a:lnTo>
                    <a:lnTo>
                      <a:pt x="96" y="41"/>
                    </a:lnTo>
                    <a:lnTo>
                      <a:pt x="113" y="51"/>
                    </a:lnTo>
                    <a:lnTo>
                      <a:pt x="129" y="63"/>
                    </a:lnTo>
                    <a:lnTo>
                      <a:pt x="145" y="75"/>
                    </a:lnTo>
                    <a:lnTo>
                      <a:pt x="160" y="88"/>
                    </a:lnTo>
                    <a:lnTo>
                      <a:pt x="174" y="102"/>
                    </a:lnTo>
                    <a:lnTo>
                      <a:pt x="188" y="117"/>
                    </a:lnTo>
                    <a:lnTo>
                      <a:pt x="201" y="132"/>
                    </a:lnTo>
                    <a:lnTo>
                      <a:pt x="213" y="148"/>
                    </a:lnTo>
                    <a:lnTo>
                      <a:pt x="225" y="165"/>
                    </a:lnTo>
                    <a:lnTo>
                      <a:pt x="237" y="184"/>
                    </a:lnTo>
                    <a:lnTo>
                      <a:pt x="247" y="202"/>
                    </a:lnTo>
                    <a:lnTo>
                      <a:pt x="252" y="204"/>
                    </a:lnTo>
                    <a:lnTo>
                      <a:pt x="256" y="201"/>
                    </a:lnTo>
                    <a:lnTo>
                      <a:pt x="260" y="195"/>
                    </a:lnTo>
                    <a:lnTo>
                      <a:pt x="260" y="189"/>
                    </a:lnTo>
                    <a:lnTo>
                      <a:pt x="252" y="170"/>
                    </a:lnTo>
                    <a:lnTo>
                      <a:pt x="242" y="151"/>
                    </a:lnTo>
                    <a:lnTo>
                      <a:pt x="232" y="134"/>
                    </a:lnTo>
                    <a:lnTo>
                      <a:pt x="219" y="118"/>
                    </a:lnTo>
                    <a:lnTo>
                      <a:pt x="204" y="103"/>
                    </a:lnTo>
                    <a:lnTo>
                      <a:pt x="189" y="88"/>
                    </a:lnTo>
                    <a:lnTo>
                      <a:pt x="173" y="75"/>
                    </a:lnTo>
                    <a:lnTo>
                      <a:pt x="156" y="63"/>
                    </a:lnTo>
                    <a:lnTo>
                      <a:pt x="137" y="52"/>
                    </a:lnTo>
                    <a:lnTo>
                      <a:pt x="119" y="42"/>
                    </a:lnTo>
                    <a:lnTo>
                      <a:pt x="101" y="33"/>
                    </a:lnTo>
                    <a:lnTo>
                      <a:pt x="81" y="25"/>
                    </a:lnTo>
                    <a:lnTo>
                      <a:pt x="60" y="17"/>
                    </a:lnTo>
                    <a:lnTo>
                      <a:pt x="41" y="11"/>
                    </a:lnTo>
                    <a:lnTo>
                      <a:pt x="21" y="5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1" name="Freeform 610"/>
              <p:cNvSpPr>
                <a:spLocks/>
              </p:cNvSpPr>
              <p:nvPr/>
            </p:nvSpPr>
            <p:spPr bwMode="auto">
              <a:xfrm>
                <a:off x="1584" y="4971"/>
                <a:ext cx="67" cy="96"/>
              </a:xfrm>
              <a:custGeom>
                <a:avLst/>
                <a:gdLst>
                  <a:gd name="T0" fmla="*/ 1 w 134"/>
                  <a:gd name="T1" fmla="*/ 0 h 193"/>
                  <a:gd name="T2" fmla="*/ 1 w 134"/>
                  <a:gd name="T3" fmla="*/ 0 h 193"/>
                  <a:gd name="T4" fmla="*/ 1 w 134"/>
                  <a:gd name="T5" fmla="*/ 0 h 193"/>
                  <a:gd name="T6" fmla="*/ 1 w 134"/>
                  <a:gd name="T7" fmla="*/ 0 h 193"/>
                  <a:gd name="T8" fmla="*/ 1 w 134"/>
                  <a:gd name="T9" fmla="*/ 0 h 193"/>
                  <a:gd name="T10" fmla="*/ 1 w 134"/>
                  <a:gd name="T11" fmla="*/ 0 h 193"/>
                  <a:gd name="T12" fmla="*/ 1 w 134"/>
                  <a:gd name="T13" fmla="*/ 0 h 193"/>
                  <a:gd name="T14" fmla="*/ 1 w 134"/>
                  <a:gd name="T15" fmla="*/ 0 h 193"/>
                  <a:gd name="T16" fmla="*/ 1 w 134"/>
                  <a:gd name="T17" fmla="*/ 0 h 193"/>
                  <a:gd name="T18" fmla="*/ 1 w 134"/>
                  <a:gd name="T19" fmla="*/ 0 h 193"/>
                  <a:gd name="T20" fmla="*/ 1 w 134"/>
                  <a:gd name="T21" fmla="*/ 0 h 193"/>
                  <a:gd name="T22" fmla="*/ 1 w 134"/>
                  <a:gd name="T23" fmla="*/ 0 h 193"/>
                  <a:gd name="T24" fmla="*/ 1 w 134"/>
                  <a:gd name="T25" fmla="*/ 0 h 193"/>
                  <a:gd name="T26" fmla="*/ 1 w 134"/>
                  <a:gd name="T27" fmla="*/ 0 h 193"/>
                  <a:gd name="T28" fmla="*/ 1 w 134"/>
                  <a:gd name="T29" fmla="*/ 0 h 193"/>
                  <a:gd name="T30" fmla="*/ 1 w 134"/>
                  <a:gd name="T31" fmla="*/ 0 h 193"/>
                  <a:gd name="T32" fmla="*/ 1 w 134"/>
                  <a:gd name="T33" fmla="*/ 0 h 193"/>
                  <a:gd name="T34" fmla="*/ 1 w 134"/>
                  <a:gd name="T35" fmla="*/ 0 h 193"/>
                  <a:gd name="T36" fmla="*/ 1 w 134"/>
                  <a:gd name="T37" fmla="*/ 0 h 193"/>
                  <a:gd name="T38" fmla="*/ 1 w 134"/>
                  <a:gd name="T39" fmla="*/ 0 h 193"/>
                  <a:gd name="T40" fmla="*/ 1 w 134"/>
                  <a:gd name="T41" fmla="*/ 0 h 193"/>
                  <a:gd name="T42" fmla="*/ 1 w 134"/>
                  <a:gd name="T43" fmla="*/ 0 h 193"/>
                  <a:gd name="T44" fmla="*/ 1 w 134"/>
                  <a:gd name="T45" fmla="*/ 0 h 193"/>
                  <a:gd name="T46" fmla="*/ 1 w 134"/>
                  <a:gd name="T47" fmla="*/ 0 h 193"/>
                  <a:gd name="T48" fmla="*/ 1 w 134"/>
                  <a:gd name="T49" fmla="*/ 0 h 193"/>
                  <a:gd name="T50" fmla="*/ 1 w 134"/>
                  <a:gd name="T51" fmla="*/ 0 h 193"/>
                  <a:gd name="T52" fmla="*/ 1 w 134"/>
                  <a:gd name="T53" fmla="*/ 0 h 193"/>
                  <a:gd name="T54" fmla="*/ 0 w 134"/>
                  <a:gd name="T55" fmla="*/ 0 h 193"/>
                  <a:gd name="T56" fmla="*/ 1 w 134"/>
                  <a:gd name="T57" fmla="*/ 0 h 193"/>
                  <a:gd name="T58" fmla="*/ 1 w 134"/>
                  <a:gd name="T59" fmla="*/ 0 h 193"/>
                  <a:gd name="T60" fmla="*/ 1 w 134"/>
                  <a:gd name="T61" fmla="*/ 0 h 193"/>
                  <a:gd name="T62" fmla="*/ 1 w 134"/>
                  <a:gd name="T63" fmla="*/ 0 h 193"/>
                  <a:gd name="T64" fmla="*/ 1 w 134"/>
                  <a:gd name="T65" fmla="*/ 0 h 193"/>
                  <a:gd name="T66" fmla="*/ 1 w 134"/>
                  <a:gd name="T67" fmla="*/ 0 h 1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34" h="193">
                    <a:moveTo>
                      <a:pt x="2" y="192"/>
                    </a:moveTo>
                    <a:lnTo>
                      <a:pt x="4" y="164"/>
                    </a:lnTo>
                    <a:lnTo>
                      <a:pt x="7" y="136"/>
                    </a:lnTo>
                    <a:lnTo>
                      <a:pt x="15" y="111"/>
                    </a:lnTo>
                    <a:lnTo>
                      <a:pt x="28" y="86"/>
                    </a:lnTo>
                    <a:lnTo>
                      <a:pt x="37" y="74"/>
                    </a:lnTo>
                    <a:lnTo>
                      <a:pt x="49" y="64"/>
                    </a:lnTo>
                    <a:lnTo>
                      <a:pt x="61" y="56"/>
                    </a:lnTo>
                    <a:lnTo>
                      <a:pt x="75" y="48"/>
                    </a:lnTo>
                    <a:lnTo>
                      <a:pt x="89" y="39"/>
                    </a:lnTo>
                    <a:lnTo>
                      <a:pt x="103" y="31"/>
                    </a:lnTo>
                    <a:lnTo>
                      <a:pt x="117" y="25"/>
                    </a:lnTo>
                    <a:lnTo>
                      <a:pt x="128" y="16"/>
                    </a:lnTo>
                    <a:lnTo>
                      <a:pt x="132" y="13"/>
                    </a:lnTo>
                    <a:lnTo>
                      <a:pt x="134" y="6"/>
                    </a:lnTo>
                    <a:lnTo>
                      <a:pt x="134" y="1"/>
                    </a:lnTo>
                    <a:lnTo>
                      <a:pt x="131" y="0"/>
                    </a:lnTo>
                    <a:lnTo>
                      <a:pt x="116" y="5"/>
                    </a:lnTo>
                    <a:lnTo>
                      <a:pt x="101" y="11"/>
                    </a:lnTo>
                    <a:lnTo>
                      <a:pt x="86" y="18"/>
                    </a:lnTo>
                    <a:lnTo>
                      <a:pt x="71" y="26"/>
                    </a:lnTo>
                    <a:lnTo>
                      <a:pt x="56" y="35"/>
                    </a:lnTo>
                    <a:lnTo>
                      <a:pt x="43" y="45"/>
                    </a:lnTo>
                    <a:lnTo>
                      <a:pt x="33" y="58"/>
                    </a:lnTo>
                    <a:lnTo>
                      <a:pt x="23" y="71"/>
                    </a:lnTo>
                    <a:lnTo>
                      <a:pt x="11" y="101"/>
                    </a:lnTo>
                    <a:lnTo>
                      <a:pt x="4" y="129"/>
                    </a:lnTo>
                    <a:lnTo>
                      <a:pt x="0" y="160"/>
                    </a:lnTo>
                    <a:lnTo>
                      <a:pt x="2" y="193"/>
                    </a:lnTo>
                    <a:lnTo>
                      <a:pt x="2" y="1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2" name="Freeform 611"/>
              <p:cNvSpPr>
                <a:spLocks/>
              </p:cNvSpPr>
              <p:nvPr/>
            </p:nvSpPr>
            <p:spPr bwMode="auto">
              <a:xfrm>
                <a:off x="1649" y="5020"/>
                <a:ext cx="49" cy="28"/>
              </a:xfrm>
              <a:custGeom>
                <a:avLst/>
                <a:gdLst>
                  <a:gd name="T0" fmla="*/ 1 w 97"/>
                  <a:gd name="T1" fmla="*/ 0 h 58"/>
                  <a:gd name="T2" fmla="*/ 1 w 97"/>
                  <a:gd name="T3" fmla="*/ 0 h 58"/>
                  <a:gd name="T4" fmla="*/ 1 w 97"/>
                  <a:gd name="T5" fmla="*/ 0 h 58"/>
                  <a:gd name="T6" fmla="*/ 1 w 97"/>
                  <a:gd name="T7" fmla="*/ 0 h 58"/>
                  <a:gd name="T8" fmla="*/ 1 w 97"/>
                  <a:gd name="T9" fmla="*/ 0 h 58"/>
                  <a:gd name="T10" fmla="*/ 1 w 97"/>
                  <a:gd name="T11" fmla="*/ 0 h 58"/>
                  <a:gd name="T12" fmla="*/ 1 w 97"/>
                  <a:gd name="T13" fmla="*/ 0 h 58"/>
                  <a:gd name="T14" fmla="*/ 0 w 97"/>
                  <a:gd name="T15" fmla="*/ 0 h 58"/>
                  <a:gd name="T16" fmla="*/ 0 w 97"/>
                  <a:gd name="T17" fmla="*/ 0 h 58"/>
                  <a:gd name="T18" fmla="*/ 0 w 97"/>
                  <a:gd name="T19" fmla="*/ 0 h 58"/>
                  <a:gd name="T20" fmla="*/ 1 w 97"/>
                  <a:gd name="T21" fmla="*/ 0 h 58"/>
                  <a:gd name="T22" fmla="*/ 1 w 97"/>
                  <a:gd name="T23" fmla="*/ 0 h 58"/>
                  <a:gd name="T24" fmla="*/ 1 w 97"/>
                  <a:gd name="T25" fmla="*/ 0 h 58"/>
                  <a:gd name="T26" fmla="*/ 1 w 97"/>
                  <a:gd name="T27" fmla="*/ 0 h 58"/>
                  <a:gd name="T28" fmla="*/ 1 w 97"/>
                  <a:gd name="T29" fmla="*/ 0 h 58"/>
                  <a:gd name="T30" fmla="*/ 1 w 97"/>
                  <a:gd name="T31" fmla="*/ 0 h 58"/>
                  <a:gd name="T32" fmla="*/ 1 w 97"/>
                  <a:gd name="T33" fmla="*/ 0 h 58"/>
                  <a:gd name="T34" fmla="*/ 1 w 97"/>
                  <a:gd name="T35" fmla="*/ 0 h 58"/>
                  <a:gd name="T36" fmla="*/ 1 w 97"/>
                  <a:gd name="T37" fmla="*/ 0 h 58"/>
                  <a:gd name="T38" fmla="*/ 1 w 97"/>
                  <a:gd name="T39" fmla="*/ 0 h 58"/>
                  <a:gd name="T40" fmla="*/ 1 w 97"/>
                  <a:gd name="T41" fmla="*/ 0 h 58"/>
                  <a:gd name="T42" fmla="*/ 1 w 97"/>
                  <a:gd name="T43" fmla="*/ 0 h 58"/>
                  <a:gd name="T44" fmla="*/ 1 w 97"/>
                  <a:gd name="T45" fmla="*/ 0 h 58"/>
                  <a:gd name="T46" fmla="*/ 1 w 97"/>
                  <a:gd name="T47" fmla="*/ 0 h 58"/>
                  <a:gd name="T48" fmla="*/ 1 w 97"/>
                  <a:gd name="T49" fmla="*/ 0 h 58"/>
                  <a:gd name="T50" fmla="*/ 1 w 97"/>
                  <a:gd name="T51" fmla="*/ 0 h 58"/>
                  <a:gd name="T52" fmla="*/ 1 w 97"/>
                  <a:gd name="T53" fmla="*/ 0 h 58"/>
                  <a:gd name="T54" fmla="*/ 1 w 97"/>
                  <a:gd name="T55" fmla="*/ 0 h 58"/>
                  <a:gd name="T56" fmla="*/ 1 w 97"/>
                  <a:gd name="T57" fmla="*/ 0 h 58"/>
                  <a:gd name="T58" fmla="*/ 1 w 97"/>
                  <a:gd name="T59" fmla="*/ 0 h 58"/>
                  <a:gd name="T60" fmla="*/ 1 w 97"/>
                  <a:gd name="T61" fmla="*/ 0 h 58"/>
                  <a:gd name="T62" fmla="*/ 1 w 97"/>
                  <a:gd name="T63" fmla="*/ 0 h 58"/>
                  <a:gd name="T64" fmla="*/ 1 w 97"/>
                  <a:gd name="T65" fmla="*/ 0 h 58"/>
                  <a:gd name="T66" fmla="*/ 1 w 97"/>
                  <a:gd name="T67" fmla="*/ 0 h 58"/>
                  <a:gd name="T68" fmla="*/ 1 w 97"/>
                  <a:gd name="T69" fmla="*/ 0 h 58"/>
                  <a:gd name="T70" fmla="*/ 1 w 97"/>
                  <a:gd name="T71" fmla="*/ 0 h 58"/>
                  <a:gd name="T72" fmla="*/ 1 w 97"/>
                  <a:gd name="T73" fmla="*/ 0 h 58"/>
                  <a:gd name="T74" fmla="*/ 1 w 97"/>
                  <a:gd name="T75" fmla="*/ 0 h 58"/>
                  <a:gd name="T76" fmla="*/ 1 w 97"/>
                  <a:gd name="T77" fmla="*/ 0 h 58"/>
                  <a:gd name="T78" fmla="*/ 1 w 97"/>
                  <a:gd name="T79" fmla="*/ 0 h 58"/>
                  <a:gd name="T80" fmla="*/ 1 w 97"/>
                  <a:gd name="T81" fmla="*/ 0 h 58"/>
                  <a:gd name="T82" fmla="*/ 1 w 97"/>
                  <a:gd name="T83" fmla="*/ 0 h 58"/>
                  <a:gd name="T84" fmla="*/ 1 w 97"/>
                  <a:gd name="T85" fmla="*/ 0 h 58"/>
                  <a:gd name="T86" fmla="*/ 1 w 97"/>
                  <a:gd name="T87" fmla="*/ 0 h 58"/>
                  <a:gd name="T88" fmla="*/ 1 w 97"/>
                  <a:gd name="T89" fmla="*/ 0 h 58"/>
                  <a:gd name="T90" fmla="*/ 1 w 97"/>
                  <a:gd name="T91" fmla="*/ 0 h 58"/>
                  <a:gd name="T92" fmla="*/ 1 w 97"/>
                  <a:gd name="T93" fmla="*/ 0 h 58"/>
                  <a:gd name="T94" fmla="*/ 1 w 97"/>
                  <a:gd name="T95" fmla="*/ 0 h 58"/>
                  <a:gd name="T96" fmla="*/ 1 w 97"/>
                  <a:gd name="T97" fmla="*/ 0 h 58"/>
                  <a:gd name="T98" fmla="*/ 1 w 97"/>
                  <a:gd name="T99" fmla="*/ 0 h 5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97" h="58">
                    <a:moveTo>
                      <a:pt x="24" y="7"/>
                    </a:moveTo>
                    <a:lnTo>
                      <a:pt x="18" y="6"/>
                    </a:lnTo>
                    <a:lnTo>
                      <a:pt x="14" y="4"/>
                    </a:lnTo>
                    <a:lnTo>
                      <a:pt x="8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16"/>
                    </a:lnTo>
                    <a:lnTo>
                      <a:pt x="6" y="28"/>
                    </a:lnTo>
                    <a:lnTo>
                      <a:pt x="14" y="38"/>
                    </a:lnTo>
                    <a:lnTo>
                      <a:pt x="24" y="46"/>
                    </a:lnTo>
                    <a:lnTo>
                      <a:pt x="31" y="51"/>
                    </a:lnTo>
                    <a:lnTo>
                      <a:pt x="39" y="54"/>
                    </a:lnTo>
                    <a:lnTo>
                      <a:pt x="48" y="57"/>
                    </a:lnTo>
                    <a:lnTo>
                      <a:pt x="57" y="58"/>
                    </a:lnTo>
                    <a:lnTo>
                      <a:pt x="67" y="58"/>
                    </a:lnTo>
                    <a:lnTo>
                      <a:pt x="75" y="57"/>
                    </a:lnTo>
                    <a:lnTo>
                      <a:pt x="84" y="56"/>
                    </a:lnTo>
                    <a:lnTo>
                      <a:pt x="92" y="53"/>
                    </a:lnTo>
                    <a:lnTo>
                      <a:pt x="94" y="51"/>
                    </a:lnTo>
                    <a:lnTo>
                      <a:pt x="97" y="47"/>
                    </a:lnTo>
                    <a:lnTo>
                      <a:pt x="95" y="45"/>
                    </a:lnTo>
                    <a:lnTo>
                      <a:pt x="93" y="44"/>
                    </a:lnTo>
                    <a:lnTo>
                      <a:pt x="86" y="44"/>
                    </a:lnTo>
                    <a:lnTo>
                      <a:pt x="79" y="44"/>
                    </a:lnTo>
                    <a:lnTo>
                      <a:pt x="71" y="43"/>
                    </a:lnTo>
                    <a:lnTo>
                      <a:pt x="64" y="42"/>
                    </a:lnTo>
                    <a:lnTo>
                      <a:pt x="60" y="42"/>
                    </a:lnTo>
                    <a:lnTo>
                      <a:pt x="55" y="41"/>
                    </a:lnTo>
                    <a:lnTo>
                      <a:pt x="50" y="41"/>
                    </a:lnTo>
                    <a:lnTo>
                      <a:pt x="47" y="39"/>
                    </a:lnTo>
                    <a:lnTo>
                      <a:pt x="42" y="38"/>
                    </a:lnTo>
                    <a:lnTo>
                      <a:pt x="38" y="37"/>
                    </a:lnTo>
                    <a:lnTo>
                      <a:pt x="33" y="36"/>
                    </a:lnTo>
                    <a:lnTo>
                      <a:pt x="30" y="35"/>
                    </a:lnTo>
                    <a:lnTo>
                      <a:pt x="23" y="31"/>
                    </a:lnTo>
                    <a:lnTo>
                      <a:pt x="17" y="27"/>
                    </a:lnTo>
                    <a:lnTo>
                      <a:pt x="11" y="22"/>
                    </a:lnTo>
                    <a:lnTo>
                      <a:pt x="6" y="16"/>
                    </a:lnTo>
                    <a:lnTo>
                      <a:pt x="2" y="7"/>
                    </a:lnTo>
                    <a:lnTo>
                      <a:pt x="8" y="5"/>
                    </a:lnTo>
                    <a:lnTo>
                      <a:pt x="16" y="7"/>
                    </a:lnTo>
                    <a:lnTo>
                      <a:pt x="24" y="8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" name="Freeform 612"/>
              <p:cNvSpPr>
                <a:spLocks/>
              </p:cNvSpPr>
              <p:nvPr/>
            </p:nvSpPr>
            <p:spPr bwMode="auto">
              <a:xfrm>
                <a:off x="1702" y="4972"/>
                <a:ext cx="112" cy="21"/>
              </a:xfrm>
              <a:custGeom>
                <a:avLst/>
                <a:gdLst>
                  <a:gd name="T0" fmla="*/ 1 w 222"/>
                  <a:gd name="T1" fmla="*/ 0 h 42"/>
                  <a:gd name="T2" fmla="*/ 1 w 222"/>
                  <a:gd name="T3" fmla="*/ 1 h 42"/>
                  <a:gd name="T4" fmla="*/ 1 w 222"/>
                  <a:gd name="T5" fmla="*/ 1 h 42"/>
                  <a:gd name="T6" fmla="*/ 1 w 222"/>
                  <a:gd name="T7" fmla="*/ 1 h 42"/>
                  <a:gd name="T8" fmla="*/ 1 w 222"/>
                  <a:gd name="T9" fmla="*/ 1 h 42"/>
                  <a:gd name="T10" fmla="*/ 1 w 222"/>
                  <a:gd name="T11" fmla="*/ 1 h 42"/>
                  <a:gd name="T12" fmla="*/ 1 w 222"/>
                  <a:gd name="T13" fmla="*/ 1 h 42"/>
                  <a:gd name="T14" fmla="*/ 1 w 222"/>
                  <a:gd name="T15" fmla="*/ 1 h 42"/>
                  <a:gd name="T16" fmla="*/ 1 w 222"/>
                  <a:gd name="T17" fmla="*/ 1 h 42"/>
                  <a:gd name="T18" fmla="*/ 1 w 222"/>
                  <a:gd name="T19" fmla="*/ 1 h 42"/>
                  <a:gd name="T20" fmla="*/ 1 w 222"/>
                  <a:gd name="T21" fmla="*/ 1 h 42"/>
                  <a:gd name="T22" fmla="*/ 1 w 222"/>
                  <a:gd name="T23" fmla="*/ 1 h 42"/>
                  <a:gd name="T24" fmla="*/ 1 w 222"/>
                  <a:gd name="T25" fmla="*/ 1 h 42"/>
                  <a:gd name="T26" fmla="*/ 1 w 222"/>
                  <a:gd name="T27" fmla="*/ 1 h 42"/>
                  <a:gd name="T28" fmla="*/ 1 w 222"/>
                  <a:gd name="T29" fmla="*/ 1 h 42"/>
                  <a:gd name="T30" fmla="*/ 1 w 222"/>
                  <a:gd name="T31" fmla="*/ 1 h 42"/>
                  <a:gd name="T32" fmla="*/ 1 w 222"/>
                  <a:gd name="T33" fmla="*/ 0 h 42"/>
                  <a:gd name="T34" fmla="*/ 1 w 222"/>
                  <a:gd name="T35" fmla="*/ 0 h 42"/>
                  <a:gd name="T36" fmla="*/ 1 w 222"/>
                  <a:gd name="T37" fmla="*/ 1 h 42"/>
                  <a:gd name="T38" fmla="*/ 0 w 222"/>
                  <a:gd name="T39" fmla="*/ 1 h 42"/>
                  <a:gd name="T40" fmla="*/ 1 w 222"/>
                  <a:gd name="T41" fmla="*/ 1 h 42"/>
                  <a:gd name="T42" fmla="*/ 1 w 222"/>
                  <a:gd name="T43" fmla="*/ 1 h 42"/>
                  <a:gd name="T44" fmla="*/ 1 w 222"/>
                  <a:gd name="T45" fmla="*/ 1 h 42"/>
                  <a:gd name="T46" fmla="*/ 1 w 222"/>
                  <a:gd name="T47" fmla="*/ 1 h 42"/>
                  <a:gd name="T48" fmla="*/ 1 w 222"/>
                  <a:gd name="T49" fmla="*/ 1 h 42"/>
                  <a:gd name="T50" fmla="*/ 1 w 222"/>
                  <a:gd name="T51" fmla="*/ 1 h 42"/>
                  <a:gd name="T52" fmla="*/ 1 w 222"/>
                  <a:gd name="T53" fmla="*/ 1 h 42"/>
                  <a:gd name="T54" fmla="*/ 1 w 222"/>
                  <a:gd name="T55" fmla="*/ 1 h 42"/>
                  <a:gd name="T56" fmla="*/ 1 w 222"/>
                  <a:gd name="T57" fmla="*/ 1 h 42"/>
                  <a:gd name="T58" fmla="*/ 1 w 222"/>
                  <a:gd name="T59" fmla="*/ 1 h 42"/>
                  <a:gd name="T60" fmla="*/ 1 w 222"/>
                  <a:gd name="T61" fmla="*/ 1 h 42"/>
                  <a:gd name="T62" fmla="*/ 1 w 222"/>
                  <a:gd name="T63" fmla="*/ 1 h 42"/>
                  <a:gd name="T64" fmla="*/ 1 w 222"/>
                  <a:gd name="T65" fmla="*/ 1 h 42"/>
                  <a:gd name="T66" fmla="*/ 1 w 222"/>
                  <a:gd name="T67" fmla="*/ 1 h 42"/>
                  <a:gd name="T68" fmla="*/ 1 w 222"/>
                  <a:gd name="T69" fmla="*/ 1 h 42"/>
                  <a:gd name="T70" fmla="*/ 1 w 222"/>
                  <a:gd name="T71" fmla="*/ 1 h 42"/>
                  <a:gd name="T72" fmla="*/ 1 w 222"/>
                  <a:gd name="T73" fmla="*/ 1 h 42"/>
                  <a:gd name="T74" fmla="*/ 1 w 222"/>
                  <a:gd name="T75" fmla="*/ 1 h 42"/>
                  <a:gd name="T76" fmla="*/ 1 w 222"/>
                  <a:gd name="T77" fmla="*/ 0 h 42"/>
                  <a:gd name="T78" fmla="*/ 1 w 222"/>
                  <a:gd name="T79" fmla="*/ 0 h 42"/>
                  <a:gd name="T80" fmla="*/ 1 w 222"/>
                  <a:gd name="T81" fmla="*/ 0 h 42"/>
                  <a:gd name="T82" fmla="*/ 1 w 222"/>
                  <a:gd name="T83" fmla="*/ 0 h 4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2" h="42">
                    <a:moveTo>
                      <a:pt x="222" y="0"/>
                    </a:moveTo>
                    <a:lnTo>
                      <a:pt x="212" y="1"/>
                    </a:lnTo>
                    <a:lnTo>
                      <a:pt x="201" y="3"/>
                    </a:lnTo>
                    <a:lnTo>
                      <a:pt x="192" y="5"/>
                    </a:lnTo>
                    <a:lnTo>
                      <a:pt x="182" y="8"/>
                    </a:lnTo>
                    <a:lnTo>
                      <a:pt x="173" y="10"/>
                    </a:lnTo>
                    <a:lnTo>
                      <a:pt x="163" y="12"/>
                    </a:lnTo>
                    <a:lnTo>
                      <a:pt x="153" y="16"/>
                    </a:lnTo>
                    <a:lnTo>
                      <a:pt x="144" y="18"/>
                    </a:lnTo>
                    <a:lnTo>
                      <a:pt x="128" y="20"/>
                    </a:lnTo>
                    <a:lnTo>
                      <a:pt x="110" y="22"/>
                    </a:lnTo>
                    <a:lnTo>
                      <a:pt x="92" y="20"/>
                    </a:lnTo>
                    <a:lnTo>
                      <a:pt x="75" y="18"/>
                    </a:lnTo>
                    <a:lnTo>
                      <a:pt x="56" y="15"/>
                    </a:lnTo>
                    <a:lnTo>
                      <a:pt x="39" y="11"/>
                    </a:lnTo>
                    <a:lnTo>
                      <a:pt x="23" y="5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1" y="4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14" y="22"/>
                    </a:lnTo>
                    <a:lnTo>
                      <a:pt x="26" y="28"/>
                    </a:lnTo>
                    <a:lnTo>
                      <a:pt x="39" y="34"/>
                    </a:lnTo>
                    <a:lnTo>
                      <a:pt x="53" y="39"/>
                    </a:lnTo>
                    <a:lnTo>
                      <a:pt x="67" y="41"/>
                    </a:lnTo>
                    <a:lnTo>
                      <a:pt x="80" y="42"/>
                    </a:lnTo>
                    <a:lnTo>
                      <a:pt x="95" y="42"/>
                    </a:lnTo>
                    <a:lnTo>
                      <a:pt x="112" y="41"/>
                    </a:lnTo>
                    <a:lnTo>
                      <a:pt x="127" y="38"/>
                    </a:lnTo>
                    <a:lnTo>
                      <a:pt x="140" y="34"/>
                    </a:lnTo>
                    <a:lnTo>
                      <a:pt x="154" y="28"/>
                    </a:lnTo>
                    <a:lnTo>
                      <a:pt x="167" y="23"/>
                    </a:lnTo>
                    <a:lnTo>
                      <a:pt x="181" y="17"/>
                    </a:lnTo>
                    <a:lnTo>
                      <a:pt x="193" y="11"/>
                    </a:lnTo>
                    <a:lnTo>
                      <a:pt x="207" y="5"/>
                    </a:lnTo>
                    <a:lnTo>
                      <a:pt x="221" y="1"/>
                    </a:lnTo>
                    <a:lnTo>
                      <a:pt x="222" y="1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4" name="Freeform 613"/>
              <p:cNvSpPr>
                <a:spLocks/>
              </p:cNvSpPr>
              <p:nvPr/>
            </p:nvSpPr>
            <p:spPr bwMode="auto">
              <a:xfrm>
                <a:off x="1701" y="4972"/>
                <a:ext cx="63" cy="60"/>
              </a:xfrm>
              <a:custGeom>
                <a:avLst/>
                <a:gdLst>
                  <a:gd name="T0" fmla="*/ 0 w 126"/>
                  <a:gd name="T1" fmla="*/ 0 h 121"/>
                  <a:gd name="T2" fmla="*/ 1 w 126"/>
                  <a:gd name="T3" fmla="*/ 0 h 121"/>
                  <a:gd name="T4" fmla="*/ 1 w 126"/>
                  <a:gd name="T5" fmla="*/ 0 h 121"/>
                  <a:gd name="T6" fmla="*/ 1 w 126"/>
                  <a:gd name="T7" fmla="*/ 0 h 121"/>
                  <a:gd name="T8" fmla="*/ 1 w 126"/>
                  <a:gd name="T9" fmla="*/ 0 h 121"/>
                  <a:gd name="T10" fmla="*/ 1 w 126"/>
                  <a:gd name="T11" fmla="*/ 0 h 121"/>
                  <a:gd name="T12" fmla="*/ 1 w 126"/>
                  <a:gd name="T13" fmla="*/ 0 h 121"/>
                  <a:gd name="T14" fmla="*/ 1 w 126"/>
                  <a:gd name="T15" fmla="*/ 0 h 121"/>
                  <a:gd name="T16" fmla="*/ 1 w 126"/>
                  <a:gd name="T17" fmla="*/ 0 h 121"/>
                  <a:gd name="T18" fmla="*/ 1 w 126"/>
                  <a:gd name="T19" fmla="*/ 0 h 121"/>
                  <a:gd name="T20" fmla="*/ 1 w 126"/>
                  <a:gd name="T21" fmla="*/ 0 h 121"/>
                  <a:gd name="T22" fmla="*/ 1 w 126"/>
                  <a:gd name="T23" fmla="*/ 0 h 121"/>
                  <a:gd name="T24" fmla="*/ 1 w 126"/>
                  <a:gd name="T25" fmla="*/ 0 h 121"/>
                  <a:gd name="T26" fmla="*/ 1 w 126"/>
                  <a:gd name="T27" fmla="*/ 0 h 121"/>
                  <a:gd name="T28" fmla="*/ 1 w 126"/>
                  <a:gd name="T29" fmla="*/ 0 h 121"/>
                  <a:gd name="T30" fmla="*/ 1 w 126"/>
                  <a:gd name="T31" fmla="*/ 0 h 121"/>
                  <a:gd name="T32" fmla="*/ 1 w 126"/>
                  <a:gd name="T33" fmla="*/ 0 h 121"/>
                  <a:gd name="T34" fmla="*/ 1 w 126"/>
                  <a:gd name="T35" fmla="*/ 0 h 121"/>
                  <a:gd name="T36" fmla="*/ 1 w 126"/>
                  <a:gd name="T37" fmla="*/ 0 h 121"/>
                  <a:gd name="T38" fmla="*/ 1 w 126"/>
                  <a:gd name="T39" fmla="*/ 0 h 121"/>
                  <a:gd name="T40" fmla="*/ 1 w 126"/>
                  <a:gd name="T41" fmla="*/ 0 h 121"/>
                  <a:gd name="T42" fmla="*/ 1 w 126"/>
                  <a:gd name="T43" fmla="*/ 0 h 121"/>
                  <a:gd name="T44" fmla="*/ 1 w 126"/>
                  <a:gd name="T45" fmla="*/ 0 h 121"/>
                  <a:gd name="T46" fmla="*/ 1 w 126"/>
                  <a:gd name="T47" fmla="*/ 0 h 121"/>
                  <a:gd name="T48" fmla="*/ 1 w 126"/>
                  <a:gd name="T49" fmla="*/ 0 h 121"/>
                  <a:gd name="T50" fmla="*/ 1 w 126"/>
                  <a:gd name="T51" fmla="*/ 0 h 121"/>
                  <a:gd name="T52" fmla="*/ 1 w 126"/>
                  <a:gd name="T53" fmla="*/ 0 h 121"/>
                  <a:gd name="T54" fmla="*/ 1 w 126"/>
                  <a:gd name="T55" fmla="*/ 0 h 121"/>
                  <a:gd name="T56" fmla="*/ 1 w 126"/>
                  <a:gd name="T57" fmla="*/ 0 h 121"/>
                  <a:gd name="T58" fmla="*/ 1 w 126"/>
                  <a:gd name="T59" fmla="*/ 0 h 121"/>
                  <a:gd name="T60" fmla="*/ 1 w 126"/>
                  <a:gd name="T61" fmla="*/ 0 h 121"/>
                  <a:gd name="T62" fmla="*/ 1 w 126"/>
                  <a:gd name="T63" fmla="*/ 0 h 121"/>
                  <a:gd name="T64" fmla="*/ 1 w 126"/>
                  <a:gd name="T65" fmla="*/ 0 h 121"/>
                  <a:gd name="T66" fmla="*/ 1 w 126"/>
                  <a:gd name="T67" fmla="*/ 0 h 121"/>
                  <a:gd name="T68" fmla="*/ 1 w 126"/>
                  <a:gd name="T69" fmla="*/ 0 h 121"/>
                  <a:gd name="T70" fmla="*/ 1 w 126"/>
                  <a:gd name="T71" fmla="*/ 0 h 121"/>
                  <a:gd name="T72" fmla="*/ 1 w 126"/>
                  <a:gd name="T73" fmla="*/ 0 h 121"/>
                  <a:gd name="T74" fmla="*/ 1 w 126"/>
                  <a:gd name="T75" fmla="*/ 0 h 121"/>
                  <a:gd name="T76" fmla="*/ 1 w 126"/>
                  <a:gd name="T77" fmla="*/ 0 h 121"/>
                  <a:gd name="T78" fmla="*/ 0 w 126"/>
                  <a:gd name="T79" fmla="*/ 0 h 121"/>
                  <a:gd name="T80" fmla="*/ 0 w 126"/>
                  <a:gd name="T81" fmla="*/ 0 h 121"/>
                  <a:gd name="T82" fmla="*/ 0 w 126"/>
                  <a:gd name="T83" fmla="*/ 0 h 12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26" h="121">
                    <a:moveTo>
                      <a:pt x="0" y="1"/>
                    </a:moveTo>
                    <a:lnTo>
                      <a:pt x="10" y="3"/>
                    </a:lnTo>
                    <a:lnTo>
                      <a:pt x="18" y="8"/>
                    </a:lnTo>
                    <a:lnTo>
                      <a:pt x="26" y="13"/>
                    </a:lnTo>
                    <a:lnTo>
                      <a:pt x="34" y="19"/>
                    </a:lnTo>
                    <a:lnTo>
                      <a:pt x="41" y="26"/>
                    </a:lnTo>
                    <a:lnTo>
                      <a:pt x="47" y="33"/>
                    </a:lnTo>
                    <a:lnTo>
                      <a:pt x="53" y="41"/>
                    </a:lnTo>
                    <a:lnTo>
                      <a:pt x="59" y="48"/>
                    </a:lnTo>
                    <a:lnTo>
                      <a:pt x="66" y="57"/>
                    </a:lnTo>
                    <a:lnTo>
                      <a:pt x="74" y="65"/>
                    </a:lnTo>
                    <a:lnTo>
                      <a:pt x="81" y="75"/>
                    </a:lnTo>
                    <a:lnTo>
                      <a:pt x="89" y="83"/>
                    </a:lnTo>
                    <a:lnTo>
                      <a:pt x="96" y="92"/>
                    </a:lnTo>
                    <a:lnTo>
                      <a:pt x="104" y="101"/>
                    </a:lnTo>
                    <a:lnTo>
                      <a:pt x="111" y="110"/>
                    </a:lnTo>
                    <a:lnTo>
                      <a:pt x="118" y="119"/>
                    </a:lnTo>
                    <a:lnTo>
                      <a:pt x="120" y="121"/>
                    </a:lnTo>
                    <a:lnTo>
                      <a:pt x="124" y="118"/>
                    </a:lnTo>
                    <a:lnTo>
                      <a:pt x="126" y="115"/>
                    </a:lnTo>
                    <a:lnTo>
                      <a:pt x="126" y="111"/>
                    </a:lnTo>
                    <a:lnTo>
                      <a:pt x="119" y="102"/>
                    </a:lnTo>
                    <a:lnTo>
                      <a:pt x="112" y="92"/>
                    </a:lnTo>
                    <a:lnTo>
                      <a:pt x="105" y="83"/>
                    </a:lnTo>
                    <a:lnTo>
                      <a:pt x="98" y="75"/>
                    </a:lnTo>
                    <a:lnTo>
                      <a:pt x="90" y="65"/>
                    </a:lnTo>
                    <a:lnTo>
                      <a:pt x="82" y="57"/>
                    </a:lnTo>
                    <a:lnTo>
                      <a:pt x="74" y="49"/>
                    </a:lnTo>
                    <a:lnTo>
                      <a:pt x="66" y="41"/>
                    </a:lnTo>
                    <a:lnTo>
                      <a:pt x="59" y="34"/>
                    </a:lnTo>
                    <a:lnTo>
                      <a:pt x="52" y="27"/>
                    </a:lnTo>
                    <a:lnTo>
                      <a:pt x="44" y="22"/>
                    </a:lnTo>
                    <a:lnTo>
                      <a:pt x="37" y="15"/>
                    </a:lnTo>
                    <a:lnTo>
                      <a:pt x="29" y="9"/>
                    </a:lnTo>
                    <a:lnTo>
                      <a:pt x="20" y="4"/>
                    </a:lnTo>
                    <a:lnTo>
                      <a:pt x="11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5" name="Freeform 614"/>
              <p:cNvSpPr>
                <a:spLocks/>
              </p:cNvSpPr>
              <p:nvPr/>
            </p:nvSpPr>
            <p:spPr bwMode="auto">
              <a:xfrm>
                <a:off x="2539" y="5042"/>
                <a:ext cx="92" cy="35"/>
              </a:xfrm>
              <a:custGeom>
                <a:avLst/>
                <a:gdLst>
                  <a:gd name="T0" fmla="*/ 0 w 185"/>
                  <a:gd name="T1" fmla="*/ 1 h 70"/>
                  <a:gd name="T2" fmla="*/ 0 w 185"/>
                  <a:gd name="T3" fmla="*/ 1 h 70"/>
                  <a:gd name="T4" fmla="*/ 0 w 185"/>
                  <a:gd name="T5" fmla="*/ 1 h 70"/>
                  <a:gd name="T6" fmla="*/ 0 w 185"/>
                  <a:gd name="T7" fmla="*/ 1 h 70"/>
                  <a:gd name="T8" fmla="*/ 0 w 185"/>
                  <a:gd name="T9" fmla="*/ 1 h 70"/>
                  <a:gd name="T10" fmla="*/ 0 w 185"/>
                  <a:gd name="T11" fmla="*/ 1 h 70"/>
                  <a:gd name="T12" fmla="*/ 0 w 185"/>
                  <a:gd name="T13" fmla="*/ 1 h 70"/>
                  <a:gd name="T14" fmla="*/ 0 w 185"/>
                  <a:gd name="T15" fmla="*/ 1 h 70"/>
                  <a:gd name="T16" fmla="*/ 0 w 185"/>
                  <a:gd name="T17" fmla="*/ 1 h 70"/>
                  <a:gd name="T18" fmla="*/ 0 w 185"/>
                  <a:gd name="T19" fmla="*/ 1 h 70"/>
                  <a:gd name="T20" fmla="*/ 0 w 185"/>
                  <a:gd name="T21" fmla="*/ 1 h 70"/>
                  <a:gd name="T22" fmla="*/ 0 w 185"/>
                  <a:gd name="T23" fmla="*/ 0 h 70"/>
                  <a:gd name="T24" fmla="*/ 0 w 185"/>
                  <a:gd name="T25" fmla="*/ 1 h 70"/>
                  <a:gd name="T26" fmla="*/ 0 w 185"/>
                  <a:gd name="T27" fmla="*/ 1 h 70"/>
                  <a:gd name="T28" fmla="*/ 0 w 185"/>
                  <a:gd name="T29" fmla="*/ 1 h 70"/>
                  <a:gd name="T30" fmla="*/ 0 w 185"/>
                  <a:gd name="T31" fmla="*/ 1 h 70"/>
                  <a:gd name="T32" fmla="*/ 0 w 185"/>
                  <a:gd name="T33" fmla="*/ 1 h 70"/>
                  <a:gd name="T34" fmla="*/ 0 w 185"/>
                  <a:gd name="T35" fmla="*/ 1 h 70"/>
                  <a:gd name="T36" fmla="*/ 0 w 185"/>
                  <a:gd name="T37" fmla="*/ 1 h 70"/>
                  <a:gd name="T38" fmla="*/ 0 w 185"/>
                  <a:gd name="T39" fmla="*/ 1 h 70"/>
                  <a:gd name="T40" fmla="*/ 0 w 185"/>
                  <a:gd name="T41" fmla="*/ 1 h 70"/>
                  <a:gd name="T42" fmla="*/ 0 w 185"/>
                  <a:gd name="T43" fmla="*/ 1 h 70"/>
                  <a:gd name="T44" fmla="*/ 0 w 185"/>
                  <a:gd name="T45" fmla="*/ 1 h 70"/>
                  <a:gd name="T46" fmla="*/ 0 w 185"/>
                  <a:gd name="T47" fmla="*/ 1 h 70"/>
                  <a:gd name="T48" fmla="*/ 0 w 185"/>
                  <a:gd name="T49" fmla="*/ 1 h 70"/>
                  <a:gd name="T50" fmla="*/ 0 w 185"/>
                  <a:gd name="T51" fmla="*/ 1 h 7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5" h="70">
                    <a:moveTo>
                      <a:pt x="1" y="51"/>
                    </a:moveTo>
                    <a:lnTo>
                      <a:pt x="26" y="61"/>
                    </a:lnTo>
                    <a:lnTo>
                      <a:pt x="51" y="68"/>
                    </a:lnTo>
                    <a:lnTo>
                      <a:pt x="76" y="70"/>
                    </a:lnTo>
                    <a:lnTo>
                      <a:pt x="100" y="68"/>
                    </a:lnTo>
                    <a:lnTo>
                      <a:pt x="125" y="62"/>
                    </a:lnTo>
                    <a:lnTo>
                      <a:pt x="147" y="51"/>
                    </a:lnTo>
                    <a:lnTo>
                      <a:pt x="166" y="35"/>
                    </a:lnTo>
                    <a:lnTo>
                      <a:pt x="183" y="13"/>
                    </a:lnTo>
                    <a:lnTo>
                      <a:pt x="185" y="8"/>
                    </a:lnTo>
                    <a:lnTo>
                      <a:pt x="185" y="4"/>
                    </a:lnTo>
                    <a:lnTo>
                      <a:pt x="182" y="0"/>
                    </a:lnTo>
                    <a:lnTo>
                      <a:pt x="179" y="1"/>
                    </a:lnTo>
                    <a:lnTo>
                      <a:pt x="159" y="16"/>
                    </a:lnTo>
                    <a:lnTo>
                      <a:pt x="140" y="30"/>
                    </a:lnTo>
                    <a:lnTo>
                      <a:pt x="118" y="39"/>
                    </a:lnTo>
                    <a:lnTo>
                      <a:pt x="96" y="47"/>
                    </a:lnTo>
                    <a:lnTo>
                      <a:pt x="74" y="52"/>
                    </a:lnTo>
                    <a:lnTo>
                      <a:pt x="50" y="53"/>
                    </a:lnTo>
                    <a:lnTo>
                      <a:pt x="27" y="52"/>
                    </a:lnTo>
                    <a:lnTo>
                      <a:pt x="2" y="47"/>
                    </a:lnTo>
                    <a:lnTo>
                      <a:pt x="1" y="47"/>
                    </a:lnTo>
                    <a:lnTo>
                      <a:pt x="0" y="49"/>
                    </a:lnTo>
                    <a:lnTo>
                      <a:pt x="0" y="50"/>
                    </a:lnTo>
                    <a:lnTo>
                      <a:pt x="1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6" name="Freeform 615"/>
              <p:cNvSpPr>
                <a:spLocks/>
              </p:cNvSpPr>
              <p:nvPr/>
            </p:nvSpPr>
            <p:spPr bwMode="auto">
              <a:xfrm>
                <a:off x="2623" y="5037"/>
                <a:ext cx="19" cy="85"/>
              </a:xfrm>
              <a:custGeom>
                <a:avLst/>
                <a:gdLst>
                  <a:gd name="T0" fmla="*/ 0 w 39"/>
                  <a:gd name="T1" fmla="*/ 1 h 169"/>
                  <a:gd name="T2" fmla="*/ 0 w 39"/>
                  <a:gd name="T3" fmla="*/ 1 h 169"/>
                  <a:gd name="T4" fmla="*/ 0 w 39"/>
                  <a:gd name="T5" fmla="*/ 1 h 169"/>
                  <a:gd name="T6" fmla="*/ 0 w 39"/>
                  <a:gd name="T7" fmla="*/ 1 h 169"/>
                  <a:gd name="T8" fmla="*/ 0 w 39"/>
                  <a:gd name="T9" fmla="*/ 1 h 169"/>
                  <a:gd name="T10" fmla="*/ 0 w 39"/>
                  <a:gd name="T11" fmla="*/ 1 h 169"/>
                  <a:gd name="T12" fmla="*/ 0 w 39"/>
                  <a:gd name="T13" fmla="*/ 1 h 169"/>
                  <a:gd name="T14" fmla="*/ 0 w 39"/>
                  <a:gd name="T15" fmla="*/ 1 h 169"/>
                  <a:gd name="T16" fmla="*/ 0 w 39"/>
                  <a:gd name="T17" fmla="*/ 1 h 169"/>
                  <a:gd name="T18" fmla="*/ 0 w 39"/>
                  <a:gd name="T19" fmla="*/ 1 h 169"/>
                  <a:gd name="T20" fmla="*/ 0 w 39"/>
                  <a:gd name="T21" fmla="*/ 1 h 169"/>
                  <a:gd name="T22" fmla="*/ 0 w 39"/>
                  <a:gd name="T23" fmla="*/ 1 h 169"/>
                  <a:gd name="T24" fmla="*/ 0 w 39"/>
                  <a:gd name="T25" fmla="*/ 1 h 169"/>
                  <a:gd name="T26" fmla="*/ 0 w 39"/>
                  <a:gd name="T27" fmla="*/ 1 h 169"/>
                  <a:gd name="T28" fmla="*/ 0 w 39"/>
                  <a:gd name="T29" fmla="*/ 1 h 169"/>
                  <a:gd name="T30" fmla="*/ 0 w 39"/>
                  <a:gd name="T31" fmla="*/ 1 h 169"/>
                  <a:gd name="T32" fmla="*/ 0 w 39"/>
                  <a:gd name="T33" fmla="*/ 1 h 169"/>
                  <a:gd name="T34" fmla="*/ 0 w 39"/>
                  <a:gd name="T35" fmla="*/ 1 h 169"/>
                  <a:gd name="T36" fmla="*/ 0 w 39"/>
                  <a:gd name="T37" fmla="*/ 1 h 169"/>
                  <a:gd name="T38" fmla="*/ 0 w 39"/>
                  <a:gd name="T39" fmla="*/ 1 h 169"/>
                  <a:gd name="T40" fmla="*/ 0 w 39"/>
                  <a:gd name="T41" fmla="*/ 0 h 169"/>
                  <a:gd name="T42" fmla="*/ 0 w 39"/>
                  <a:gd name="T43" fmla="*/ 0 h 169"/>
                  <a:gd name="T44" fmla="*/ 0 w 39"/>
                  <a:gd name="T45" fmla="*/ 0 h 169"/>
                  <a:gd name="T46" fmla="*/ 0 w 39"/>
                  <a:gd name="T47" fmla="*/ 1 h 169"/>
                  <a:gd name="T48" fmla="*/ 0 w 39"/>
                  <a:gd name="T49" fmla="*/ 1 h 169"/>
                  <a:gd name="T50" fmla="*/ 0 w 39"/>
                  <a:gd name="T51" fmla="*/ 1 h 16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9" h="169">
                    <a:moveTo>
                      <a:pt x="0" y="1"/>
                    </a:moveTo>
                    <a:lnTo>
                      <a:pt x="11" y="15"/>
                    </a:lnTo>
                    <a:lnTo>
                      <a:pt x="19" y="30"/>
                    </a:lnTo>
                    <a:lnTo>
                      <a:pt x="23" y="47"/>
                    </a:lnTo>
                    <a:lnTo>
                      <a:pt x="26" y="64"/>
                    </a:lnTo>
                    <a:lnTo>
                      <a:pt x="28" y="91"/>
                    </a:lnTo>
                    <a:lnTo>
                      <a:pt x="29" y="116"/>
                    </a:lnTo>
                    <a:lnTo>
                      <a:pt x="28" y="142"/>
                    </a:lnTo>
                    <a:lnTo>
                      <a:pt x="24" y="167"/>
                    </a:lnTo>
                    <a:lnTo>
                      <a:pt x="26" y="169"/>
                    </a:lnTo>
                    <a:lnTo>
                      <a:pt x="28" y="169"/>
                    </a:lnTo>
                    <a:lnTo>
                      <a:pt x="31" y="167"/>
                    </a:lnTo>
                    <a:lnTo>
                      <a:pt x="34" y="165"/>
                    </a:lnTo>
                    <a:lnTo>
                      <a:pt x="39" y="142"/>
                    </a:lnTo>
                    <a:lnTo>
                      <a:pt x="39" y="119"/>
                    </a:lnTo>
                    <a:lnTo>
                      <a:pt x="36" y="96"/>
                    </a:lnTo>
                    <a:lnTo>
                      <a:pt x="33" y="70"/>
                    </a:lnTo>
                    <a:lnTo>
                      <a:pt x="30" y="51"/>
                    </a:lnTo>
                    <a:lnTo>
                      <a:pt x="24" y="31"/>
                    </a:lnTo>
                    <a:lnTo>
                      <a:pt x="15" y="15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7" name="Freeform 616"/>
              <p:cNvSpPr>
                <a:spLocks/>
              </p:cNvSpPr>
              <p:nvPr/>
            </p:nvSpPr>
            <p:spPr bwMode="auto">
              <a:xfrm>
                <a:off x="2491" y="5078"/>
                <a:ext cx="145" cy="52"/>
              </a:xfrm>
              <a:custGeom>
                <a:avLst/>
                <a:gdLst>
                  <a:gd name="T0" fmla="*/ 0 w 290"/>
                  <a:gd name="T1" fmla="*/ 1 h 103"/>
                  <a:gd name="T2" fmla="*/ 1 w 290"/>
                  <a:gd name="T3" fmla="*/ 1 h 103"/>
                  <a:gd name="T4" fmla="*/ 1 w 290"/>
                  <a:gd name="T5" fmla="*/ 1 h 103"/>
                  <a:gd name="T6" fmla="*/ 1 w 290"/>
                  <a:gd name="T7" fmla="*/ 1 h 103"/>
                  <a:gd name="T8" fmla="*/ 1 w 290"/>
                  <a:gd name="T9" fmla="*/ 1 h 103"/>
                  <a:gd name="T10" fmla="*/ 1 w 290"/>
                  <a:gd name="T11" fmla="*/ 1 h 103"/>
                  <a:gd name="T12" fmla="*/ 1 w 290"/>
                  <a:gd name="T13" fmla="*/ 1 h 103"/>
                  <a:gd name="T14" fmla="*/ 1 w 290"/>
                  <a:gd name="T15" fmla="*/ 1 h 103"/>
                  <a:gd name="T16" fmla="*/ 1 w 290"/>
                  <a:gd name="T17" fmla="*/ 1 h 103"/>
                  <a:gd name="T18" fmla="*/ 1 w 290"/>
                  <a:gd name="T19" fmla="*/ 1 h 103"/>
                  <a:gd name="T20" fmla="*/ 1 w 290"/>
                  <a:gd name="T21" fmla="*/ 1 h 103"/>
                  <a:gd name="T22" fmla="*/ 1 w 290"/>
                  <a:gd name="T23" fmla="*/ 1 h 103"/>
                  <a:gd name="T24" fmla="*/ 1 w 290"/>
                  <a:gd name="T25" fmla="*/ 1 h 103"/>
                  <a:gd name="T26" fmla="*/ 1 w 290"/>
                  <a:gd name="T27" fmla="*/ 1 h 103"/>
                  <a:gd name="T28" fmla="*/ 1 w 290"/>
                  <a:gd name="T29" fmla="*/ 1 h 103"/>
                  <a:gd name="T30" fmla="*/ 1 w 290"/>
                  <a:gd name="T31" fmla="*/ 1 h 103"/>
                  <a:gd name="T32" fmla="*/ 1 w 290"/>
                  <a:gd name="T33" fmla="*/ 1 h 103"/>
                  <a:gd name="T34" fmla="*/ 1 w 290"/>
                  <a:gd name="T35" fmla="*/ 1 h 103"/>
                  <a:gd name="T36" fmla="*/ 1 w 290"/>
                  <a:gd name="T37" fmla="*/ 1 h 103"/>
                  <a:gd name="T38" fmla="*/ 1 w 290"/>
                  <a:gd name="T39" fmla="*/ 1 h 103"/>
                  <a:gd name="T40" fmla="*/ 1 w 290"/>
                  <a:gd name="T41" fmla="*/ 1 h 103"/>
                  <a:gd name="T42" fmla="*/ 1 w 290"/>
                  <a:gd name="T43" fmla="*/ 1 h 103"/>
                  <a:gd name="T44" fmla="*/ 1 w 290"/>
                  <a:gd name="T45" fmla="*/ 1 h 103"/>
                  <a:gd name="T46" fmla="*/ 1 w 290"/>
                  <a:gd name="T47" fmla="*/ 1 h 103"/>
                  <a:gd name="T48" fmla="*/ 1 w 290"/>
                  <a:gd name="T49" fmla="*/ 1 h 103"/>
                  <a:gd name="T50" fmla="*/ 1 w 290"/>
                  <a:gd name="T51" fmla="*/ 1 h 103"/>
                  <a:gd name="T52" fmla="*/ 1 w 290"/>
                  <a:gd name="T53" fmla="*/ 1 h 103"/>
                  <a:gd name="T54" fmla="*/ 1 w 290"/>
                  <a:gd name="T55" fmla="*/ 1 h 103"/>
                  <a:gd name="T56" fmla="*/ 1 w 290"/>
                  <a:gd name="T57" fmla="*/ 1 h 103"/>
                  <a:gd name="T58" fmla="*/ 1 w 290"/>
                  <a:gd name="T59" fmla="*/ 1 h 103"/>
                  <a:gd name="T60" fmla="*/ 1 w 290"/>
                  <a:gd name="T61" fmla="*/ 1 h 103"/>
                  <a:gd name="T62" fmla="*/ 1 w 290"/>
                  <a:gd name="T63" fmla="*/ 1 h 103"/>
                  <a:gd name="T64" fmla="*/ 1 w 290"/>
                  <a:gd name="T65" fmla="*/ 1 h 103"/>
                  <a:gd name="T66" fmla="*/ 1 w 290"/>
                  <a:gd name="T67" fmla="*/ 1 h 103"/>
                  <a:gd name="T68" fmla="*/ 1 w 290"/>
                  <a:gd name="T69" fmla="*/ 1 h 103"/>
                  <a:gd name="T70" fmla="*/ 1 w 290"/>
                  <a:gd name="T71" fmla="*/ 1 h 103"/>
                  <a:gd name="T72" fmla="*/ 0 w 290"/>
                  <a:gd name="T73" fmla="*/ 0 h 103"/>
                  <a:gd name="T74" fmla="*/ 0 w 290"/>
                  <a:gd name="T75" fmla="*/ 0 h 103"/>
                  <a:gd name="T76" fmla="*/ 0 w 290"/>
                  <a:gd name="T77" fmla="*/ 0 h 103"/>
                  <a:gd name="T78" fmla="*/ 0 w 290"/>
                  <a:gd name="T79" fmla="*/ 0 h 103"/>
                  <a:gd name="T80" fmla="*/ 0 w 290"/>
                  <a:gd name="T81" fmla="*/ 1 h 103"/>
                  <a:gd name="T82" fmla="*/ 0 w 290"/>
                  <a:gd name="T83" fmla="*/ 1 h 10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90" h="103">
                    <a:moveTo>
                      <a:pt x="0" y="1"/>
                    </a:moveTo>
                    <a:lnTo>
                      <a:pt x="13" y="15"/>
                    </a:lnTo>
                    <a:lnTo>
                      <a:pt x="27" y="28"/>
                    </a:lnTo>
                    <a:lnTo>
                      <a:pt x="43" y="41"/>
                    </a:lnTo>
                    <a:lnTo>
                      <a:pt x="59" y="53"/>
                    </a:lnTo>
                    <a:lnTo>
                      <a:pt x="76" y="63"/>
                    </a:lnTo>
                    <a:lnTo>
                      <a:pt x="93" y="73"/>
                    </a:lnTo>
                    <a:lnTo>
                      <a:pt x="111" y="81"/>
                    </a:lnTo>
                    <a:lnTo>
                      <a:pt x="130" y="88"/>
                    </a:lnTo>
                    <a:lnTo>
                      <a:pt x="149" y="94"/>
                    </a:lnTo>
                    <a:lnTo>
                      <a:pt x="168" y="99"/>
                    </a:lnTo>
                    <a:lnTo>
                      <a:pt x="187" y="102"/>
                    </a:lnTo>
                    <a:lnTo>
                      <a:pt x="207" y="103"/>
                    </a:lnTo>
                    <a:lnTo>
                      <a:pt x="227" y="102"/>
                    </a:lnTo>
                    <a:lnTo>
                      <a:pt x="246" y="101"/>
                    </a:lnTo>
                    <a:lnTo>
                      <a:pt x="266" y="96"/>
                    </a:lnTo>
                    <a:lnTo>
                      <a:pt x="285" y="91"/>
                    </a:lnTo>
                    <a:lnTo>
                      <a:pt x="288" y="87"/>
                    </a:lnTo>
                    <a:lnTo>
                      <a:pt x="290" y="84"/>
                    </a:lnTo>
                    <a:lnTo>
                      <a:pt x="289" y="80"/>
                    </a:lnTo>
                    <a:lnTo>
                      <a:pt x="286" y="79"/>
                    </a:lnTo>
                    <a:lnTo>
                      <a:pt x="267" y="84"/>
                    </a:lnTo>
                    <a:lnTo>
                      <a:pt x="247" y="86"/>
                    </a:lnTo>
                    <a:lnTo>
                      <a:pt x="228" y="87"/>
                    </a:lnTo>
                    <a:lnTo>
                      <a:pt x="209" y="87"/>
                    </a:lnTo>
                    <a:lnTo>
                      <a:pt x="190" y="87"/>
                    </a:lnTo>
                    <a:lnTo>
                      <a:pt x="170" y="85"/>
                    </a:lnTo>
                    <a:lnTo>
                      <a:pt x="150" y="81"/>
                    </a:lnTo>
                    <a:lnTo>
                      <a:pt x="132" y="77"/>
                    </a:lnTo>
                    <a:lnTo>
                      <a:pt x="114" y="71"/>
                    </a:lnTo>
                    <a:lnTo>
                      <a:pt x="95" y="64"/>
                    </a:lnTo>
                    <a:lnTo>
                      <a:pt x="78" y="56"/>
                    </a:lnTo>
                    <a:lnTo>
                      <a:pt x="61" y="47"/>
                    </a:lnTo>
                    <a:lnTo>
                      <a:pt x="44" y="36"/>
                    </a:lnTo>
                    <a:lnTo>
                      <a:pt x="28" y="25"/>
                    </a:lnTo>
                    <a:lnTo>
                      <a:pt x="13" y="1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8" name="Freeform 617"/>
              <p:cNvSpPr>
                <a:spLocks/>
              </p:cNvSpPr>
              <p:nvPr/>
            </p:nvSpPr>
            <p:spPr bwMode="auto">
              <a:xfrm>
                <a:off x="2527" y="5072"/>
                <a:ext cx="55" cy="32"/>
              </a:xfrm>
              <a:custGeom>
                <a:avLst/>
                <a:gdLst>
                  <a:gd name="T0" fmla="*/ 0 w 111"/>
                  <a:gd name="T1" fmla="*/ 1 h 63"/>
                  <a:gd name="T2" fmla="*/ 0 w 111"/>
                  <a:gd name="T3" fmla="*/ 1 h 63"/>
                  <a:gd name="T4" fmla="*/ 0 w 111"/>
                  <a:gd name="T5" fmla="*/ 1 h 63"/>
                  <a:gd name="T6" fmla="*/ 0 w 111"/>
                  <a:gd name="T7" fmla="*/ 1 h 63"/>
                  <a:gd name="T8" fmla="*/ 0 w 111"/>
                  <a:gd name="T9" fmla="*/ 1 h 63"/>
                  <a:gd name="T10" fmla="*/ 0 w 111"/>
                  <a:gd name="T11" fmla="*/ 1 h 63"/>
                  <a:gd name="T12" fmla="*/ 0 w 111"/>
                  <a:gd name="T13" fmla="*/ 1 h 63"/>
                  <a:gd name="T14" fmla="*/ 0 w 111"/>
                  <a:gd name="T15" fmla="*/ 1 h 63"/>
                  <a:gd name="T16" fmla="*/ 0 w 111"/>
                  <a:gd name="T17" fmla="*/ 1 h 63"/>
                  <a:gd name="T18" fmla="*/ 0 w 111"/>
                  <a:gd name="T19" fmla="*/ 1 h 63"/>
                  <a:gd name="T20" fmla="*/ 0 w 111"/>
                  <a:gd name="T21" fmla="*/ 1 h 63"/>
                  <a:gd name="T22" fmla="*/ 0 w 111"/>
                  <a:gd name="T23" fmla="*/ 1 h 63"/>
                  <a:gd name="T24" fmla="*/ 0 w 111"/>
                  <a:gd name="T25" fmla="*/ 1 h 63"/>
                  <a:gd name="T26" fmla="*/ 0 w 111"/>
                  <a:gd name="T27" fmla="*/ 1 h 63"/>
                  <a:gd name="T28" fmla="*/ 0 w 111"/>
                  <a:gd name="T29" fmla="*/ 1 h 63"/>
                  <a:gd name="T30" fmla="*/ 0 w 111"/>
                  <a:gd name="T31" fmla="*/ 1 h 63"/>
                  <a:gd name="T32" fmla="*/ 0 w 111"/>
                  <a:gd name="T33" fmla="*/ 1 h 63"/>
                  <a:gd name="T34" fmla="*/ 0 w 111"/>
                  <a:gd name="T35" fmla="*/ 1 h 63"/>
                  <a:gd name="T36" fmla="*/ 0 w 111"/>
                  <a:gd name="T37" fmla="*/ 1 h 63"/>
                  <a:gd name="T38" fmla="*/ 0 w 111"/>
                  <a:gd name="T39" fmla="*/ 1 h 63"/>
                  <a:gd name="T40" fmla="*/ 0 w 111"/>
                  <a:gd name="T41" fmla="*/ 1 h 63"/>
                  <a:gd name="T42" fmla="*/ 0 w 111"/>
                  <a:gd name="T43" fmla="*/ 1 h 63"/>
                  <a:gd name="T44" fmla="*/ 0 w 111"/>
                  <a:gd name="T45" fmla="*/ 1 h 63"/>
                  <a:gd name="T46" fmla="*/ 0 w 111"/>
                  <a:gd name="T47" fmla="*/ 1 h 63"/>
                  <a:gd name="T48" fmla="*/ 0 w 111"/>
                  <a:gd name="T49" fmla="*/ 1 h 63"/>
                  <a:gd name="T50" fmla="*/ 0 w 111"/>
                  <a:gd name="T51" fmla="*/ 1 h 63"/>
                  <a:gd name="T52" fmla="*/ 0 w 111"/>
                  <a:gd name="T53" fmla="*/ 1 h 63"/>
                  <a:gd name="T54" fmla="*/ 0 w 111"/>
                  <a:gd name="T55" fmla="*/ 1 h 63"/>
                  <a:gd name="T56" fmla="*/ 0 w 111"/>
                  <a:gd name="T57" fmla="*/ 1 h 63"/>
                  <a:gd name="T58" fmla="*/ 0 w 111"/>
                  <a:gd name="T59" fmla="*/ 1 h 63"/>
                  <a:gd name="T60" fmla="*/ 0 w 111"/>
                  <a:gd name="T61" fmla="*/ 1 h 63"/>
                  <a:gd name="T62" fmla="*/ 0 w 111"/>
                  <a:gd name="T63" fmla="*/ 1 h 63"/>
                  <a:gd name="T64" fmla="*/ 0 w 111"/>
                  <a:gd name="T65" fmla="*/ 1 h 63"/>
                  <a:gd name="T66" fmla="*/ 0 w 111"/>
                  <a:gd name="T67" fmla="*/ 1 h 63"/>
                  <a:gd name="T68" fmla="*/ 0 w 111"/>
                  <a:gd name="T69" fmla="*/ 1 h 63"/>
                  <a:gd name="T70" fmla="*/ 0 w 111"/>
                  <a:gd name="T71" fmla="*/ 0 h 63"/>
                  <a:gd name="T72" fmla="*/ 0 w 111"/>
                  <a:gd name="T73" fmla="*/ 0 h 63"/>
                  <a:gd name="T74" fmla="*/ 0 w 111"/>
                  <a:gd name="T75" fmla="*/ 1 h 63"/>
                  <a:gd name="T76" fmla="*/ 0 w 111"/>
                  <a:gd name="T77" fmla="*/ 1 h 6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11" h="63">
                    <a:moveTo>
                      <a:pt x="8" y="1"/>
                    </a:moveTo>
                    <a:lnTo>
                      <a:pt x="14" y="2"/>
                    </a:lnTo>
                    <a:lnTo>
                      <a:pt x="20" y="2"/>
                    </a:lnTo>
                    <a:lnTo>
                      <a:pt x="25" y="5"/>
                    </a:lnTo>
                    <a:lnTo>
                      <a:pt x="31" y="6"/>
                    </a:lnTo>
                    <a:lnTo>
                      <a:pt x="37" y="7"/>
                    </a:lnTo>
                    <a:lnTo>
                      <a:pt x="41" y="9"/>
                    </a:lnTo>
                    <a:lnTo>
                      <a:pt x="47" y="10"/>
                    </a:lnTo>
                    <a:lnTo>
                      <a:pt x="53" y="13"/>
                    </a:lnTo>
                    <a:lnTo>
                      <a:pt x="58" y="15"/>
                    </a:lnTo>
                    <a:lnTo>
                      <a:pt x="63" y="16"/>
                    </a:lnTo>
                    <a:lnTo>
                      <a:pt x="68" y="18"/>
                    </a:lnTo>
                    <a:lnTo>
                      <a:pt x="74" y="21"/>
                    </a:lnTo>
                    <a:lnTo>
                      <a:pt x="78" y="23"/>
                    </a:lnTo>
                    <a:lnTo>
                      <a:pt x="83" y="25"/>
                    </a:lnTo>
                    <a:lnTo>
                      <a:pt x="88" y="29"/>
                    </a:lnTo>
                    <a:lnTo>
                      <a:pt x="92" y="32"/>
                    </a:lnTo>
                    <a:lnTo>
                      <a:pt x="93" y="33"/>
                    </a:lnTo>
                    <a:lnTo>
                      <a:pt x="96" y="35"/>
                    </a:lnTo>
                    <a:lnTo>
                      <a:pt x="97" y="37"/>
                    </a:lnTo>
                    <a:lnTo>
                      <a:pt x="98" y="38"/>
                    </a:lnTo>
                    <a:lnTo>
                      <a:pt x="98" y="45"/>
                    </a:lnTo>
                    <a:lnTo>
                      <a:pt x="97" y="50"/>
                    </a:lnTo>
                    <a:lnTo>
                      <a:pt x="91" y="52"/>
                    </a:lnTo>
                    <a:lnTo>
                      <a:pt x="84" y="52"/>
                    </a:lnTo>
                    <a:lnTo>
                      <a:pt x="78" y="52"/>
                    </a:lnTo>
                    <a:lnTo>
                      <a:pt x="74" y="51"/>
                    </a:lnTo>
                    <a:lnTo>
                      <a:pt x="68" y="50"/>
                    </a:lnTo>
                    <a:lnTo>
                      <a:pt x="62" y="50"/>
                    </a:lnTo>
                    <a:lnTo>
                      <a:pt x="55" y="48"/>
                    </a:lnTo>
                    <a:lnTo>
                      <a:pt x="47" y="46"/>
                    </a:lnTo>
                    <a:lnTo>
                      <a:pt x="40" y="44"/>
                    </a:lnTo>
                    <a:lnTo>
                      <a:pt x="33" y="42"/>
                    </a:lnTo>
                    <a:lnTo>
                      <a:pt x="25" y="39"/>
                    </a:lnTo>
                    <a:lnTo>
                      <a:pt x="18" y="37"/>
                    </a:lnTo>
                    <a:lnTo>
                      <a:pt x="11" y="35"/>
                    </a:lnTo>
                    <a:lnTo>
                      <a:pt x="5" y="31"/>
                    </a:lnTo>
                    <a:lnTo>
                      <a:pt x="2" y="31"/>
                    </a:lnTo>
                    <a:lnTo>
                      <a:pt x="1" y="33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9" y="43"/>
                    </a:lnTo>
                    <a:lnTo>
                      <a:pt x="17" y="46"/>
                    </a:lnTo>
                    <a:lnTo>
                      <a:pt x="26" y="51"/>
                    </a:lnTo>
                    <a:lnTo>
                      <a:pt x="35" y="54"/>
                    </a:lnTo>
                    <a:lnTo>
                      <a:pt x="44" y="56"/>
                    </a:lnTo>
                    <a:lnTo>
                      <a:pt x="52" y="60"/>
                    </a:lnTo>
                    <a:lnTo>
                      <a:pt x="61" y="62"/>
                    </a:lnTo>
                    <a:lnTo>
                      <a:pt x="70" y="63"/>
                    </a:lnTo>
                    <a:lnTo>
                      <a:pt x="75" y="63"/>
                    </a:lnTo>
                    <a:lnTo>
                      <a:pt x="82" y="63"/>
                    </a:lnTo>
                    <a:lnTo>
                      <a:pt x="88" y="62"/>
                    </a:lnTo>
                    <a:lnTo>
                      <a:pt x="94" y="61"/>
                    </a:lnTo>
                    <a:lnTo>
                      <a:pt x="100" y="59"/>
                    </a:lnTo>
                    <a:lnTo>
                      <a:pt x="106" y="55"/>
                    </a:lnTo>
                    <a:lnTo>
                      <a:pt x="109" y="52"/>
                    </a:lnTo>
                    <a:lnTo>
                      <a:pt x="111" y="46"/>
                    </a:lnTo>
                    <a:lnTo>
                      <a:pt x="109" y="40"/>
                    </a:lnTo>
                    <a:lnTo>
                      <a:pt x="107" y="35"/>
                    </a:lnTo>
                    <a:lnTo>
                      <a:pt x="103" y="30"/>
                    </a:lnTo>
                    <a:lnTo>
                      <a:pt x="98" y="25"/>
                    </a:lnTo>
                    <a:lnTo>
                      <a:pt x="92" y="22"/>
                    </a:lnTo>
                    <a:lnTo>
                      <a:pt x="85" y="18"/>
                    </a:lnTo>
                    <a:lnTo>
                      <a:pt x="79" y="16"/>
                    </a:lnTo>
                    <a:lnTo>
                      <a:pt x="75" y="14"/>
                    </a:lnTo>
                    <a:lnTo>
                      <a:pt x="67" y="12"/>
                    </a:lnTo>
                    <a:lnTo>
                      <a:pt x="59" y="8"/>
                    </a:lnTo>
                    <a:lnTo>
                      <a:pt x="51" y="6"/>
                    </a:lnTo>
                    <a:lnTo>
                      <a:pt x="43" y="3"/>
                    </a:lnTo>
                    <a:lnTo>
                      <a:pt x="33" y="2"/>
                    </a:lnTo>
                    <a:lnTo>
                      <a:pt x="25" y="1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9" name="Freeform 618"/>
              <p:cNvSpPr>
                <a:spLocks/>
              </p:cNvSpPr>
              <p:nvPr/>
            </p:nvSpPr>
            <p:spPr bwMode="auto">
              <a:xfrm>
                <a:off x="2462" y="4969"/>
                <a:ext cx="98" cy="33"/>
              </a:xfrm>
              <a:custGeom>
                <a:avLst/>
                <a:gdLst>
                  <a:gd name="T0" fmla="*/ 1 w 195"/>
                  <a:gd name="T1" fmla="*/ 0 h 66"/>
                  <a:gd name="T2" fmla="*/ 1 w 195"/>
                  <a:gd name="T3" fmla="*/ 1 h 66"/>
                  <a:gd name="T4" fmla="*/ 1 w 195"/>
                  <a:gd name="T5" fmla="*/ 1 h 66"/>
                  <a:gd name="T6" fmla="*/ 1 w 195"/>
                  <a:gd name="T7" fmla="*/ 1 h 66"/>
                  <a:gd name="T8" fmla="*/ 1 w 195"/>
                  <a:gd name="T9" fmla="*/ 1 h 66"/>
                  <a:gd name="T10" fmla="*/ 1 w 195"/>
                  <a:gd name="T11" fmla="*/ 1 h 66"/>
                  <a:gd name="T12" fmla="*/ 1 w 195"/>
                  <a:gd name="T13" fmla="*/ 1 h 66"/>
                  <a:gd name="T14" fmla="*/ 1 w 195"/>
                  <a:gd name="T15" fmla="*/ 1 h 66"/>
                  <a:gd name="T16" fmla="*/ 1 w 195"/>
                  <a:gd name="T17" fmla="*/ 1 h 66"/>
                  <a:gd name="T18" fmla="*/ 1 w 195"/>
                  <a:gd name="T19" fmla="*/ 1 h 66"/>
                  <a:gd name="T20" fmla="*/ 1 w 195"/>
                  <a:gd name="T21" fmla="*/ 1 h 66"/>
                  <a:gd name="T22" fmla="*/ 1 w 195"/>
                  <a:gd name="T23" fmla="*/ 1 h 66"/>
                  <a:gd name="T24" fmla="*/ 1 w 195"/>
                  <a:gd name="T25" fmla="*/ 1 h 66"/>
                  <a:gd name="T26" fmla="*/ 1 w 195"/>
                  <a:gd name="T27" fmla="*/ 1 h 66"/>
                  <a:gd name="T28" fmla="*/ 1 w 195"/>
                  <a:gd name="T29" fmla="*/ 1 h 66"/>
                  <a:gd name="T30" fmla="*/ 1 w 195"/>
                  <a:gd name="T31" fmla="*/ 1 h 66"/>
                  <a:gd name="T32" fmla="*/ 1 w 195"/>
                  <a:gd name="T33" fmla="*/ 1 h 66"/>
                  <a:gd name="T34" fmla="*/ 1 w 195"/>
                  <a:gd name="T35" fmla="*/ 1 h 66"/>
                  <a:gd name="T36" fmla="*/ 1 w 195"/>
                  <a:gd name="T37" fmla="*/ 1 h 66"/>
                  <a:gd name="T38" fmla="*/ 0 w 195"/>
                  <a:gd name="T39" fmla="*/ 1 h 66"/>
                  <a:gd name="T40" fmla="*/ 1 w 195"/>
                  <a:gd name="T41" fmla="*/ 1 h 66"/>
                  <a:gd name="T42" fmla="*/ 1 w 195"/>
                  <a:gd name="T43" fmla="*/ 1 h 66"/>
                  <a:gd name="T44" fmla="*/ 1 w 195"/>
                  <a:gd name="T45" fmla="*/ 1 h 66"/>
                  <a:gd name="T46" fmla="*/ 1 w 195"/>
                  <a:gd name="T47" fmla="*/ 1 h 66"/>
                  <a:gd name="T48" fmla="*/ 1 w 195"/>
                  <a:gd name="T49" fmla="*/ 1 h 66"/>
                  <a:gd name="T50" fmla="*/ 1 w 195"/>
                  <a:gd name="T51" fmla="*/ 1 h 66"/>
                  <a:gd name="T52" fmla="*/ 1 w 195"/>
                  <a:gd name="T53" fmla="*/ 1 h 66"/>
                  <a:gd name="T54" fmla="*/ 1 w 195"/>
                  <a:gd name="T55" fmla="*/ 1 h 66"/>
                  <a:gd name="T56" fmla="*/ 1 w 195"/>
                  <a:gd name="T57" fmla="*/ 1 h 66"/>
                  <a:gd name="T58" fmla="*/ 1 w 195"/>
                  <a:gd name="T59" fmla="*/ 1 h 66"/>
                  <a:gd name="T60" fmla="*/ 1 w 195"/>
                  <a:gd name="T61" fmla="*/ 1 h 66"/>
                  <a:gd name="T62" fmla="*/ 1 w 195"/>
                  <a:gd name="T63" fmla="*/ 1 h 66"/>
                  <a:gd name="T64" fmla="*/ 1 w 195"/>
                  <a:gd name="T65" fmla="*/ 1 h 66"/>
                  <a:gd name="T66" fmla="*/ 1 w 195"/>
                  <a:gd name="T67" fmla="*/ 1 h 66"/>
                  <a:gd name="T68" fmla="*/ 1 w 195"/>
                  <a:gd name="T69" fmla="*/ 1 h 66"/>
                  <a:gd name="T70" fmla="*/ 1 w 195"/>
                  <a:gd name="T71" fmla="*/ 1 h 66"/>
                  <a:gd name="T72" fmla="*/ 1 w 195"/>
                  <a:gd name="T73" fmla="*/ 1 h 66"/>
                  <a:gd name="T74" fmla="*/ 1 w 195"/>
                  <a:gd name="T75" fmla="*/ 0 h 66"/>
                  <a:gd name="T76" fmla="*/ 1 w 195"/>
                  <a:gd name="T77" fmla="*/ 0 h 66"/>
                  <a:gd name="T78" fmla="*/ 1 w 195"/>
                  <a:gd name="T79" fmla="*/ 0 h 66"/>
                  <a:gd name="T80" fmla="*/ 1 w 195"/>
                  <a:gd name="T81" fmla="*/ 0 h 66"/>
                  <a:gd name="T82" fmla="*/ 1 w 195"/>
                  <a:gd name="T83" fmla="*/ 0 h 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5" h="66">
                    <a:moveTo>
                      <a:pt x="195" y="0"/>
                    </a:moveTo>
                    <a:lnTo>
                      <a:pt x="185" y="9"/>
                    </a:lnTo>
                    <a:lnTo>
                      <a:pt x="175" y="17"/>
                    </a:lnTo>
                    <a:lnTo>
                      <a:pt x="166" y="24"/>
                    </a:lnTo>
                    <a:lnTo>
                      <a:pt x="155" y="31"/>
                    </a:lnTo>
                    <a:lnTo>
                      <a:pt x="145" y="38"/>
                    </a:lnTo>
                    <a:lnTo>
                      <a:pt x="134" y="44"/>
                    </a:lnTo>
                    <a:lnTo>
                      <a:pt x="122" y="48"/>
                    </a:lnTo>
                    <a:lnTo>
                      <a:pt x="109" y="52"/>
                    </a:lnTo>
                    <a:lnTo>
                      <a:pt x="98" y="54"/>
                    </a:lnTo>
                    <a:lnTo>
                      <a:pt x="85" y="56"/>
                    </a:lnTo>
                    <a:lnTo>
                      <a:pt x="72" y="56"/>
                    </a:lnTo>
                    <a:lnTo>
                      <a:pt x="59" y="56"/>
                    </a:lnTo>
                    <a:lnTo>
                      <a:pt x="46" y="56"/>
                    </a:lnTo>
                    <a:lnTo>
                      <a:pt x="33" y="56"/>
                    </a:lnTo>
                    <a:lnTo>
                      <a:pt x="21" y="55"/>
                    </a:lnTo>
                    <a:lnTo>
                      <a:pt x="8" y="54"/>
                    </a:lnTo>
                    <a:lnTo>
                      <a:pt x="4" y="55"/>
                    </a:lnTo>
                    <a:lnTo>
                      <a:pt x="2" y="57"/>
                    </a:lnTo>
                    <a:lnTo>
                      <a:pt x="0" y="60"/>
                    </a:lnTo>
                    <a:lnTo>
                      <a:pt x="2" y="62"/>
                    </a:lnTo>
                    <a:lnTo>
                      <a:pt x="16" y="64"/>
                    </a:lnTo>
                    <a:lnTo>
                      <a:pt x="31" y="66"/>
                    </a:lnTo>
                    <a:lnTo>
                      <a:pt x="44" y="66"/>
                    </a:lnTo>
                    <a:lnTo>
                      <a:pt x="58" y="66"/>
                    </a:lnTo>
                    <a:lnTo>
                      <a:pt x="70" y="64"/>
                    </a:lnTo>
                    <a:lnTo>
                      <a:pt x="83" y="63"/>
                    </a:lnTo>
                    <a:lnTo>
                      <a:pt x="96" y="60"/>
                    </a:lnTo>
                    <a:lnTo>
                      <a:pt x="107" y="57"/>
                    </a:lnTo>
                    <a:lnTo>
                      <a:pt x="120" y="53"/>
                    </a:lnTo>
                    <a:lnTo>
                      <a:pt x="131" y="48"/>
                    </a:lnTo>
                    <a:lnTo>
                      <a:pt x="142" y="42"/>
                    </a:lnTo>
                    <a:lnTo>
                      <a:pt x="153" y="36"/>
                    </a:lnTo>
                    <a:lnTo>
                      <a:pt x="164" y="29"/>
                    </a:lnTo>
                    <a:lnTo>
                      <a:pt x="174" y="21"/>
                    </a:lnTo>
                    <a:lnTo>
                      <a:pt x="184" y="11"/>
                    </a:lnTo>
                    <a:lnTo>
                      <a:pt x="195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0" name="Freeform 619"/>
              <p:cNvSpPr>
                <a:spLocks/>
              </p:cNvSpPr>
              <p:nvPr/>
            </p:nvSpPr>
            <p:spPr bwMode="auto">
              <a:xfrm>
                <a:off x="1664" y="4877"/>
                <a:ext cx="90" cy="82"/>
              </a:xfrm>
              <a:custGeom>
                <a:avLst/>
                <a:gdLst>
                  <a:gd name="T0" fmla="*/ 0 w 180"/>
                  <a:gd name="T1" fmla="*/ 1 h 162"/>
                  <a:gd name="T2" fmla="*/ 1 w 180"/>
                  <a:gd name="T3" fmla="*/ 1 h 162"/>
                  <a:gd name="T4" fmla="*/ 1 w 180"/>
                  <a:gd name="T5" fmla="*/ 1 h 162"/>
                  <a:gd name="T6" fmla="*/ 1 w 180"/>
                  <a:gd name="T7" fmla="*/ 1 h 162"/>
                  <a:gd name="T8" fmla="*/ 1 w 180"/>
                  <a:gd name="T9" fmla="*/ 1 h 162"/>
                  <a:gd name="T10" fmla="*/ 1 w 180"/>
                  <a:gd name="T11" fmla="*/ 1 h 162"/>
                  <a:gd name="T12" fmla="*/ 1 w 180"/>
                  <a:gd name="T13" fmla="*/ 1 h 162"/>
                  <a:gd name="T14" fmla="*/ 1 w 180"/>
                  <a:gd name="T15" fmla="*/ 1 h 162"/>
                  <a:gd name="T16" fmla="*/ 1 w 180"/>
                  <a:gd name="T17" fmla="*/ 1 h 162"/>
                  <a:gd name="T18" fmla="*/ 1 w 180"/>
                  <a:gd name="T19" fmla="*/ 1 h 162"/>
                  <a:gd name="T20" fmla="*/ 1 w 180"/>
                  <a:gd name="T21" fmla="*/ 1 h 162"/>
                  <a:gd name="T22" fmla="*/ 1 w 180"/>
                  <a:gd name="T23" fmla="*/ 1 h 162"/>
                  <a:gd name="T24" fmla="*/ 1 w 180"/>
                  <a:gd name="T25" fmla="*/ 1 h 162"/>
                  <a:gd name="T26" fmla="*/ 1 w 180"/>
                  <a:gd name="T27" fmla="*/ 1 h 162"/>
                  <a:gd name="T28" fmla="*/ 1 w 180"/>
                  <a:gd name="T29" fmla="*/ 1 h 162"/>
                  <a:gd name="T30" fmla="*/ 1 w 180"/>
                  <a:gd name="T31" fmla="*/ 1 h 162"/>
                  <a:gd name="T32" fmla="*/ 1 w 180"/>
                  <a:gd name="T33" fmla="*/ 1 h 162"/>
                  <a:gd name="T34" fmla="*/ 1 w 180"/>
                  <a:gd name="T35" fmla="*/ 1 h 162"/>
                  <a:gd name="T36" fmla="*/ 1 w 180"/>
                  <a:gd name="T37" fmla="*/ 1 h 162"/>
                  <a:gd name="T38" fmla="*/ 1 w 180"/>
                  <a:gd name="T39" fmla="*/ 1 h 162"/>
                  <a:gd name="T40" fmla="*/ 0 w 180"/>
                  <a:gd name="T41" fmla="*/ 0 h 162"/>
                  <a:gd name="T42" fmla="*/ 0 w 180"/>
                  <a:gd name="T43" fmla="*/ 0 h 162"/>
                  <a:gd name="T44" fmla="*/ 0 w 180"/>
                  <a:gd name="T45" fmla="*/ 0 h 162"/>
                  <a:gd name="T46" fmla="*/ 0 w 180"/>
                  <a:gd name="T47" fmla="*/ 1 h 162"/>
                  <a:gd name="T48" fmla="*/ 0 w 180"/>
                  <a:gd name="T49" fmla="*/ 1 h 162"/>
                  <a:gd name="T50" fmla="*/ 0 w 180"/>
                  <a:gd name="T51" fmla="*/ 1 h 1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0" h="162">
                    <a:moveTo>
                      <a:pt x="0" y="1"/>
                    </a:moveTo>
                    <a:lnTo>
                      <a:pt x="30" y="7"/>
                    </a:lnTo>
                    <a:lnTo>
                      <a:pt x="57" y="19"/>
                    </a:lnTo>
                    <a:lnTo>
                      <a:pt x="82" y="35"/>
                    </a:lnTo>
                    <a:lnTo>
                      <a:pt x="103" y="56"/>
                    </a:lnTo>
                    <a:lnTo>
                      <a:pt x="122" y="80"/>
                    </a:lnTo>
                    <a:lnTo>
                      <a:pt x="138" y="106"/>
                    </a:lnTo>
                    <a:lnTo>
                      <a:pt x="152" y="133"/>
                    </a:lnTo>
                    <a:lnTo>
                      <a:pt x="165" y="160"/>
                    </a:lnTo>
                    <a:lnTo>
                      <a:pt x="168" y="162"/>
                    </a:lnTo>
                    <a:lnTo>
                      <a:pt x="174" y="160"/>
                    </a:lnTo>
                    <a:lnTo>
                      <a:pt x="178" y="154"/>
                    </a:lnTo>
                    <a:lnTo>
                      <a:pt x="180" y="149"/>
                    </a:lnTo>
                    <a:lnTo>
                      <a:pt x="171" y="121"/>
                    </a:lnTo>
                    <a:lnTo>
                      <a:pt x="158" y="93"/>
                    </a:lnTo>
                    <a:lnTo>
                      <a:pt x="138" y="68"/>
                    </a:lnTo>
                    <a:lnTo>
                      <a:pt x="115" y="45"/>
                    </a:lnTo>
                    <a:lnTo>
                      <a:pt x="88" y="26"/>
                    </a:lnTo>
                    <a:lnTo>
                      <a:pt x="61" y="12"/>
                    </a:lnTo>
                    <a:lnTo>
                      <a:pt x="31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1" name="Freeform 620"/>
              <p:cNvSpPr>
                <a:spLocks/>
              </p:cNvSpPr>
              <p:nvPr/>
            </p:nvSpPr>
            <p:spPr bwMode="auto">
              <a:xfrm>
                <a:off x="1650" y="4847"/>
                <a:ext cx="81" cy="31"/>
              </a:xfrm>
              <a:custGeom>
                <a:avLst/>
                <a:gdLst>
                  <a:gd name="T0" fmla="*/ 0 w 162"/>
                  <a:gd name="T1" fmla="*/ 1 h 62"/>
                  <a:gd name="T2" fmla="*/ 1 w 162"/>
                  <a:gd name="T3" fmla="*/ 1 h 62"/>
                  <a:gd name="T4" fmla="*/ 1 w 162"/>
                  <a:gd name="T5" fmla="*/ 1 h 62"/>
                  <a:gd name="T6" fmla="*/ 1 w 162"/>
                  <a:gd name="T7" fmla="*/ 1 h 62"/>
                  <a:gd name="T8" fmla="*/ 1 w 162"/>
                  <a:gd name="T9" fmla="*/ 1 h 62"/>
                  <a:gd name="T10" fmla="*/ 1 w 162"/>
                  <a:gd name="T11" fmla="*/ 1 h 62"/>
                  <a:gd name="T12" fmla="*/ 1 w 162"/>
                  <a:gd name="T13" fmla="*/ 1 h 62"/>
                  <a:gd name="T14" fmla="*/ 1 w 162"/>
                  <a:gd name="T15" fmla="*/ 1 h 62"/>
                  <a:gd name="T16" fmla="*/ 1 w 162"/>
                  <a:gd name="T17" fmla="*/ 1 h 62"/>
                  <a:gd name="T18" fmla="*/ 1 w 162"/>
                  <a:gd name="T19" fmla="*/ 1 h 62"/>
                  <a:gd name="T20" fmla="*/ 1 w 162"/>
                  <a:gd name="T21" fmla="*/ 1 h 62"/>
                  <a:gd name="T22" fmla="*/ 1 w 162"/>
                  <a:gd name="T23" fmla="*/ 1 h 62"/>
                  <a:gd name="T24" fmla="*/ 1 w 162"/>
                  <a:gd name="T25" fmla="*/ 1 h 62"/>
                  <a:gd name="T26" fmla="*/ 1 w 162"/>
                  <a:gd name="T27" fmla="*/ 1 h 62"/>
                  <a:gd name="T28" fmla="*/ 1 w 162"/>
                  <a:gd name="T29" fmla="*/ 1 h 62"/>
                  <a:gd name="T30" fmla="*/ 1 w 162"/>
                  <a:gd name="T31" fmla="*/ 1 h 62"/>
                  <a:gd name="T32" fmla="*/ 1 w 162"/>
                  <a:gd name="T33" fmla="*/ 1 h 62"/>
                  <a:gd name="T34" fmla="*/ 1 w 162"/>
                  <a:gd name="T35" fmla="*/ 1 h 62"/>
                  <a:gd name="T36" fmla="*/ 1 w 162"/>
                  <a:gd name="T37" fmla="*/ 1 h 62"/>
                  <a:gd name="T38" fmla="*/ 1 w 162"/>
                  <a:gd name="T39" fmla="*/ 1 h 62"/>
                  <a:gd name="T40" fmla="*/ 1 w 162"/>
                  <a:gd name="T41" fmla="*/ 1 h 62"/>
                  <a:gd name="T42" fmla="*/ 1 w 162"/>
                  <a:gd name="T43" fmla="*/ 1 h 62"/>
                  <a:gd name="T44" fmla="*/ 1 w 162"/>
                  <a:gd name="T45" fmla="*/ 0 h 62"/>
                  <a:gd name="T46" fmla="*/ 1 w 162"/>
                  <a:gd name="T47" fmla="*/ 0 h 62"/>
                  <a:gd name="T48" fmla="*/ 1 w 162"/>
                  <a:gd name="T49" fmla="*/ 1 h 62"/>
                  <a:gd name="T50" fmla="*/ 1 w 162"/>
                  <a:gd name="T51" fmla="*/ 1 h 62"/>
                  <a:gd name="T52" fmla="*/ 1 w 162"/>
                  <a:gd name="T53" fmla="*/ 1 h 62"/>
                  <a:gd name="T54" fmla="*/ 1 w 162"/>
                  <a:gd name="T55" fmla="*/ 1 h 62"/>
                  <a:gd name="T56" fmla="*/ 1 w 162"/>
                  <a:gd name="T57" fmla="*/ 1 h 62"/>
                  <a:gd name="T58" fmla="*/ 1 w 162"/>
                  <a:gd name="T59" fmla="*/ 1 h 62"/>
                  <a:gd name="T60" fmla="*/ 1 w 162"/>
                  <a:gd name="T61" fmla="*/ 1 h 62"/>
                  <a:gd name="T62" fmla="*/ 1 w 162"/>
                  <a:gd name="T63" fmla="*/ 1 h 62"/>
                  <a:gd name="T64" fmla="*/ 1 w 162"/>
                  <a:gd name="T65" fmla="*/ 1 h 62"/>
                  <a:gd name="T66" fmla="*/ 1 w 162"/>
                  <a:gd name="T67" fmla="*/ 1 h 62"/>
                  <a:gd name="T68" fmla="*/ 1 w 162"/>
                  <a:gd name="T69" fmla="*/ 1 h 62"/>
                  <a:gd name="T70" fmla="*/ 1 w 162"/>
                  <a:gd name="T71" fmla="*/ 1 h 62"/>
                  <a:gd name="T72" fmla="*/ 0 w 162"/>
                  <a:gd name="T73" fmla="*/ 1 h 62"/>
                  <a:gd name="T74" fmla="*/ 0 w 162"/>
                  <a:gd name="T75" fmla="*/ 1 h 62"/>
                  <a:gd name="T76" fmla="*/ 0 w 162"/>
                  <a:gd name="T77" fmla="*/ 1 h 62"/>
                  <a:gd name="T78" fmla="*/ 0 w 162"/>
                  <a:gd name="T79" fmla="*/ 1 h 62"/>
                  <a:gd name="T80" fmla="*/ 0 w 162"/>
                  <a:gd name="T81" fmla="*/ 1 h 62"/>
                  <a:gd name="T82" fmla="*/ 0 w 162"/>
                  <a:gd name="T83" fmla="*/ 1 h 6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2" h="62">
                    <a:moveTo>
                      <a:pt x="0" y="62"/>
                    </a:moveTo>
                    <a:lnTo>
                      <a:pt x="7" y="58"/>
                    </a:lnTo>
                    <a:lnTo>
                      <a:pt x="15" y="55"/>
                    </a:lnTo>
                    <a:lnTo>
                      <a:pt x="21" y="50"/>
                    </a:lnTo>
                    <a:lnTo>
                      <a:pt x="28" y="46"/>
                    </a:lnTo>
                    <a:lnTo>
                      <a:pt x="34" y="42"/>
                    </a:lnTo>
                    <a:lnTo>
                      <a:pt x="41" y="38"/>
                    </a:lnTo>
                    <a:lnTo>
                      <a:pt x="48" y="34"/>
                    </a:lnTo>
                    <a:lnTo>
                      <a:pt x="56" y="31"/>
                    </a:lnTo>
                    <a:lnTo>
                      <a:pt x="68" y="27"/>
                    </a:lnTo>
                    <a:lnTo>
                      <a:pt x="79" y="25"/>
                    </a:lnTo>
                    <a:lnTo>
                      <a:pt x="91" y="23"/>
                    </a:lnTo>
                    <a:lnTo>
                      <a:pt x="104" y="22"/>
                    </a:lnTo>
                    <a:lnTo>
                      <a:pt x="115" y="20"/>
                    </a:lnTo>
                    <a:lnTo>
                      <a:pt x="127" y="20"/>
                    </a:lnTo>
                    <a:lnTo>
                      <a:pt x="139" y="19"/>
                    </a:lnTo>
                    <a:lnTo>
                      <a:pt x="151" y="18"/>
                    </a:lnTo>
                    <a:lnTo>
                      <a:pt x="155" y="16"/>
                    </a:lnTo>
                    <a:lnTo>
                      <a:pt x="161" y="10"/>
                    </a:lnTo>
                    <a:lnTo>
                      <a:pt x="162" y="4"/>
                    </a:lnTo>
                    <a:lnTo>
                      <a:pt x="159" y="2"/>
                    </a:lnTo>
                    <a:lnTo>
                      <a:pt x="147" y="1"/>
                    </a:lnTo>
                    <a:lnTo>
                      <a:pt x="136" y="0"/>
                    </a:lnTo>
                    <a:lnTo>
                      <a:pt x="124" y="0"/>
                    </a:lnTo>
                    <a:lnTo>
                      <a:pt x="114" y="1"/>
                    </a:lnTo>
                    <a:lnTo>
                      <a:pt x="102" y="2"/>
                    </a:lnTo>
                    <a:lnTo>
                      <a:pt x="91" y="4"/>
                    </a:lnTo>
                    <a:lnTo>
                      <a:pt x="81" y="7"/>
                    </a:lnTo>
                    <a:lnTo>
                      <a:pt x="69" y="10"/>
                    </a:lnTo>
                    <a:lnTo>
                      <a:pt x="59" y="15"/>
                    </a:lnTo>
                    <a:lnTo>
                      <a:pt x="51" y="20"/>
                    </a:lnTo>
                    <a:lnTo>
                      <a:pt x="41" y="27"/>
                    </a:lnTo>
                    <a:lnTo>
                      <a:pt x="33" y="34"/>
                    </a:lnTo>
                    <a:lnTo>
                      <a:pt x="25" y="41"/>
                    </a:lnTo>
                    <a:lnTo>
                      <a:pt x="17" y="48"/>
                    </a:lnTo>
                    <a:lnTo>
                      <a:pt x="9" y="55"/>
                    </a:lnTo>
                    <a:lnTo>
                      <a:pt x="0" y="61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2" name="Freeform 621"/>
              <p:cNvSpPr>
                <a:spLocks/>
              </p:cNvSpPr>
              <p:nvPr/>
            </p:nvSpPr>
            <p:spPr bwMode="auto">
              <a:xfrm>
                <a:off x="1704" y="4841"/>
                <a:ext cx="71" cy="87"/>
              </a:xfrm>
              <a:custGeom>
                <a:avLst/>
                <a:gdLst>
                  <a:gd name="T0" fmla="*/ 0 w 142"/>
                  <a:gd name="T1" fmla="*/ 0 h 175"/>
                  <a:gd name="T2" fmla="*/ 1 w 142"/>
                  <a:gd name="T3" fmla="*/ 0 h 175"/>
                  <a:gd name="T4" fmla="*/ 1 w 142"/>
                  <a:gd name="T5" fmla="*/ 0 h 175"/>
                  <a:gd name="T6" fmla="*/ 1 w 142"/>
                  <a:gd name="T7" fmla="*/ 0 h 175"/>
                  <a:gd name="T8" fmla="*/ 1 w 142"/>
                  <a:gd name="T9" fmla="*/ 0 h 175"/>
                  <a:gd name="T10" fmla="*/ 1 w 142"/>
                  <a:gd name="T11" fmla="*/ 0 h 175"/>
                  <a:gd name="T12" fmla="*/ 1 w 142"/>
                  <a:gd name="T13" fmla="*/ 0 h 175"/>
                  <a:gd name="T14" fmla="*/ 1 w 142"/>
                  <a:gd name="T15" fmla="*/ 0 h 175"/>
                  <a:gd name="T16" fmla="*/ 1 w 142"/>
                  <a:gd name="T17" fmla="*/ 0 h 175"/>
                  <a:gd name="T18" fmla="*/ 1 w 142"/>
                  <a:gd name="T19" fmla="*/ 0 h 175"/>
                  <a:gd name="T20" fmla="*/ 1 w 142"/>
                  <a:gd name="T21" fmla="*/ 0 h 175"/>
                  <a:gd name="T22" fmla="*/ 1 w 142"/>
                  <a:gd name="T23" fmla="*/ 0 h 175"/>
                  <a:gd name="T24" fmla="*/ 1 w 142"/>
                  <a:gd name="T25" fmla="*/ 0 h 175"/>
                  <a:gd name="T26" fmla="*/ 1 w 142"/>
                  <a:gd name="T27" fmla="*/ 0 h 175"/>
                  <a:gd name="T28" fmla="*/ 1 w 142"/>
                  <a:gd name="T29" fmla="*/ 0 h 175"/>
                  <a:gd name="T30" fmla="*/ 1 w 142"/>
                  <a:gd name="T31" fmla="*/ 0 h 175"/>
                  <a:gd name="T32" fmla="*/ 1 w 142"/>
                  <a:gd name="T33" fmla="*/ 0 h 175"/>
                  <a:gd name="T34" fmla="*/ 1 w 142"/>
                  <a:gd name="T35" fmla="*/ 0 h 175"/>
                  <a:gd name="T36" fmla="*/ 1 w 142"/>
                  <a:gd name="T37" fmla="*/ 0 h 175"/>
                  <a:gd name="T38" fmla="*/ 1 w 142"/>
                  <a:gd name="T39" fmla="*/ 0 h 175"/>
                  <a:gd name="T40" fmla="*/ 1 w 142"/>
                  <a:gd name="T41" fmla="*/ 0 h 175"/>
                  <a:gd name="T42" fmla="*/ 1 w 142"/>
                  <a:gd name="T43" fmla="*/ 0 h 175"/>
                  <a:gd name="T44" fmla="*/ 1 w 142"/>
                  <a:gd name="T45" fmla="*/ 0 h 175"/>
                  <a:gd name="T46" fmla="*/ 1 w 142"/>
                  <a:gd name="T47" fmla="*/ 0 h 175"/>
                  <a:gd name="T48" fmla="*/ 1 w 142"/>
                  <a:gd name="T49" fmla="*/ 0 h 175"/>
                  <a:gd name="T50" fmla="*/ 1 w 142"/>
                  <a:gd name="T51" fmla="*/ 0 h 175"/>
                  <a:gd name="T52" fmla="*/ 1 w 142"/>
                  <a:gd name="T53" fmla="*/ 0 h 175"/>
                  <a:gd name="T54" fmla="*/ 1 w 142"/>
                  <a:gd name="T55" fmla="*/ 0 h 175"/>
                  <a:gd name="T56" fmla="*/ 1 w 142"/>
                  <a:gd name="T57" fmla="*/ 0 h 175"/>
                  <a:gd name="T58" fmla="*/ 1 w 142"/>
                  <a:gd name="T59" fmla="*/ 0 h 175"/>
                  <a:gd name="T60" fmla="*/ 1 w 142"/>
                  <a:gd name="T61" fmla="*/ 0 h 175"/>
                  <a:gd name="T62" fmla="*/ 0 w 142"/>
                  <a:gd name="T63" fmla="*/ 0 h 175"/>
                  <a:gd name="T64" fmla="*/ 0 w 142"/>
                  <a:gd name="T65" fmla="*/ 0 h 175"/>
                  <a:gd name="T66" fmla="*/ 0 w 142"/>
                  <a:gd name="T67" fmla="*/ 0 h 17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2" h="175">
                    <a:moveTo>
                      <a:pt x="0" y="0"/>
                    </a:moveTo>
                    <a:lnTo>
                      <a:pt x="14" y="7"/>
                    </a:lnTo>
                    <a:lnTo>
                      <a:pt x="26" y="15"/>
                    </a:lnTo>
                    <a:lnTo>
                      <a:pt x="37" y="24"/>
                    </a:lnTo>
                    <a:lnTo>
                      <a:pt x="49" y="35"/>
                    </a:lnTo>
                    <a:lnTo>
                      <a:pt x="58" y="45"/>
                    </a:lnTo>
                    <a:lnTo>
                      <a:pt x="67" y="56"/>
                    </a:lnTo>
                    <a:lnTo>
                      <a:pt x="75" y="69"/>
                    </a:lnTo>
                    <a:lnTo>
                      <a:pt x="83" y="82"/>
                    </a:lnTo>
                    <a:lnTo>
                      <a:pt x="89" y="93"/>
                    </a:lnTo>
                    <a:lnTo>
                      <a:pt x="95" y="104"/>
                    </a:lnTo>
                    <a:lnTo>
                      <a:pt x="99" y="115"/>
                    </a:lnTo>
                    <a:lnTo>
                      <a:pt x="104" y="127"/>
                    </a:lnTo>
                    <a:lnTo>
                      <a:pt x="107" y="138"/>
                    </a:lnTo>
                    <a:lnTo>
                      <a:pt x="112" y="150"/>
                    </a:lnTo>
                    <a:lnTo>
                      <a:pt x="118" y="161"/>
                    </a:lnTo>
                    <a:lnTo>
                      <a:pt x="124" y="172"/>
                    </a:lnTo>
                    <a:lnTo>
                      <a:pt x="128" y="175"/>
                    </a:lnTo>
                    <a:lnTo>
                      <a:pt x="135" y="173"/>
                    </a:lnTo>
                    <a:lnTo>
                      <a:pt x="140" y="167"/>
                    </a:lnTo>
                    <a:lnTo>
                      <a:pt x="142" y="161"/>
                    </a:lnTo>
                    <a:lnTo>
                      <a:pt x="137" y="135"/>
                    </a:lnTo>
                    <a:lnTo>
                      <a:pt x="127" y="108"/>
                    </a:lnTo>
                    <a:lnTo>
                      <a:pt x="113" y="84"/>
                    </a:lnTo>
                    <a:lnTo>
                      <a:pt x="95" y="61"/>
                    </a:lnTo>
                    <a:lnTo>
                      <a:pt x="74" y="40"/>
                    </a:lnTo>
                    <a:lnTo>
                      <a:pt x="51" y="23"/>
                    </a:lnTo>
                    <a:lnTo>
                      <a:pt x="26" y="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" name="Freeform 622"/>
              <p:cNvSpPr>
                <a:spLocks/>
              </p:cNvSpPr>
              <p:nvPr/>
            </p:nvSpPr>
            <p:spPr bwMode="auto">
              <a:xfrm>
                <a:off x="2437" y="4861"/>
                <a:ext cx="110" cy="60"/>
              </a:xfrm>
              <a:custGeom>
                <a:avLst/>
                <a:gdLst>
                  <a:gd name="T0" fmla="*/ 1 w 220"/>
                  <a:gd name="T1" fmla="*/ 1 h 119"/>
                  <a:gd name="T2" fmla="*/ 1 w 220"/>
                  <a:gd name="T3" fmla="*/ 1 h 119"/>
                  <a:gd name="T4" fmla="*/ 1 w 220"/>
                  <a:gd name="T5" fmla="*/ 1 h 119"/>
                  <a:gd name="T6" fmla="*/ 1 w 220"/>
                  <a:gd name="T7" fmla="*/ 1 h 119"/>
                  <a:gd name="T8" fmla="*/ 1 w 220"/>
                  <a:gd name="T9" fmla="*/ 1 h 119"/>
                  <a:gd name="T10" fmla="*/ 1 w 220"/>
                  <a:gd name="T11" fmla="*/ 1 h 119"/>
                  <a:gd name="T12" fmla="*/ 1 w 220"/>
                  <a:gd name="T13" fmla="*/ 1 h 119"/>
                  <a:gd name="T14" fmla="*/ 1 w 220"/>
                  <a:gd name="T15" fmla="*/ 1 h 119"/>
                  <a:gd name="T16" fmla="*/ 1 w 220"/>
                  <a:gd name="T17" fmla="*/ 1 h 119"/>
                  <a:gd name="T18" fmla="*/ 1 w 220"/>
                  <a:gd name="T19" fmla="*/ 1 h 119"/>
                  <a:gd name="T20" fmla="*/ 1 w 220"/>
                  <a:gd name="T21" fmla="*/ 1 h 119"/>
                  <a:gd name="T22" fmla="*/ 1 w 220"/>
                  <a:gd name="T23" fmla="*/ 1 h 119"/>
                  <a:gd name="T24" fmla="*/ 1 w 220"/>
                  <a:gd name="T25" fmla="*/ 1 h 119"/>
                  <a:gd name="T26" fmla="*/ 1 w 220"/>
                  <a:gd name="T27" fmla="*/ 1 h 119"/>
                  <a:gd name="T28" fmla="*/ 1 w 220"/>
                  <a:gd name="T29" fmla="*/ 1 h 119"/>
                  <a:gd name="T30" fmla="*/ 1 w 220"/>
                  <a:gd name="T31" fmla="*/ 1 h 119"/>
                  <a:gd name="T32" fmla="*/ 1 w 220"/>
                  <a:gd name="T33" fmla="*/ 1 h 119"/>
                  <a:gd name="T34" fmla="*/ 1 w 220"/>
                  <a:gd name="T35" fmla="*/ 1 h 119"/>
                  <a:gd name="T36" fmla="*/ 1 w 220"/>
                  <a:gd name="T37" fmla="*/ 1 h 119"/>
                  <a:gd name="T38" fmla="*/ 1 w 220"/>
                  <a:gd name="T39" fmla="*/ 1 h 119"/>
                  <a:gd name="T40" fmla="*/ 1 w 220"/>
                  <a:gd name="T41" fmla="*/ 0 h 119"/>
                  <a:gd name="T42" fmla="*/ 1 w 220"/>
                  <a:gd name="T43" fmla="*/ 0 h 119"/>
                  <a:gd name="T44" fmla="*/ 1 w 220"/>
                  <a:gd name="T45" fmla="*/ 1 h 119"/>
                  <a:gd name="T46" fmla="*/ 1 w 220"/>
                  <a:gd name="T47" fmla="*/ 1 h 119"/>
                  <a:gd name="T48" fmla="*/ 1 w 220"/>
                  <a:gd name="T49" fmla="*/ 1 h 119"/>
                  <a:gd name="T50" fmla="*/ 1 w 220"/>
                  <a:gd name="T51" fmla="*/ 1 h 119"/>
                  <a:gd name="T52" fmla="*/ 1 w 220"/>
                  <a:gd name="T53" fmla="*/ 1 h 119"/>
                  <a:gd name="T54" fmla="*/ 1 w 220"/>
                  <a:gd name="T55" fmla="*/ 1 h 119"/>
                  <a:gd name="T56" fmla="*/ 1 w 220"/>
                  <a:gd name="T57" fmla="*/ 1 h 119"/>
                  <a:gd name="T58" fmla="*/ 1 w 220"/>
                  <a:gd name="T59" fmla="*/ 1 h 119"/>
                  <a:gd name="T60" fmla="*/ 1 w 220"/>
                  <a:gd name="T61" fmla="*/ 1 h 119"/>
                  <a:gd name="T62" fmla="*/ 1 w 220"/>
                  <a:gd name="T63" fmla="*/ 1 h 119"/>
                  <a:gd name="T64" fmla="*/ 1 w 220"/>
                  <a:gd name="T65" fmla="*/ 1 h 119"/>
                  <a:gd name="T66" fmla="*/ 1 w 220"/>
                  <a:gd name="T67" fmla="*/ 1 h 119"/>
                  <a:gd name="T68" fmla="*/ 1 w 220"/>
                  <a:gd name="T69" fmla="*/ 1 h 119"/>
                  <a:gd name="T70" fmla="*/ 1 w 220"/>
                  <a:gd name="T71" fmla="*/ 1 h 119"/>
                  <a:gd name="T72" fmla="*/ 0 w 220"/>
                  <a:gd name="T73" fmla="*/ 1 h 119"/>
                  <a:gd name="T74" fmla="*/ 0 w 220"/>
                  <a:gd name="T75" fmla="*/ 1 h 119"/>
                  <a:gd name="T76" fmla="*/ 0 w 220"/>
                  <a:gd name="T77" fmla="*/ 1 h 119"/>
                  <a:gd name="T78" fmla="*/ 0 w 220"/>
                  <a:gd name="T79" fmla="*/ 1 h 119"/>
                  <a:gd name="T80" fmla="*/ 1 w 220"/>
                  <a:gd name="T81" fmla="*/ 1 h 119"/>
                  <a:gd name="T82" fmla="*/ 1 w 220"/>
                  <a:gd name="T83" fmla="*/ 1 h 1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0" h="119">
                    <a:moveTo>
                      <a:pt x="1" y="118"/>
                    </a:moveTo>
                    <a:lnTo>
                      <a:pt x="10" y="105"/>
                    </a:lnTo>
                    <a:lnTo>
                      <a:pt x="20" y="94"/>
                    </a:lnTo>
                    <a:lnTo>
                      <a:pt x="31" y="82"/>
                    </a:lnTo>
                    <a:lnTo>
                      <a:pt x="43" y="72"/>
                    </a:lnTo>
                    <a:lnTo>
                      <a:pt x="55" y="63"/>
                    </a:lnTo>
                    <a:lnTo>
                      <a:pt x="68" y="54"/>
                    </a:lnTo>
                    <a:lnTo>
                      <a:pt x="82" y="47"/>
                    </a:lnTo>
                    <a:lnTo>
                      <a:pt x="96" y="39"/>
                    </a:lnTo>
                    <a:lnTo>
                      <a:pt x="111" y="33"/>
                    </a:lnTo>
                    <a:lnTo>
                      <a:pt x="126" y="27"/>
                    </a:lnTo>
                    <a:lnTo>
                      <a:pt x="141" y="23"/>
                    </a:lnTo>
                    <a:lnTo>
                      <a:pt x="156" y="18"/>
                    </a:lnTo>
                    <a:lnTo>
                      <a:pt x="171" y="14"/>
                    </a:lnTo>
                    <a:lnTo>
                      <a:pt x="187" y="11"/>
                    </a:lnTo>
                    <a:lnTo>
                      <a:pt x="202" y="9"/>
                    </a:lnTo>
                    <a:lnTo>
                      <a:pt x="217" y="8"/>
                    </a:lnTo>
                    <a:lnTo>
                      <a:pt x="219" y="6"/>
                    </a:lnTo>
                    <a:lnTo>
                      <a:pt x="220" y="4"/>
                    </a:lnTo>
                    <a:lnTo>
                      <a:pt x="220" y="2"/>
                    </a:lnTo>
                    <a:lnTo>
                      <a:pt x="219" y="0"/>
                    </a:lnTo>
                    <a:lnTo>
                      <a:pt x="204" y="0"/>
                    </a:lnTo>
                    <a:lnTo>
                      <a:pt x="188" y="1"/>
                    </a:lnTo>
                    <a:lnTo>
                      <a:pt x="172" y="2"/>
                    </a:lnTo>
                    <a:lnTo>
                      <a:pt x="156" y="5"/>
                    </a:lnTo>
                    <a:lnTo>
                      <a:pt x="139" y="10"/>
                    </a:lnTo>
                    <a:lnTo>
                      <a:pt x="124" y="14"/>
                    </a:lnTo>
                    <a:lnTo>
                      <a:pt x="108" y="21"/>
                    </a:lnTo>
                    <a:lnTo>
                      <a:pt x="93" y="28"/>
                    </a:lnTo>
                    <a:lnTo>
                      <a:pt x="78" y="36"/>
                    </a:lnTo>
                    <a:lnTo>
                      <a:pt x="65" y="46"/>
                    </a:lnTo>
                    <a:lnTo>
                      <a:pt x="51" y="56"/>
                    </a:lnTo>
                    <a:lnTo>
                      <a:pt x="38" y="66"/>
                    </a:lnTo>
                    <a:lnTo>
                      <a:pt x="27" y="79"/>
                    </a:lnTo>
                    <a:lnTo>
                      <a:pt x="16" y="90"/>
                    </a:lnTo>
                    <a:lnTo>
                      <a:pt x="8" y="104"/>
                    </a:lnTo>
                    <a:lnTo>
                      <a:pt x="0" y="118"/>
                    </a:lnTo>
                    <a:lnTo>
                      <a:pt x="0" y="119"/>
                    </a:lnTo>
                    <a:lnTo>
                      <a:pt x="1" y="1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4" name="Freeform 623"/>
              <p:cNvSpPr>
                <a:spLocks/>
              </p:cNvSpPr>
              <p:nvPr/>
            </p:nvSpPr>
            <p:spPr bwMode="auto">
              <a:xfrm>
                <a:off x="2543" y="4860"/>
                <a:ext cx="54" cy="81"/>
              </a:xfrm>
              <a:custGeom>
                <a:avLst/>
                <a:gdLst>
                  <a:gd name="T0" fmla="*/ 0 w 110"/>
                  <a:gd name="T1" fmla="*/ 0 h 163"/>
                  <a:gd name="T2" fmla="*/ 0 w 110"/>
                  <a:gd name="T3" fmla="*/ 0 h 163"/>
                  <a:gd name="T4" fmla="*/ 0 w 110"/>
                  <a:gd name="T5" fmla="*/ 0 h 163"/>
                  <a:gd name="T6" fmla="*/ 0 w 110"/>
                  <a:gd name="T7" fmla="*/ 0 h 163"/>
                  <a:gd name="T8" fmla="*/ 0 w 110"/>
                  <a:gd name="T9" fmla="*/ 0 h 163"/>
                  <a:gd name="T10" fmla="*/ 0 w 110"/>
                  <a:gd name="T11" fmla="*/ 0 h 163"/>
                  <a:gd name="T12" fmla="*/ 0 w 110"/>
                  <a:gd name="T13" fmla="*/ 0 h 163"/>
                  <a:gd name="T14" fmla="*/ 0 w 110"/>
                  <a:gd name="T15" fmla="*/ 0 h 163"/>
                  <a:gd name="T16" fmla="*/ 0 w 110"/>
                  <a:gd name="T17" fmla="*/ 0 h 163"/>
                  <a:gd name="T18" fmla="*/ 0 w 110"/>
                  <a:gd name="T19" fmla="*/ 0 h 163"/>
                  <a:gd name="T20" fmla="*/ 0 w 110"/>
                  <a:gd name="T21" fmla="*/ 0 h 163"/>
                  <a:gd name="T22" fmla="*/ 0 w 110"/>
                  <a:gd name="T23" fmla="*/ 0 h 163"/>
                  <a:gd name="T24" fmla="*/ 0 w 110"/>
                  <a:gd name="T25" fmla="*/ 0 h 163"/>
                  <a:gd name="T26" fmla="*/ 0 w 110"/>
                  <a:gd name="T27" fmla="*/ 0 h 163"/>
                  <a:gd name="T28" fmla="*/ 0 w 110"/>
                  <a:gd name="T29" fmla="*/ 0 h 163"/>
                  <a:gd name="T30" fmla="*/ 0 w 110"/>
                  <a:gd name="T31" fmla="*/ 0 h 163"/>
                  <a:gd name="T32" fmla="*/ 0 w 110"/>
                  <a:gd name="T33" fmla="*/ 0 h 163"/>
                  <a:gd name="T34" fmla="*/ 0 w 110"/>
                  <a:gd name="T35" fmla="*/ 0 h 163"/>
                  <a:gd name="T36" fmla="*/ 0 w 110"/>
                  <a:gd name="T37" fmla="*/ 0 h 163"/>
                  <a:gd name="T38" fmla="*/ 0 w 110"/>
                  <a:gd name="T39" fmla="*/ 0 h 163"/>
                  <a:gd name="T40" fmla="*/ 0 w 110"/>
                  <a:gd name="T41" fmla="*/ 0 h 163"/>
                  <a:gd name="T42" fmla="*/ 0 w 110"/>
                  <a:gd name="T43" fmla="*/ 0 h 163"/>
                  <a:gd name="T44" fmla="*/ 0 w 110"/>
                  <a:gd name="T45" fmla="*/ 0 h 163"/>
                  <a:gd name="T46" fmla="*/ 0 w 110"/>
                  <a:gd name="T47" fmla="*/ 0 h 163"/>
                  <a:gd name="T48" fmla="*/ 0 w 110"/>
                  <a:gd name="T49" fmla="*/ 0 h 163"/>
                  <a:gd name="T50" fmla="*/ 0 w 110"/>
                  <a:gd name="T51" fmla="*/ 0 h 1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63">
                    <a:moveTo>
                      <a:pt x="0" y="1"/>
                    </a:moveTo>
                    <a:lnTo>
                      <a:pt x="17" y="19"/>
                    </a:lnTo>
                    <a:lnTo>
                      <a:pt x="31" y="37"/>
                    </a:lnTo>
                    <a:lnTo>
                      <a:pt x="44" y="57"/>
                    </a:lnTo>
                    <a:lnTo>
                      <a:pt x="55" y="76"/>
                    </a:lnTo>
                    <a:lnTo>
                      <a:pt x="66" y="97"/>
                    </a:lnTo>
                    <a:lnTo>
                      <a:pt x="76" y="119"/>
                    </a:lnTo>
                    <a:lnTo>
                      <a:pt x="85" y="140"/>
                    </a:lnTo>
                    <a:lnTo>
                      <a:pt x="97" y="160"/>
                    </a:lnTo>
                    <a:lnTo>
                      <a:pt x="100" y="163"/>
                    </a:lnTo>
                    <a:lnTo>
                      <a:pt x="105" y="160"/>
                    </a:lnTo>
                    <a:lnTo>
                      <a:pt x="108" y="156"/>
                    </a:lnTo>
                    <a:lnTo>
                      <a:pt x="110" y="152"/>
                    </a:lnTo>
                    <a:lnTo>
                      <a:pt x="105" y="128"/>
                    </a:lnTo>
                    <a:lnTo>
                      <a:pt x="98" y="106"/>
                    </a:lnTo>
                    <a:lnTo>
                      <a:pt x="87" y="84"/>
                    </a:lnTo>
                    <a:lnTo>
                      <a:pt x="74" y="64"/>
                    </a:lnTo>
                    <a:lnTo>
                      <a:pt x="58" y="45"/>
                    </a:lnTo>
                    <a:lnTo>
                      <a:pt x="40" y="29"/>
                    </a:lnTo>
                    <a:lnTo>
                      <a:pt x="22" y="1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5" name="Freeform 624"/>
              <p:cNvSpPr>
                <a:spLocks/>
              </p:cNvSpPr>
              <p:nvPr/>
            </p:nvSpPr>
            <p:spPr bwMode="auto">
              <a:xfrm>
                <a:off x="2485" y="4911"/>
                <a:ext cx="108" cy="37"/>
              </a:xfrm>
              <a:custGeom>
                <a:avLst/>
                <a:gdLst>
                  <a:gd name="T0" fmla="*/ 0 w 214"/>
                  <a:gd name="T1" fmla="*/ 1 h 72"/>
                  <a:gd name="T2" fmla="*/ 1 w 214"/>
                  <a:gd name="T3" fmla="*/ 1 h 72"/>
                  <a:gd name="T4" fmla="*/ 1 w 214"/>
                  <a:gd name="T5" fmla="*/ 1 h 72"/>
                  <a:gd name="T6" fmla="*/ 1 w 214"/>
                  <a:gd name="T7" fmla="*/ 1 h 72"/>
                  <a:gd name="T8" fmla="*/ 1 w 214"/>
                  <a:gd name="T9" fmla="*/ 1 h 72"/>
                  <a:gd name="T10" fmla="*/ 1 w 214"/>
                  <a:gd name="T11" fmla="*/ 1 h 72"/>
                  <a:gd name="T12" fmla="*/ 1 w 214"/>
                  <a:gd name="T13" fmla="*/ 1 h 72"/>
                  <a:gd name="T14" fmla="*/ 1 w 214"/>
                  <a:gd name="T15" fmla="*/ 1 h 72"/>
                  <a:gd name="T16" fmla="*/ 1 w 214"/>
                  <a:gd name="T17" fmla="*/ 1 h 72"/>
                  <a:gd name="T18" fmla="*/ 1 w 214"/>
                  <a:gd name="T19" fmla="*/ 1 h 72"/>
                  <a:gd name="T20" fmla="*/ 1 w 214"/>
                  <a:gd name="T21" fmla="*/ 1 h 72"/>
                  <a:gd name="T22" fmla="*/ 1 w 214"/>
                  <a:gd name="T23" fmla="*/ 1 h 72"/>
                  <a:gd name="T24" fmla="*/ 1 w 214"/>
                  <a:gd name="T25" fmla="*/ 1 h 72"/>
                  <a:gd name="T26" fmla="*/ 1 w 214"/>
                  <a:gd name="T27" fmla="*/ 1 h 72"/>
                  <a:gd name="T28" fmla="*/ 1 w 214"/>
                  <a:gd name="T29" fmla="*/ 1 h 72"/>
                  <a:gd name="T30" fmla="*/ 1 w 214"/>
                  <a:gd name="T31" fmla="*/ 1 h 72"/>
                  <a:gd name="T32" fmla="*/ 1 w 214"/>
                  <a:gd name="T33" fmla="*/ 1 h 72"/>
                  <a:gd name="T34" fmla="*/ 1 w 214"/>
                  <a:gd name="T35" fmla="*/ 1 h 72"/>
                  <a:gd name="T36" fmla="*/ 1 w 214"/>
                  <a:gd name="T37" fmla="*/ 1 h 72"/>
                  <a:gd name="T38" fmla="*/ 1 w 214"/>
                  <a:gd name="T39" fmla="*/ 1 h 72"/>
                  <a:gd name="T40" fmla="*/ 1 w 214"/>
                  <a:gd name="T41" fmla="*/ 1 h 72"/>
                  <a:gd name="T42" fmla="*/ 1 w 214"/>
                  <a:gd name="T43" fmla="*/ 1 h 72"/>
                  <a:gd name="T44" fmla="*/ 1 w 214"/>
                  <a:gd name="T45" fmla="*/ 1 h 72"/>
                  <a:gd name="T46" fmla="*/ 1 w 214"/>
                  <a:gd name="T47" fmla="*/ 1 h 72"/>
                  <a:gd name="T48" fmla="*/ 1 w 214"/>
                  <a:gd name="T49" fmla="*/ 1 h 72"/>
                  <a:gd name="T50" fmla="*/ 1 w 214"/>
                  <a:gd name="T51" fmla="*/ 1 h 72"/>
                  <a:gd name="T52" fmla="*/ 1 w 214"/>
                  <a:gd name="T53" fmla="*/ 1 h 72"/>
                  <a:gd name="T54" fmla="*/ 1 w 214"/>
                  <a:gd name="T55" fmla="*/ 1 h 72"/>
                  <a:gd name="T56" fmla="*/ 1 w 214"/>
                  <a:gd name="T57" fmla="*/ 1 h 72"/>
                  <a:gd name="T58" fmla="*/ 1 w 214"/>
                  <a:gd name="T59" fmla="*/ 1 h 72"/>
                  <a:gd name="T60" fmla="*/ 1 w 214"/>
                  <a:gd name="T61" fmla="*/ 0 h 72"/>
                  <a:gd name="T62" fmla="*/ 1 w 214"/>
                  <a:gd name="T63" fmla="*/ 1 h 72"/>
                  <a:gd name="T64" fmla="*/ 1 w 214"/>
                  <a:gd name="T65" fmla="*/ 1 h 72"/>
                  <a:gd name="T66" fmla="*/ 1 w 214"/>
                  <a:gd name="T67" fmla="*/ 1 h 72"/>
                  <a:gd name="T68" fmla="*/ 1 w 214"/>
                  <a:gd name="T69" fmla="*/ 1 h 72"/>
                  <a:gd name="T70" fmla="*/ 1 w 214"/>
                  <a:gd name="T71" fmla="*/ 1 h 72"/>
                  <a:gd name="T72" fmla="*/ 0 w 214"/>
                  <a:gd name="T73" fmla="*/ 1 h 72"/>
                  <a:gd name="T74" fmla="*/ 0 w 214"/>
                  <a:gd name="T75" fmla="*/ 1 h 72"/>
                  <a:gd name="T76" fmla="*/ 0 w 214"/>
                  <a:gd name="T77" fmla="*/ 1 h 72"/>
                  <a:gd name="T78" fmla="*/ 0 w 214"/>
                  <a:gd name="T79" fmla="*/ 1 h 72"/>
                  <a:gd name="T80" fmla="*/ 0 w 214"/>
                  <a:gd name="T81" fmla="*/ 1 h 72"/>
                  <a:gd name="T82" fmla="*/ 0 w 214"/>
                  <a:gd name="T83" fmla="*/ 1 h 7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4" h="72">
                    <a:moveTo>
                      <a:pt x="0" y="14"/>
                    </a:moveTo>
                    <a:lnTo>
                      <a:pt x="15" y="11"/>
                    </a:lnTo>
                    <a:lnTo>
                      <a:pt x="29" y="11"/>
                    </a:lnTo>
                    <a:lnTo>
                      <a:pt x="41" y="11"/>
                    </a:lnTo>
                    <a:lnTo>
                      <a:pt x="55" y="12"/>
                    </a:lnTo>
                    <a:lnTo>
                      <a:pt x="68" y="15"/>
                    </a:lnTo>
                    <a:lnTo>
                      <a:pt x="81" y="17"/>
                    </a:lnTo>
                    <a:lnTo>
                      <a:pt x="92" y="20"/>
                    </a:lnTo>
                    <a:lnTo>
                      <a:pt x="105" y="25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39" y="40"/>
                    </a:lnTo>
                    <a:lnTo>
                      <a:pt x="151" y="46"/>
                    </a:lnTo>
                    <a:lnTo>
                      <a:pt x="164" y="53"/>
                    </a:lnTo>
                    <a:lnTo>
                      <a:pt x="175" y="58"/>
                    </a:lnTo>
                    <a:lnTo>
                      <a:pt x="187" y="65"/>
                    </a:lnTo>
                    <a:lnTo>
                      <a:pt x="199" y="72"/>
                    </a:lnTo>
                    <a:lnTo>
                      <a:pt x="205" y="72"/>
                    </a:lnTo>
                    <a:lnTo>
                      <a:pt x="211" y="68"/>
                    </a:lnTo>
                    <a:lnTo>
                      <a:pt x="214" y="62"/>
                    </a:lnTo>
                    <a:lnTo>
                      <a:pt x="213" y="56"/>
                    </a:lnTo>
                    <a:lnTo>
                      <a:pt x="205" y="45"/>
                    </a:lnTo>
                    <a:lnTo>
                      <a:pt x="195" y="34"/>
                    </a:lnTo>
                    <a:lnTo>
                      <a:pt x="184" y="25"/>
                    </a:lnTo>
                    <a:lnTo>
                      <a:pt x="172" y="18"/>
                    </a:lnTo>
                    <a:lnTo>
                      <a:pt x="159" y="12"/>
                    </a:lnTo>
                    <a:lnTo>
                      <a:pt x="145" y="8"/>
                    </a:lnTo>
                    <a:lnTo>
                      <a:pt x="131" y="4"/>
                    </a:lnTo>
                    <a:lnTo>
                      <a:pt x="116" y="2"/>
                    </a:lnTo>
                    <a:lnTo>
                      <a:pt x="101" y="1"/>
                    </a:lnTo>
                    <a:lnTo>
                      <a:pt x="86" y="0"/>
                    </a:lnTo>
                    <a:lnTo>
                      <a:pt x="70" y="1"/>
                    </a:lnTo>
                    <a:lnTo>
                      <a:pt x="55" y="2"/>
                    </a:lnTo>
                    <a:lnTo>
                      <a:pt x="41" y="3"/>
                    </a:lnTo>
                    <a:lnTo>
                      <a:pt x="26" y="5"/>
                    </a:lnTo>
                    <a:lnTo>
                      <a:pt x="13" y="9"/>
                    </a:lnTo>
                    <a:lnTo>
                      <a:pt x="0" y="12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6" name="Freeform 625"/>
              <p:cNvSpPr>
                <a:spLocks/>
              </p:cNvSpPr>
              <p:nvPr/>
            </p:nvSpPr>
            <p:spPr bwMode="auto">
              <a:xfrm>
                <a:off x="1906" y="5061"/>
                <a:ext cx="61" cy="116"/>
              </a:xfrm>
              <a:custGeom>
                <a:avLst/>
                <a:gdLst>
                  <a:gd name="T0" fmla="*/ 1 w 121"/>
                  <a:gd name="T1" fmla="*/ 0 h 233"/>
                  <a:gd name="T2" fmla="*/ 1 w 121"/>
                  <a:gd name="T3" fmla="*/ 0 h 233"/>
                  <a:gd name="T4" fmla="*/ 0 w 121"/>
                  <a:gd name="T5" fmla="*/ 0 h 233"/>
                  <a:gd name="T6" fmla="*/ 1 w 121"/>
                  <a:gd name="T7" fmla="*/ 0 h 233"/>
                  <a:gd name="T8" fmla="*/ 1 w 121"/>
                  <a:gd name="T9" fmla="*/ 0 h 233"/>
                  <a:gd name="T10" fmla="*/ 1 w 121"/>
                  <a:gd name="T11" fmla="*/ 0 h 233"/>
                  <a:gd name="T12" fmla="*/ 1 w 121"/>
                  <a:gd name="T13" fmla="*/ 0 h 233"/>
                  <a:gd name="T14" fmla="*/ 1 w 121"/>
                  <a:gd name="T15" fmla="*/ 0 h 233"/>
                  <a:gd name="T16" fmla="*/ 1 w 121"/>
                  <a:gd name="T17" fmla="*/ 0 h 233"/>
                  <a:gd name="T18" fmla="*/ 1 w 121"/>
                  <a:gd name="T19" fmla="*/ 0 h 233"/>
                  <a:gd name="T20" fmla="*/ 1 w 121"/>
                  <a:gd name="T21" fmla="*/ 0 h 233"/>
                  <a:gd name="T22" fmla="*/ 1 w 121"/>
                  <a:gd name="T23" fmla="*/ 0 h 233"/>
                  <a:gd name="T24" fmla="*/ 1 w 121"/>
                  <a:gd name="T25" fmla="*/ 0 h 233"/>
                  <a:gd name="T26" fmla="*/ 1 w 121"/>
                  <a:gd name="T27" fmla="*/ 0 h 233"/>
                  <a:gd name="T28" fmla="*/ 1 w 121"/>
                  <a:gd name="T29" fmla="*/ 0 h 233"/>
                  <a:gd name="T30" fmla="*/ 1 w 121"/>
                  <a:gd name="T31" fmla="*/ 0 h 233"/>
                  <a:gd name="T32" fmla="*/ 1 w 121"/>
                  <a:gd name="T33" fmla="*/ 0 h 233"/>
                  <a:gd name="T34" fmla="*/ 1 w 121"/>
                  <a:gd name="T35" fmla="*/ 0 h 233"/>
                  <a:gd name="T36" fmla="*/ 1 w 121"/>
                  <a:gd name="T37" fmla="*/ 0 h 233"/>
                  <a:gd name="T38" fmla="*/ 1 w 121"/>
                  <a:gd name="T39" fmla="*/ 0 h 233"/>
                  <a:gd name="T40" fmla="*/ 1 w 121"/>
                  <a:gd name="T41" fmla="*/ 0 h 233"/>
                  <a:gd name="T42" fmla="*/ 1 w 121"/>
                  <a:gd name="T43" fmla="*/ 0 h 233"/>
                  <a:gd name="T44" fmla="*/ 1 w 121"/>
                  <a:gd name="T45" fmla="*/ 0 h 233"/>
                  <a:gd name="T46" fmla="*/ 1 w 121"/>
                  <a:gd name="T47" fmla="*/ 0 h 233"/>
                  <a:gd name="T48" fmla="*/ 1 w 121"/>
                  <a:gd name="T49" fmla="*/ 0 h 233"/>
                  <a:gd name="T50" fmla="*/ 1 w 121"/>
                  <a:gd name="T51" fmla="*/ 0 h 233"/>
                  <a:gd name="T52" fmla="*/ 1 w 121"/>
                  <a:gd name="T53" fmla="*/ 0 h 233"/>
                  <a:gd name="T54" fmla="*/ 1 w 121"/>
                  <a:gd name="T55" fmla="*/ 0 h 233"/>
                  <a:gd name="T56" fmla="*/ 1 w 121"/>
                  <a:gd name="T57" fmla="*/ 0 h 233"/>
                  <a:gd name="T58" fmla="*/ 1 w 121"/>
                  <a:gd name="T59" fmla="*/ 0 h 233"/>
                  <a:gd name="T60" fmla="*/ 1 w 121"/>
                  <a:gd name="T61" fmla="*/ 0 h 233"/>
                  <a:gd name="T62" fmla="*/ 1 w 121"/>
                  <a:gd name="T63" fmla="*/ 0 h 233"/>
                  <a:gd name="T64" fmla="*/ 1 w 121"/>
                  <a:gd name="T65" fmla="*/ 0 h 233"/>
                  <a:gd name="T66" fmla="*/ 1 w 121"/>
                  <a:gd name="T67" fmla="*/ 0 h 23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21" h="233">
                    <a:moveTo>
                      <a:pt x="8" y="1"/>
                    </a:moveTo>
                    <a:lnTo>
                      <a:pt x="2" y="33"/>
                    </a:lnTo>
                    <a:lnTo>
                      <a:pt x="0" y="69"/>
                    </a:lnTo>
                    <a:lnTo>
                      <a:pt x="1" y="105"/>
                    </a:lnTo>
                    <a:lnTo>
                      <a:pt x="7" y="141"/>
                    </a:lnTo>
                    <a:lnTo>
                      <a:pt x="18" y="173"/>
                    </a:lnTo>
                    <a:lnTo>
                      <a:pt x="37" y="199"/>
                    </a:lnTo>
                    <a:lnTo>
                      <a:pt x="63" y="220"/>
                    </a:lnTo>
                    <a:lnTo>
                      <a:pt x="98" y="233"/>
                    </a:lnTo>
                    <a:lnTo>
                      <a:pt x="106" y="230"/>
                    </a:lnTo>
                    <a:lnTo>
                      <a:pt x="115" y="223"/>
                    </a:lnTo>
                    <a:lnTo>
                      <a:pt x="121" y="215"/>
                    </a:lnTo>
                    <a:lnTo>
                      <a:pt x="121" y="206"/>
                    </a:lnTo>
                    <a:lnTo>
                      <a:pt x="115" y="196"/>
                    </a:lnTo>
                    <a:lnTo>
                      <a:pt x="107" y="187"/>
                    </a:lnTo>
                    <a:lnTo>
                      <a:pt x="99" y="177"/>
                    </a:lnTo>
                    <a:lnTo>
                      <a:pt x="90" y="169"/>
                    </a:lnTo>
                    <a:lnTo>
                      <a:pt x="79" y="161"/>
                    </a:lnTo>
                    <a:lnTo>
                      <a:pt x="70" y="153"/>
                    </a:lnTo>
                    <a:lnTo>
                      <a:pt x="60" y="145"/>
                    </a:lnTo>
                    <a:lnTo>
                      <a:pt x="50" y="137"/>
                    </a:lnTo>
                    <a:lnTo>
                      <a:pt x="38" y="123"/>
                    </a:lnTo>
                    <a:lnTo>
                      <a:pt x="26" y="108"/>
                    </a:lnTo>
                    <a:lnTo>
                      <a:pt x="19" y="92"/>
                    </a:lnTo>
                    <a:lnTo>
                      <a:pt x="14" y="74"/>
                    </a:lnTo>
                    <a:lnTo>
                      <a:pt x="10" y="56"/>
                    </a:lnTo>
                    <a:lnTo>
                      <a:pt x="8" y="38"/>
                    </a:lnTo>
                    <a:lnTo>
                      <a:pt x="8" y="18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7" name="Freeform 626"/>
              <p:cNvSpPr>
                <a:spLocks/>
              </p:cNvSpPr>
              <p:nvPr/>
            </p:nvSpPr>
            <p:spPr bwMode="auto">
              <a:xfrm>
                <a:off x="1965" y="5049"/>
                <a:ext cx="110" cy="96"/>
              </a:xfrm>
              <a:custGeom>
                <a:avLst/>
                <a:gdLst>
                  <a:gd name="T0" fmla="*/ 0 w 220"/>
                  <a:gd name="T1" fmla="*/ 1 h 191"/>
                  <a:gd name="T2" fmla="*/ 1 w 220"/>
                  <a:gd name="T3" fmla="*/ 1 h 191"/>
                  <a:gd name="T4" fmla="*/ 1 w 220"/>
                  <a:gd name="T5" fmla="*/ 1 h 191"/>
                  <a:gd name="T6" fmla="*/ 1 w 220"/>
                  <a:gd name="T7" fmla="*/ 1 h 191"/>
                  <a:gd name="T8" fmla="*/ 1 w 220"/>
                  <a:gd name="T9" fmla="*/ 1 h 191"/>
                  <a:gd name="T10" fmla="*/ 1 w 220"/>
                  <a:gd name="T11" fmla="*/ 1 h 191"/>
                  <a:gd name="T12" fmla="*/ 1 w 220"/>
                  <a:gd name="T13" fmla="*/ 1 h 191"/>
                  <a:gd name="T14" fmla="*/ 1 w 220"/>
                  <a:gd name="T15" fmla="*/ 1 h 191"/>
                  <a:gd name="T16" fmla="*/ 1 w 220"/>
                  <a:gd name="T17" fmla="*/ 1 h 191"/>
                  <a:gd name="T18" fmla="*/ 1 w 220"/>
                  <a:gd name="T19" fmla="*/ 1 h 191"/>
                  <a:gd name="T20" fmla="*/ 1 w 220"/>
                  <a:gd name="T21" fmla="*/ 1 h 191"/>
                  <a:gd name="T22" fmla="*/ 1 w 220"/>
                  <a:gd name="T23" fmla="*/ 1 h 191"/>
                  <a:gd name="T24" fmla="*/ 1 w 220"/>
                  <a:gd name="T25" fmla="*/ 1 h 191"/>
                  <a:gd name="T26" fmla="*/ 1 w 220"/>
                  <a:gd name="T27" fmla="*/ 1 h 191"/>
                  <a:gd name="T28" fmla="*/ 1 w 220"/>
                  <a:gd name="T29" fmla="*/ 1 h 191"/>
                  <a:gd name="T30" fmla="*/ 1 w 220"/>
                  <a:gd name="T31" fmla="*/ 1 h 191"/>
                  <a:gd name="T32" fmla="*/ 1 w 220"/>
                  <a:gd name="T33" fmla="*/ 1 h 191"/>
                  <a:gd name="T34" fmla="*/ 1 w 220"/>
                  <a:gd name="T35" fmla="*/ 1 h 191"/>
                  <a:gd name="T36" fmla="*/ 1 w 220"/>
                  <a:gd name="T37" fmla="*/ 1 h 191"/>
                  <a:gd name="T38" fmla="*/ 1 w 220"/>
                  <a:gd name="T39" fmla="*/ 1 h 191"/>
                  <a:gd name="T40" fmla="*/ 1 w 220"/>
                  <a:gd name="T41" fmla="*/ 1 h 191"/>
                  <a:gd name="T42" fmla="*/ 1 w 220"/>
                  <a:gd name="T43" fmla="*/ 1 h 191"/>
                  <a:gd name="T44" fmla="*/ 1 w 220"/>
                  <a:gd name="T45" fmla="*/ 1 h 191"/>
                  <a:gd name="T46" fmla="*/ 1 w 220"/>
                  <a:gd name="T47" fmla="*/ 1 h 191"/>
                  <a:gd name="T48" fmla="*/ 1 w 220"/>
                  <a:gd name="T49" fmla="*/ 1 h 191"/>
                  <a:gd name="T50" fmla="*/ 1 w 220"/>
                  <a:gd name="T51" fmla="*/ 1 h 191"/>
                  <a:gd name="T52" fmla="*/ 1 w 220"/>
                  <a:gd name="T53" fmla="*/ 1 h 191"/>
                  <a:gd name="T54" fmla="*/ 1 w 220"/>
                  <a:gd name="T55" fmla="*/ 1 h 191"/>
                  <a:gd name="T56" fmla="*/ 1 w 220"/>
                  <a:gd name="T57" fmla="*/ 1 h 191"/>
                  <a:gd name="T58" fmla="*/ 1 w 220"/>
                  <a:gd name="T59" fmla="*/ 1 h 191"/>
                  <a:gd name="T60" fmla="*/ 1 w 220"/>
                  <a:gd name="T61" fmla="*/ 1 h 191"/>
                  <a:gd name="T62" fmla="*/ 1 w 220"/>
                  <a:gd name="T63" fmla="*/ 1 h 191"/>
                  <a:gd name="T64" fmla="*/ 1 w 220"/>
                  <a:gd name="T65" fmla="*/ 1 h 191"/>
                  <a:gd name="T66" fmla="*/ 1 w 220"/>
                  <a:gd name="T67" fmla="*/ 1 h 191"/>
                  <a:gd name="T68" fmla="*/ 1 w 220"/>
                  <a:gd name="T69" fmla="*/ 1 h 191"/>
                  <a:gd name="T70" fmla="*/ 1 w 220"/>
                  <a:gd name="T71" fmla="*/ 1 h 191"/>
                  <a:gd name="T72" fmla="*/ 1 w 220"/>
                  <a:gd name="T73" fmla="*/ 1 h 191"/>
                  <a:gd name="T74" fmla="*/ 1 w 220"/>
                  <a:gd name="T75" fmla="*/ 1 h 191"/>
                  <a:gd name="T76" fmla="*/ 1 w 220"/>
                  <a:gd name="T77" fmla="*/ 1 h 191"/>
                  <a:gd name="T78" fmla="*/ 1 w 220"/>
                  <a:gd name="T79" fmla="*/ 1 h 191"/>
                  <a:gd name="T80" fmla="*/ 1 w 220"/>
                  <a:gd name="T81" fmla="*/ 0 h 191"/>
                  <a:gd name="T82" fmla="*/ 1 w 220"/>
                  <a:gd name="T83" fmla="*/ 0 h 191"/>
                  <a:gd name="T84" fmla="*/ 1 w 220"/>
                  <a:gd name="T85" fmla="*/ 0 h 191"/>
                  <a:gd name="T86" fmla="*/ 0 w 220"/>
                  <a:gd name="T87" fmla="*/ 1 h 191"/>
                  <a:gd name="T88" fmla="*/ 0 w 220"/>
                  <a:gd name="T89" fmla="*/ 1 h 191"/>
                  <a:gd name="T90" fmla="*/ 0 w 220"/>
                  <a:gd name="T91" fmla="*/ 1 h 19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20" h="191">
                    <a:moveTo>
                      <a:pt x="0" y="1"/>
                    </a:moveTo>
                    <a:lnTo>
                      <a:pt x="2" y="20"/>
                    </a:lnTo>
                    <a:lnTo>
                      <a:pt x="7" y="39"/>
                    </a:lnTo>
                    <a:lnTo>
                      <a:pt x="12" y="59"/>
                    </a:lnTo>
                    <a:lnTo>
                      <a:pt x="17" y="78"/>
                    </a:lnTo>
                    <a:lnTo>
                      <a:pt x="26" y="97"/>
                    </a:lnTo>
                    <a:lnTo>
                      <a:pt x="34" y="114"/>
                    </a:lnTo>
                    <a:lnTo>
                      <a:pt x="44" y="130"/>
                    </a:lnTo>
                    <a:lnTo>
                      <a:pt x="55" y="145"/>
                    </a:lnTo>
                    <a:lnTo>
                      <a:pt x="69" y="159"/>
                    </a:lnTo>
                    <a:lnTo>
                      <a:pt x="84" y="170"/>
                    </a:lnTo>
                    <a:lnTo>
                      <a:pt x="102" y="178"/>
                    </a:lnTo>
                    <a:lnTo>
                      <a:pt x="119" y="185"/>
                    </a:lnTo>
                    <a:lnTo>
                      <a:pt x="137" y="189"/>
                    </a:lnTo>
                    <a:lnTo>
                      <a:pt x="156" y="191"/>
                    </a:lnTo>
                    <a:lnTo>
                      <a:pt x="174" y="190"/>
                    </a:lnTo>
                    <a:lnTo>
                      <a:pt x="194" y="187"/>
                    </a:lnTo>
                    <a:lnTo>
                      <a:pt x="200" y="184"/>
                    </a:lnTo>
                    <a:lnTo>
                      <a:pt x="205" y="181"/>
                    </a:lnTo>
                    <a:lnTo>
                      <a:pt x="211" y="176"/>
                    </a:lnTo>
                    <a:lnTo>
                      <a:pt x="216" y="170"/>
                    </a:lnTo>
                    <a:lnTo>
                      <a:pt x="219" y="165"/>
                    </a:lnTo>
                    <a:lnTo>
                      <a:pt x="220" y="158"/>
                    </a:lnTo>
                    <a:lnTo>
                      <a:pt x="219" y="152"/>
                    </a:lnTo>
                    <a:lnTo>
                      <a:pt x="216" y="146"/>
                    </a:lnTo>
                    <a:lnTo>
                      <a:pt x="204" y="136"/>
                    </a:lnTo>
                    <a:lnTo>
                      <a:pt x="191" y="127"/>
                    </a:lnTo>
                    <a:lnTo>
                      <a:pt x="178" y="119"/>
                    </a:lnTo>
                    <a:lnTo>
                      <a:pt x="163" y="111"/>
                    </a:lnTo>
                    <a:lnTo>
                      <a:pt x="149" y="104"/>
                    </a:lnTo>
                    <a:lnTo>
                      <a:pt x="134" y="97"/>
                    </a:lnTo>
                    <a:lnTo>
                      <a:pt x="119" y="90"/>
                    </a:lnTo>
                    <a:lnTo>
                      <a:pt x="105" y="83"/>
                    </a:lnTo>
                    <a:lnTo>
                      <a:pt x="90" y="75"/>
                    </a:lnTo>
                    <a:lnTo>
                      <a:pt x="74" y="68"/>
                    </a:lnTo>
                    <a:lnTo>
                      <a:pt x="59" y="60"/>
                    </a:lnTo>
                    <a:lnTo>
                      <a:pt x="44" y="52"/>
                    </a:lnTo>
                    <a:lnTo>
                      <a:pt x="30" y="41"/>
                    </a:lnTo>
                    <a:lnTo>
                      <a:pt x="19" y="30"/>
                    </a:lnTo>
                    <a:lnTo>
                      <a:pt x="8" y="16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8" name="Freeform 627"/>
              <p:cNvSpPr>
                <a:spLocks/>
              </p:cNvSpPr>
              <p:nvPr/>
            </p:nvSpPr>
            <p:spPr bwMode="auto">
              <a:xfrm>
                <a:off x="2176" y="5106"/>
                <a:ext cx="150" cy="44"/>
              </a:xfrm>
              <a:custGeom>
                <a:avLst/>
                <a:gdLst>
                  <a:gd name="T0" fmla="*/ 0 w 301"/>
                  <a:gd name="T1" fmla="*/ 0 h 89"/>
                  <a:gd name="T2" fmla="*/ 0 w 301"/>
                  <a:gd name="T3" fmla="*/ 0 h 89"/>
                  <a:gd name="T4" fmla="*/ 0 w 301"/>
                  <a:gd name="T5" fmla="*/ 0 h 89"/>
                  <a:gd name="T6" fmla="*/ 0 w 301"/>
                  <a:gd name="T7" fmla="*/ 0 h 89"/>
                  <a:gd name="T8" fmla="*/ 0 w 301"/>
                  <a:gd name="T9" fmla="*/ 0 h 89"/>
                  <a:gd name="T10" fmla="*/ 0 w 301"/>
                  <a:gd name="T11" fmla="*/ 0 h 89"/>
                  <a:gd name="T12" fmla="*/ 0 w 301"/>
                  <a:gd name="T13" fmla="*/ 0 h 89"/>
                  <a:gd name="T14" fmla="*/ 0 w 301"/>
                  <a:gd name="T15" fmla="*/ 0 h 89"/>
                  <a:gd name="T16" fmla="*/ 0 w 301"/>
                  <a:gd name="T17" fmla="*/ 0 h 89"/>
                  <a:gd name="T18" fmla="*/ 0 w 301"/>
                  <a:gd name="T19" fmla="*/ 0 h 89"/>
                  <a:gd name="T20" fmla="*/ 0 w 301"/>
                  <a:gd name="T21" fmla="*/ 0 h 89"/>
                  <a:gd name="T22" fmla="*/ 0 w 301"/>
                  <a:gd name="T23" fmla="*/ 0 h 89"/>
                  <a:gd name="T24" fmla="*/ 0 w 301"/>
                  <a:gd name="T25" fmla="*/ 0 h 89"/>
                  <a:gd name="T26" fmla="*/ 0 w 301"/>
                  <a:gd name="T27" fmla="*/ 0 h 89"/>
                  <a:gd name="T28" fmla="*/ 0 w 301"/>
                  <a:gd name="T29" fmla="*/ 0 h 89"/>
                  <a:gd name="T30" fmla="*/ 0 w 301"/>
                  <a:gd name="T31" fmla="*/ 0 h 89"/>
                  <a:gd name="T32" fmla="*/ 0 w 301"/>
                  <a:gd name="T33" fmla="*/ 0 h 89"/>
                  <a:gd name="T34" fmla="*/ 0 w 301"/>
                  <a:gd name="T35" fmla="*/ 0 h 89"/>
                  <a:gd name="T36" fmla="*/ 0 w 301"/>
                  <a:gd name="T37" fmla="*/ 0 h 89"/>
                  <a:gd name="T38" fmla="*/ 0 w 301"/>
                  <a:gd name="T39" fmla="*/ 0 h 89"/>
                  <a:gd name="T40" fmla="*/ 0 w 301"/>
                  <a:gd name="T41" fmla="*/ 0 h 89"/>
                  <a:gd name="T42" fmla="*/ 0 w 301"/>
                  <a:gd name="T43" fmla="*/ 0 h 89"/>
                  <a:gd name="T44" fmla="*/ 0 w 301"/>
                  <a:gd name="T45" fmla="*/ 0 h 89"/>
                  <a:gd name="T46" fmla="*/ 0 w 301"/>
                  <a:gd name="T47" fmla="*/ 0 h 89"/>
                  <a:gd name="T48" fmla="*/ 0 w 301"/>
                  <a:gd name="T49" fmla="*/ 0 h 89"/>
                  <a:gd name="T50" fmla="*/ 0 w 301"/>
                  <a:gd name="T51" fmla="*/ 0 h 89"/>
                  <a:gd name="T52" fmla="*/ 0 w 301"/>
                  <a:gd name="T53" fmla="*/ 0 h 89"/>
                  <a:gd name="T54" fmla="*/ 0 w 301"/>
                  <a:gd name="T55" fmla="*/ 0 h 89"/>
                  <a:gd name="T56" fmla="*/ 0 w 301"/>
                  <a:gd name="T57" fmla="*/ 0 h 89"/>
                  <a:gd name="T58" fmla="*/ 0 w 301"/>
                  <a:gd name="T59" fmla="*/ 0 h 89"/>
                  <a:gd name="T60" fmla="*/ 0 w 301"/>
                  <a:gd name="T61" fmla="*/ 0 h 89"/>
                  <a:gd name="T62" fmla="*/ 0 w 301"/>
                  <a:gd name="T63" fmla="*/ 0 h 89"/>
                  <a:gd name="T64" fmla="*/ 0 w 301"/>
                  <a:gd name="T65" fmla="*/ 0 h 89"/>
                  <a:gd name="T66" fmla="*/ 0 w 301"/>
                  <a:gd name="T67" fmla="*/ 0 h 89"/>
                  <a:gd name="T68" fmla="*/ 0 w 301"/>
                  <a:gd name="T69" fmla="*/ 0 h 89"/>
                  <a:gd name="T70" fmla="*/ 0 w 301"/>
                  <a:gd name="T71" fmla="*/ 0 h 89"/>
                  <a:gd name="T72" fmla="*/ 0 w 301"/>
                  <a:gd name="T73" fmla="*/ 0 h 89"/>
                  <a:gd name="T74" fmla="*/ 0 w 301"/>
                  <a:gd name="T75" fmla="*/ 0 h 89"/>
                  <a:gd name="T76" fmla="*/ 0 w 301"/>
                  <a:gd name="T77" fmla="*/ 0 h 89"/>
                  <a:gd name="T78" fmla="*/ 0 w 301"/>
                  <a:gd name="T79" fmla="*/ 0 h 89"/>
                  <a:gd name="T80" fmla="*/ 0 w 301"/>
                  <a:gd name="T81" fmla="*/ 0 h 89"/>
                  <a:gd name="T82" fmla="*/ 0 w 301"/>
                  <a:gd name="T83" fmla="*/ 0 h 8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01" h="89">
                    <a:moveTo>
                      <a:pt x="0" y="1"/>
                    </a:moveTo>
                    <a:lnTo>
                      <a:pt x="13" y="18"/>
                    </a:lnTo>
                    <a:lnTo>
                      <a:pt x="27" y="33"/>
                    </a:lnTo>
                    <a:lnTo>
                      <a:pt x="42" y="47"/>
                    </a:lnTo>
                    <a:lnTo>
                      <a:pt x="58" y="58"/>
                    </a:lnTo>
                    <a:lnTo>
                      <a:pt x="75" y="68"/>
                    </a:lnTo>
                    <a:lnTo>
                      <a:pt x="93" y="76"/>
                    </a:lnTo>
                    <a:lnTo>
                      <a:pt x="112" y="82"/>
                    </a:lnTo>
                    <a:lnTo>
                      <a:pt x="131" y="85"/>
                    </a:lnTo>
                    <a:lnTo>
                      <a:pt x="151" y="89"/>
                    </a:lnTo>
                    <a:lnTo>
                      <a:pt x="171" y="89"/>
                    </a:lnTo>
                    <a:lnTo>
                      <a:pt x="190" y="88"/>
                    </a:lnTo>
                    <a:lnTo>
                      <a:pt x="210" y="84"/>
                    </a:lnTo>
                    <a:lnTo>
                      <a:pt x="229" y="79"/>
                    </a:lnTo>
                    <a:lnTo>
                      <a:pt x="248" y="73"/>
                    </a:lnTo>
                    <a:lnTo>
                      <a:pt x="266" y="63"/>
                    </a:lnTo>
                    <a:lnTo>
                      <a:pt x="284" y="53"/>
                    </a:lnTo>
                    <a:lnTo>
                      <a:pt x="293" y="45"/>
                    </a:lnTo>
                    <a:lnTo>
                      <a:pt x="300" y="33"/>
                    </a:lnTo>
                    <a:lnTo>
                      <a:pt x="301" y="22"/>
                    </a:lnTo>
                    <a:lnTo>
                      <a:pt x="293" y="14"/>
                    </a:lnTo>
                    <a:lnTo>
                      <a:pt x="279" y="8"/>
                    </a:lnTo>
                    <a:lnTo>
                      <a:pt x="265" y="5"/>
                    </a:lnTo>
                    <a:lnTo>
                      <a:pt x="252" y="3"/>
                    </a:lnTo>
                    <a:lnTo>
                      <a:pt x="239" y="5"/>
                    </a:lnTo>
                    <a:lnTo>
                      <a:pt x="226" y="6"/>
                    </a:lnTo>
                    <a:lnTo>
                      <a:pt x="212" y="8"/>
                    </a:lnTo>
                    <a:lnTo>
                      <a:pt x="198" y="12"/>
                    </a:lnTo>
                    <a:lnTo>
                      <a:pt x="183" y="14"/>
                    </a:lnTo>
                    <a:lnTo>
                      <a:pt x="163" y="17"/>
                    </a:lnTo>
                    <a:lnTo>
                      <a:pt x="140" y="18"/>
                    </a:lnTo>
                    <a:lnTo>
                      <a:pt x="115" y="18"/>
                    </a:lnTo>
                    <a:lnTo>
                      <a:pt x="91" y="18"/>
                    </a:lnTo>
                    <a:lnTo>
                      <a:pt x="67" y="16"/>
                    </a:lnTo>
                    <a:lnTo>
                      <a:pt x="43" y="13"/>
                    </a:lnTo>
                    <a:lnTo>
                      <a:pt x="21" y="7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9" name="Freeform 628"/>
              <p:cNvSpPr>
                <a:spLocks/>
              </p:cNvSpPr>
              <p:nvPr/>
            </p:nvSpPr>
            <p:spPr bwMode="auto">
              <a:xfrm>
                <a:off x="2259" y="5020"/>
                <a:ext cx="135" cy="40"/>
              </a:xfrm>
              <a:custGeom>
                <a:avLst/>
                <a:gdLst>
                  <a:gd name="T0" fmla="*/ 0 w 271"/>
                  <a:gd name="T1" fmla="*/ 1 h 80"/>
                  <a:gd name="T2" fmla="*/ 0 w 271"/>
                  <a:gd name="T3" fmla="*/ 1 h 80"/>
                  <a:gd name="T4" fmla="*/ 0 w 271"/>
                  <a:gd name="T5" fmla="*/ 1 h 80"/>
                  <a:gd name="T6" fmla="*/ 0 w 271"/>
                  <a:gd name="T7" fmla="*/ 1 h 80"/>
                  <a:gd name="T8" fmla="*/ 0 w 271"/>
                  <a:gd name="T9" fmla="*/ 1 h 80"/>
                  <a:gd name="T10" fmla="*/ 0 w 271"/>
                  <a:gd name="T11" fmla="*/ 1 h 80"/>
                  <a:gd name="T12" fmla="*/ 0 w 271"/>
                  <a:gd name="T13" fmla="*/ 1 h 80"/>
                  <a:gd name="T14" fmla="*/ 0 w 271"/>
                  <a:gd name="T15" fmla="*/ 1 h 80"/>
                  <a:gd name="T16" fmla="*/ 0 w 271"/>
                  <a:gd name="T17" fmla="*/ 1 h 80"/>
                  <a:gd name="T18" fmla="*/ 0 w 271"/>
                  <a:gd name="T19" fmla="*/ 1 h 80"/>
                  <a:gd name="T20" fmla="*/ 0 w 271"/>
                  <a:gd name="T21" fmla="*/ 1 h 80"/>
                  <a:gd name="T22" fmla="*/ 0 w 271"/>
                  <a:gd name="T23" fmla="*/ 1 h 80"/>
                  <a:gd name="T24" fmla="*/ 0 w 271"/>
                  <a:gd name="T25" fmla="*/ 1 h 80"/>
                  <a:gd name="T26" fmla="*/ 0 w 271"/>
                  <a:gd name="T27" fmla="*/ 1 h 80"/>
                  <a:gd name="T28" fmla="*/ 0 w 271"/>
                  <a:gd name="T29" fmla="*/ 1 h 80"/>
                  <a:gd name="T30" fmla="*/ 0 w 271"/>
                  <a:gd name="T31" fmla="*/ 1 h 80"/>
                  <a:gd name="T32" fmla="*/ 0 w 271"/>
                  <a:gd name="T33" fmla="*/ 1 h 80"/>
                  <a:gd name="T34" fmla="*/ 0 w 271"/>
                  <a:gd name="T35" fmla="*/ 1 h 80"/>
                  <a:gd name="T36" fmla="*/ 0 w 271"/>
                  <a:gd name="T37" fmla="*/ 1 h 80"/>
                  <a:gd name="T38" fmla="*/ 0 w 271"/>
                  <a:gd name="T39" fmla="*/ 1 h 80"/>
                  <a:gd name="T40" fmla="*/ 0 w 271"/>
                  <a:gd name="T41" fmla="*/ 1 h 80"/>
                  <a:gd name="T42" fmla="*/ 0 w 271"/>
                  <a:gd name="T43" fmla="*/ 1 h 80"/>
                  <a:gd name="T44" fmla="*/ 0 w 271"/>
                  <a:gd name="T45" fmla="*/ 1 h 80"/>
                  <a:gd name="T46" fmla="*/ 0 w 271"/>
                  <a:gd name="T47" fmla="*/ 1 h 80"/>
                  <a:gd name="T48" fmla="*/ 0 w 271"/>
                  <a:gd name="T49" fmla="*/ 1 h 80"/>
                  <a:gd name="T50" fmla="*/ 0 w 271"/>
                  <a:gd name="T51" fmla="*/ 1 h 80"/>
                  <a:gd name="T52" fmla="*/ 0 w 271"/>
                  <a:gd name="T53" fmla="*/ 1 h 80"/>
                  <a:gd name="T54" fmla="*/ 0 w 271"/>
                  <a:gd name="T55" fmla="*/ 1 h 80"/>
                  <a:gd name="T56" fmla="*/ 0 w 271"/>
                  <a:gd name="T57" fmla="*/ 1 h 80"/>
                  <a:gd name="T58" fmla="*/ 0 w 271"/>
                  <a:gd name="T59" fmla="*/ 1 h 80"/>
                  <a:gd name="T60" fmla="*/ 0 w 271"/>
                  <a:gd name="T61" fmla="*/ 1 h 80"/>
                  <a:gd name="T62" fmla="*/ 0 w 271"/>
                  <a:gd name="T63" fmla="*/ 1 h 80"/>
                  <a:gd name="T64" fmla="*/ 0 w 271"/>
                  <a:gd name="T65" fmla="*/ 1 h 80"/>
                  <a:gd name="T66" fmla="*/ 0 w 271"/>
                  <a:gd name="T67" fmla="*/ 1 h 80"/>
                  <a:gd name="T68" fmla="*/ 0 w 271"/>
                  <a:gd name="T69" fmla="*/ 1 h 80"/>
                  <a:gd name="T70" fmla="*/ 0 w 271"/>
                  <a:gd name="T71" fmla="*/ 1 h 80"/>
                  <a:gd name="T72" fmla="*/ 0 w 271"/>
                  <a:gd name="T73" fmla="*/ 0 h 80"/>
                  <a:gd name="T74" fmla="*/ 0 w 271"/>
                  <a:gd name="T75" fmla="*/ 0 h 80"/>
                  <a:gd name="T76" fmla="*/ 0 w 271"/>
                  <a:gd name="T77" fmla="*/ 0 h 80"/>
                  <a:gd name="T78" fmla="*/ 0 w 271"/>
                  <a:gd name="T79" fmla="*/ 1 h 80"/>
                  <a:gd name="T80" fmla="*/ 0 w 271"/>
                  <a:gd name="T81" fmla="*/ 1 h 80"/>
                  <a:gd name="T82" fmla="*/ 0 w 271"/>
                  <a:gd name="T83" fmla="*/ 1 h 8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1" h="80">
                    <a:moveTo>
                      <a:pt x="0" y="2"/>
                    </a:moveTo>
                    <a:lnTo>
                      <a:pt x="18" y="12"/>
                    </a:lnTo>
                    <a:lnTo>
                      <a:pt x="37" y="21"/>
                    </a:lnTo>
                    <a:lnTo>
                      <a:pt x="57" y="30"/>
                    </a:lnTo>
                    <a:lnTo>
                      <a:pt x="75" y="38"/>
                    </a:lnTo>
                    <a:lnTo>
                      <a:pt x="95" y="45"/>
                    </a:lnTo>
                    <a:lnTo>
                      <a:pt x="113" y="53"/>
                    </a:lnTo>
                    <a:lnTo>
                      <a:pt x="134" y="60"/>
                    </a:lnTo>
                    <a:lnTo>
                      <a:pt x="153" y="66"/>
                    </a:lnTo>
                    <a:lnTo>
                      <a:pt x="168" y="71"/>
                    </a:lnTo>
                    <a:lnTo>
                      <a:pt x="183" y="74"/>
                    </a:lnTo>
                    <a:lnTo>
                      <a:pt x="198" y="78"/>
                    </a:lnTo>
                    <a:lnTo>
                      <a:pt x="213" y="80"/>
                    </a:lnTo>
                    <a:lnTo>
                      <a:pt x="228" y="79"/>
                    </a:lnTo>
                    <a:lnTo>
                      <a:pt x="242" y="75"/>
                    </a:lnTo>
                    <a:lnTo>
                      <a:pt x="254" y="67"/>
                    </a:lnTo>
                    <a:lnTo>
                      <a:pt x="265" y="56"/>
                    </a:lnTo>
                    <a:lnTo>
                      <a:pt x="269" y="51"/>
                    </a:lnTo>
                    <a:lnTo>
                      <a:pt x="271" y="44"/>
                    </a:lnTo>
                    <a:lnTo>
                      <a:pt x="271" y="37"/>
                    </a:lnTo>
                    <a:lnTo>
                      <a:pt x="266" y="33"/>
                    </a:lnTo>
                    <a:lnTo>
                      <a:pt x="254" y="28"/>
                    </a:lnTo>
                    <a:lnTo>
                      <a:pt x="240" y="25"/>
                    </a:lnTo>
                    <a:lnTo>
                      <a:pt x="225" y="23"/>
                    </a:lnTo>
                    <a:lnTo>
                      <a:pt x="210" y="22"/>
                    </a:lnTo>
                    <a:lnTo>
                      <a:pt x="195" y="22"/>
                    </a:lnTo>
                    <a:lnTo>
                      <a:pt x="179" y="22"/>
                    </a:lnTo>
                    <a:lnTo>
                      <a:pt x="165" y="22"/>
                    </a:lnTo>
                    <a:lnTo>
                      <a:pt x="151" y="22"/>
                    </a:lnTo>
                    <a:lnTo>
                      <a:pt x="131" y="20"/>
                    </a:lnTo>
                    <a:lnTo>
                      <a:pt x="113" y="18"/>
                    </a:lnTo>
                    <a:lnTo>
                      <a:pt x="93" y="15"/>
                    </a:lnTo>
                    <a:lnTo>
                      <a:pt x="75" y="13"/>
                    </a:lnTo>
                    <a:lnTo>
                      <a:pt x="57" y="11"/>
                    </a:lnTo>
                    <a:lnTo>
                      <a:pt x="38" y="7"/>
                    </a:lnTo>
                    <a:lnTo>
                      <a:pt x="20" y="4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0" name="Freeform 629"/>
              <p:cNvSpPr>
                <a:spLocks/>
              </p:cNvSpPr>
              <p:nvPr/>
            </p:nvSpPr>
            <p:spPr bwMode="auto">
              <a:xfrm>
                <a:off x="1758" y="4766"/>
                <a:ext cx="33" cy="99"/>
              </a:xfrm>
              <a:custGeom>
                <a:avLst/>
                <a:gdLst>
                  <a:gd name="T0" fmla="*/ 1 w 66"/>
                  <a:gd name="T1" fmla="*/ 0 h 200"/>
                  <a:gd name="T2" fmla="*/ 1 w 66"/>
                  <a:gd name="T3" fmla="*/ 0 h 200"/>
                  <a:gd name="T4" fmla="*/ 1 w 66"/>
                  <a:gd name="T5" fmla="*/ 0 h 200"/>
                  <a:gd name="T6" fmla="*/ 1 w 66"/>
                  <a:gd name="T7" fmla="*/ 0 h 200"/>
                  <a:gd name="T8" fmla="*/ 1 w 66"/>
                  <a:gd name="T9" fmla="*/ 0 h 200"/>
                  <a:gd name="T10" fmla="*/ 1 w 66"/>
                  <a:gd name="T11" fmla="*/ 0 h 200"/>
                  <a:gd name="T12" fmla="*/ 1 w 66"/>
                  <a:gd name="T13" fmla="*/ 0 h 200"/>
                  <a:gd name="T14" fmla="*/ 1 w 66"/>
                  <a:gd name="T15" fmla="*/ 0 h 200"/>
                  <a:gd name="T16" fmla="*/ 1 w 66"/>
                  <a:gd name="T17" fmla="*/ 0 h 200"/>
                  <a:gd name="T18" fmla="*/ 1 w 66"/>
                  <a:gd name="T19" fmla="*/ 0 h 200"/>
                  <a:gd name="T20" fmla="*/ 0 w 66"/>
                  <a:gd name="T21" fmla="*/ 0 h 200"/>
                  <a:gd name="T22" fmla="*/ 0 w 66"/>
                  <a:gd name="T23" fmla="*/ 0 h 200"/>
                  <a:gd name="T24" fmla="*/ 1 w 66"/>
                  <a:gd name="T25" fmla="*/ 0 h 200"/>
                  <a:gd name="T26" fmla="*/ 1 w 66"/>
                  <a:gd name="T27" fmla="*/ 0 h 200"/>
                  <a:gd name="T28" fmla="*/ 1 w 66"/>
                  <a:gd name="T29" fmla="*/ 0 h 200"/>
                  <a:gd name="T30" fmla="*/ 1 w 66"/>
                  <a:gd name="T31" fmla="*/ 0 h 200"/>
                  <a:gd name="T32" fmla="*/ 1 w 66"/>
                  <a:gd name="T33" fmla="*/ 0 h 200"/>
                  <a:gd name="T34" fmla="*/ 1 w 66"/>
                  <a:gd name="T35" fmla="*/ 0 h 200"/>
                  <a:gd name="T36" fmla="*/ 1 w 66"/>
                  <a:gd name="T37" fmla="*/ 0 h 200"/>
                  <a:gd name="T38" fmla="*/ 1 w 66"/>
                  <a:gd name="T39" fmla="*/ 0 h 200"/>
                  <a:gd name="T40" fmla="*/ 1 w 66"/>
                  <a:gd name="T41" fmla="*/ 0 h 200"/>
                  <a:gd name="T42" fmla="*/ 1 w 66"/>
                  <a:gd name="T43" fmla="*/ 0 h 200"/>
                  <a:gd name="T44" fmla="*/ 1 w 66"/>
                  <a:gd name="T45" fmla="*/ 0 h 200"/>
                  <a:gd name="T46" fmla="*/ 1 w 66"/>
                  <a:gd name="T47" fmla="*/ 0 h 200"/>
                  <a:gd name="T48" fmla="*/ 1 w 66"/>
                  <a:gd name="T49" fmla="*/ 0 h 200"/>
                  <a:gd name="T50" fmla="*/ 1 w 66"/>
                  <a:gd name="T51" fmla="*/ 0 h 200"/>
                  <a:gd name="T52" fmla="*/ 1 w 66"/>
                  <a:gd name="T53" fmla="*/ 0 h 200"/>
                  <a:gd name="T54" fmla="*/ 1 w 66"/>
                  <a:gd name="T55" fmla="*/ 0 h 200"/>
                  <a:gd name="T56" fmla="*/ 1 w 66"/>
                  <a:gd name="T57" fmla="*/ 0 h 200"/>
                  <a:gd name="T58" fmla="*/ 1 w 66"/>
                  <a:gd name="T59" fmla="*/ 0 h 2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66" h="200">
                    <a:moveTo>
                      <a:pt x="48" y="1"/>
                    </a:moveTo>
                    <a:lnTo>
                      <a:pt x="56" y="25"/>
                    </a:lnTo>
                    <a:lnTo>
                      <a:pt x="60" y="51"/>
                    </a:lnTo>
                    <a:lnTo>
                      <a:pt x="62" y="79"/>
                    </a:lnTo>
                    <a:lnTo>
                      <a:pt x="58" y="107"/>
                    </a:lnTo>
                    <a:lnTo>
                      <a:pt x="51" y="134"/>
                    </a:lnTo>
                    <a:lnTo>
                      <a:pt x="40" y="158"/>
                    </a:lnTo>
                    <a:lnTo>
                      <a:pt x="25" y="178"/>
                    </a:lnTo>
                    <a:lnTo>
                      <a:pt x="4" y="192"/>
                    </a:lnTo>
                    <a:lnTo>
                      <a:pt x="2" y="194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3" y="200"/>
                    </a:lnTo>
                    <a:lnTo>
                      <a:pt x="14" y="195"/>
                    </a:lnTo>
                    <a:lnTo>
                      <a:pt x="25" y="190"/>
                    </a:lnTo>
                    <a:lnTo>
                      <a:pt x="34" y="183"/>
                    </a:lnTo>
                    <a:lnTo>
                      <a:pt x="42" y="175"/>
                    </a:lnTo>
                    <a:lnTo>
                      <a:pt x="49" y="166"/>
                    </a:lnTo>
                    <a:lnTo>
                      <a:pt x="55" y="156"/>
                    </a:lnTo>
                    <a:lnTo>
                      <a:pt x="58" y="144"/>
                    </a:lnTo>
                    <a:lnTo>
                      <a:pt x="62" y="133"/>
                    </a:lnTo>
                    <a:lnTo>
                      <a:pt x="65" y="101"/>
                    </a:lnTo>
                    <a:lnTo>
                      <a:pt x="66" y="65"/>
                    </a:lnTo>
                    <a:lnTo>
                      <a:pt x="60" y="31"/>
                    </a:lnTo>
                    <a:lnTo>
                      <a:pt x="49" y="0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1" name="Freeform 630"/>
              <p:cNvSpPr>
                <a:spLocks/>
              </p:cNvSpPr>
              <p:nvPr/>
            </p:nvSpPr>
            <p:spPr bwMode="auto">
              <a:xfrm>
                <a:off x="1779" y="4769"/>
                <a:ext cx="80" cy="9"/>
              </a:xfrm>
              <a:custGeom>
                <a:avLst/>
                <a:gdLst>
                  <a:gd name="T0" fmla="*/ 0 w 160"/>
                  <a:gd name="T1" fmla="*/ 1 h 18"/>
                  <a:gd name="T2" fmla="*/ 1 w 160"/>
                  <a:gd name="T3" fmla="*/ 1 h 18"/>
                  <a:gd name="T4" fmla="*/ 1 w 160"/>
                  <a:gd name="T5" fmla="*/ 1 h 18"/>
                  <a:gd name="T6" fmla="*/ 1 w 160"/>
                  <a:gd name="T7" fmla="*/ 1 h 18"/>
                  <a:gd name="T8" fmla="*/ 1 w 160"/>
                  <a:gd name="T9" fmla="*/ 1 h 18"/>
                  <a:gd name="T10" fmla="*/ 1 w 160"/>
                  <a:gd name="T11" fmla="*/ 1 h 18"/>
                  <a:gd name="T12" fmla="*/ 1 w 160"/>
                  <a:gd name="T13" fmla="*/ 1 h 18"/>
                  <a:gd name="T14" fmla="*/ 1 w 160"/>
                  <a:gd name="T15" fmla="*/ 1 h 18"/>
                  <a:gd name="T16" fmla="*/ 1 w 160"/>
                  <a:gd name="T17" fmla="*/ 1 h 18"/>
                  <a:gd name="T18" fmla="*/ 1 w 160"/>
                  <a:gd name="T19" fmla="*/ 1 h 18"/>
                  <a:gd name="T20" fmla="*/ 1 w 160"/>
                  <a:gd name="T21" fmla="*/ 1 h 18"/>
                  <a:gd name="T22" fmla="*/ 1 w 160"/>
                  <a:gd name="T23" fmla="*/ 1 h 18"/>
                  <a:gd name="T24" fmla="*/ 1 w 160"/>
                  <a:gd name="T25" fmla="*/ 1 h 18"/>
                  <a:gd name="T26" fmla="*/ 1 w 160"/>
                  <a:gd name="T27" fmla="*/ 1 h 18"/>
                  <a:gd name="T28" fmla="*/ 1 w 160"/>
                  <a:gd name="T29" fmla="*/ 1 h 18"/>
                  <a:gd name="T30" fmla="*/ 1 w 160"/>
                  <a:gd name="T31" fmla="*/ 1 h 18"/>
                  <a:gd name="T32" fmla="*/ 1 w 160"/>
                  <a:gd name="T33" fmla="*/ 1 h 18"/>
                  <a:gd name="T34" fmla="*/ 1 w 160"/>
                  <a:gd name="T35" fmla="*/ 1 h 18"/>
                  <a:gd name="T36" fmla="*/ 1 w 160"/>
                  <a:gd name="T37" fmla="*/ 1 h 18"/>
                  <a:gd name="T38" fmla="*/ 1 w 160"/>
                  <a:gd name="T39" fmla="*/ 1 h 18"/>
                  <a:gd name="T40" fmla="*/ 1 w 160"/>
                  <a:gd name="T41" fmla="*/ 1 h 18"/>
                  <a:gd name="T42" fmla="*/ 1 w 160"/>
                  <a:gd name="T43" fmla="*/ 1 h 18"/>
                  <a:gd name="T44" fmla="*/ 1 w 160"/>
                  <a:gd name="T45" fmla="*/ 1 h 18"/>
                  <a:gd name="T46" fmla="*/ 1 w 160"/>
                  <a:gd name="T47" fmla="*/ 0 h 18"/>
                  <a:gd name="T48" fmla="*/ 1 w 160"/>
                  <a:gd name="T49" fmla="*/ 0 h 18"/>
                  <a:gd name="T50" fmla="*/ 1 w 160"/>
                  <a:gd name="T51" fmla="*/ 1 h 18"/>
                  <a:gd name="T52" fmla="*/ 1 w 160"/>
                  <a:gd name="T53" fmla="*/ 1 h 18"/>
                  <a:gd name="T54" fmla="*/ 1 w 160"/>
                  <a:gd name="T55" fmla="*/ 1 h 18"/>
                  <a:gd name="T56" fmla="*/ 0 w 160"/>
                  <a:gd name="T57" fmla="*/ 1 h 18"/>
                  <a:gd name="T58" fmla="*/ 0 w 160"/>
                  <a:gd name="T59" fmla="*/ 1 h 18"/>
                  <a:gd name="T60" fmla="*/ 0 w 160"/>
                  <a:gd name="T61" fmla="*/ 1 h 18"/>
                  <a:gd name="T62" fmla="*/ 0 w 160"/>
                  <a:gd name="T63" fmla="*/ 1 h 18"/>
                  <a:gd name="T64" fmla="*/ 0 w 160"/>
                  <a:gd name="T65" fmla="*/ 1 h 18"/>
                  <a:gd name="T66" fmla="*/ 0 w 160"/>
                  <a:gd name="T67" fmla="*/ 1 h 1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60" h="18">
                    <a:moveTo>
                      <a:pt x="0" y="18"/>
                    </a:moveTo>
                    <a:lnTo>
                      <a:pt x="8" y="16"/>
                    </a:lnTo>
                    <a:lnTo>
                      <a:pt x="16" y="15"/>
                    </a:lnTo>
                    <a:lnTo>
                      <a:pt x="25" y="15"/>
                    </a:lnTo>
                    <a:lnTo>
                      <a:pt x="35" y="14"/>
                    </a:lnTo>
                    <a:lnTo>
                      <a:pt x="43" y="14"/>
                    </a:lnTo>
                    <a:lnTo>
                      <a:pt x="52" y="14"/>
                    </a:lnTo>
                    <a:lnTo>
                      <a:pt x="61" y="14"/>
                    </a:lnTo>
                    <a:lnTo>
                      <a:pt x="69" y="14"/>
                    </a:lnTo>
                    <a:lnTo>
                      <a:pt x="80" y="14"/>
                    </a:lnTo>
                    <a:lnTo>
                      <a:pt x="90" y="14"/>
                    </a:lnTo>
                    <a:lnTo>
                      <a:pt x="100" y="14"/>
                    </a:lnTo>
                    <a:lnTo>
                      <a:pt x="111" y="14"/>
                    </a:lnTo>
                    <a:lnTo>
                      <a:pt x="121" y="15"/>
                    </a:lnTo>
                    <a:lnTo>
                      <a:pt x="131" y="15"/>
                    </a:lnTo>
                    <a:lnTo>
                      <a:pt x="142" y="16"/>
                    </a:lnTo>
                    <a:lnTo>
                      <a:pt x="152" y="16"/>
                    </a:lnTo>
                    <a:lnTo>
                      <a:pt x="156" y="15"/>
                    </a:lnTo>
                    <a:lnTo>
                      <a:pt x="159" y="12"/>
                    </a:lnTo>
                    <a:lnTo>
                      <a:pt x="160" y="8"/>
                    </a:lnTo>
                    <a:lnTo>
                      <a:pt x="158" y="6"/>
                    </a:lnTo>
                    <a:lnTo>
                      <a:pt x="140" y="4"/>
                    </a:lnTo>
                    <a:lnTo>
                      <a:pt x="119" y="1"/>
                    </a:lnTo>
                    <a:lnTo>
                      <a:pt x="98" y="0"/>
                    </a:lnTo>
                    <a:lnTo>
                      <a:pt x="77" y="0"/>
                    </a:lnTo>
                    <a:lnTo>
                      <a:pt x="57" y="1"/>
                    </a:lnTo>
                    <a:lnTo>
                      <a:pt x="37" y="5"/>
                    </a:lnTo>
                    <a:lnTo>
                      <a:pt x="17" y="9"/>
                    </a:lnTo>
                    <a:lnTo>
                      <a:pt x="0" y="1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2" name="Freeform 631"/>
              <p:cNvSpPr>
                <a:spLocks/>
              </p:cNvSpPr>
              <p:nvPr/>
            </p:nvSpPr>
            <p:spPr bwMode="auto">
              <a:xfrm>
                <a:off x="1800" y="4770"/>
                <a:ext cx="46" cy="109"/>
              </a:xfrm>
              <a:custGeom>
                <a:avLst/>
                <a:gdLst>
                  <a:gd name="T0" fmla="*/ 1 w 92"/>
                  <a:gd name="T1" fmla="*/ 0 h 219"/>
                  <a:gd name="T2" fmla="*/ 1 w 92"/>
                  <a:gd name="T3" fmla="*/ 0 h 219"/>
                  <a:gd name="T4" fmla="*/ 1 w 92"/>
                  <a:gd name="T5" fmla="*/ 0 h 219"/>
                  <a:gd name="T6" fmla="*/ 1 w 92"/>
                  <a:gd name="T7" fmla="*/ 0 h 219"/>
                  <a:gd name="T8" fmla="*/ 1 w 92"/>
                  <a:gd name="T9" fmla="*/ 0 h 219"/>
                  <a:gd name="T10" fmla="*/ 1 w 92"/>
                  <a:gd name="T11" fmla="*/ 0 h 219"/>
                  <a:gd name="T12" fmla="*/ 1 w 92"/>
                  <a:gd name="T13" fmla="*/ 0 h 219"/>
                  <a:gd name="T14" fmla="*/ 1 w 92"/>
                  <a:gd name="T15" fmla="*/ 0 h 219"/>
                  <a:gd name="T16" fmla="*/ 1 w 92"/>
                  <a:gd name="T17" fmla="*/ 0 h 219"/>
                  <a:gd name="T18" fmla="*/ 1 w 92"/>
                  <a:gd name="T19" fmla="*/ 0 h 219"/>
                  <a:gd name="T20" fmla="*/ 1 w 92"/>
                  <a:gd name="T21" fmla="*/ 0 h 219"/>
                  <a:gd name="T22" fmla="*/ 1 w 92"/>
                  <a:gd name="T23" fmla="*/ 0 h 219"/>
                  <a:gd name="T24" fmla="*/ 1 w 92"/>
                  <a:gd name="T25" fmla="*/ 0 h 219"/>
                  <a:gd name="T26" fmla="*/ 0 w 92"/>
                  <a:gd name="T27" fmla="*/ 0 h 219"/>
                  <a:gd name="T28" fmla="*/ 1 w 92"/>
                  <a:gd name="T29" fmla="*/ 0 h 219"/>
                  <a:gd name="T30" fmla="*/ 1 w 92"/>
                  <a:gd name="T31" fmla="*/ 0 h 219"/>
                  <a:gd name="T32" fmla="*/ 1 w 92"/>
                  <a:gd name="T33" fmla="*/ 0 h 219"/>
                  <a:gd name="T34" fmla="*/ 1 w 92"/>
                  <a:gd name="T35" fmla="*/ 0 h 219"/>
                  <a:gd name="T36" fmla="*/ 1 w 92"/>
                  <a:gd name="T37" fmla="*/ 0 h 219"/>
                  <a:gd name="T38" fmla="*/ 1 w 92"/>
                  <a:gd name="T39" fmla="*/ 0 h 219"/>
                  <a:gd name="T40" fmla="*/ 1 w 92"/>
                  <a:gd name="T41" fmla="*/ 0 h 219"/>
                  <a:gd name="T42" fmla="*/ 1 w 92"/>
                  <a:gd name="T43" fmla="*/ 0 h 219"/>
                  <a:gd name="T44" fmla="*/ 1 w 92"/>
                  <a:gd name="T45" fmla="*/ 0 h 219"/>
                  <a:gd name="T46" fmla="*/ 1 w 92"/>
                  <a:gd name="T47" fmla="*/ 0 h 219"/>
                  <a:gd name="T48" fmla="*/ 1 w 92"/>
                  <a:gd name="T49" fmla="*/ 0 h 219"/>
                  <a:gd name="T50" fmla="*/ 1 w 92"/>
                  <a:gd name="T51" fmla="*/ 0 h 219"/>
                  <a:gd name="T52" fmla="*/ 1 w 92"/>
                  <a:gd name="T53" fmla="*/ 0 h 219"/>
                  <a:gd name="T54" fmla="*/ 1 w 92"/>
                  <a:gd name="T55" fmla="*/ 0 h 219"/>
                  <a:gd name="T56" fmla="*/ 1 w 92"/>
                  <a:gd name="T57" fmla="*/ 0 h 219"/>
                  <a:gd name="T58" fmla="*/ 1 w 92"/>
                  <a:gd name="T59" fmla="*/ 0 h 219"/>
                  <a:gd name="T60" fmla="*/ 1 w 92"/>
                  <a:gd name="T61" fmla="*/ 0 h 219"/>
                  <a:gd name="T62" fmla="*/ 1 w 92"/>
                  <a:gd name="T63" fmla="*/ 0 h 219"/>
                  <a:gd name="T64" fmla="*/ 1 w 92"/>
                  <a:gd name="T65" fmla="*/ 0 h 219"/>
                  <a:gd name="T66" fmla="*/ 1 w 92"/>
                  <a:gd name="T67" fmla="*/ 0 h 219"/>
                  <a:gd name="T68" fmla="*/ 1 w 92"/>
                  <a:gd name="T69" fmla="*/ 0 h 219"/>
                  <a:gd name="T70" fmla="*/ 1 w 92"/>
                  <a:gd name="T71" fmla="*/ 0 h 219"/>
                  <a:gd name="T72" fmla="*/ 1 w 92"/>
                  <a:gd name="T73" fmla="*/ 0 h 219"/>
                  <a:gd name="T74" fmla="*/ 1 w 92"/>
                  <a:gd name="T75" fmla="*/ 0 h 219"/>
                  <a:gd name="T76" fmla="*/ 1 w 92"/>
                  <a:gd name="T77" fmla="*/ 0 h 219"/>
                  <a:gd name="T78" fmla="*/ 1 w 92"/>
                  <a:gd name="T79" fmla="*/ 0 h 219"/>
                  <a:gd name="T80" fmla="*/ 1 w 92"/>
                  <a:gd name="T81" fmla="*/ 0 h 219"/>
                  <a:gd name="T82" fmla="*/ 1 w 92"/>
                  <a:gd name="T83" fmla="*/ 0 h 2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2" h="219">
                    <a:moveTo>
                      <a:pt x="85" y="5"/>
                    </a:moveTo>
                    <a:lnTo>
                      <a:pt x="83" y="22"/>
                    </a:lnTo>
                    <a:lnTo>
                      <a:pt x="81" y="40"/>
                    </a:lnTo>
                    <a:lnTo>
                      <a:pt x="81" y="57"/>
                    </a:lnTo>
                    <a:lnTo>
                      <a:pt x="79" y="75"/>
                    </a:lnTo>
                    <a:lnTo>
                      <a:pt x="74" y="96"/>
                    </a:lnTo>
                    <a:lnTo>
                      <a:pt x="68" y="116"/>
                    </a:lnTo>
                    <a:lnTo>
                      <a:pt x="59" y="134"/>
                    </a:lnTo>
                    <a:lnTo>
                      <a:pt x="50" y="151"/>
                    </a:lnTo>
                    <a:lnTo>
                      <a:pt x="40" y="167"/>
                    </a:lnTo>
                    <a:lnTo>
                      <a:pt x="27" y="185"/>
                    </a:lnTo>
                    <a:lnTo>
                      <a:pt x="15" y="200"/>
                    </a:lnTo>
                    <a:lnTo>
                      <a:pt x="1" y="216"/>
                    </a:lnTo>
                    <a:lnTo>
                      <a:pt x="0" y="218"/>
                    </a:lnTo>
                    <a:lnTo>
                      <a:pt x="1" y="219"/>
                    </a:lnTo>
                    <a:lnTo>
                      <a:pt x="3" y="219"/>
                    </a:lnTo>
                    <a:lnTo>
                      <a:pt x="5" y="218"/>
                    </a:lnTo>
                    <a:lnTo>
                      <a:pt x="18" y="205"/>
                    </a:lnTo>
                    <a:lnTo>
                      <a:pt x="31" y="193"/>
                    </a:lnTo>
                    <a:lnTo>
                      <a:pt x="43" y="178"/>
                    </a:lnTo>
                    <a:lnTo>
                      <a:pt x="55" y="163"/>
                    </a:lnTo>
                    <a:lnTo>
                      <a:pt x="65" y="148"/>
                    </a:lnTo>
                    <a:lnTo>
                      <a:pt x="73" y="132"/>
                    </a:lnTo>
                    <a:lnTo>
                      <a:pt x="80" y="114"/>
                    </a:lnTo>
                    <a:lnTo>
                      <a:pt x="85" y="97"/>
                    </a:lnTo>
                    <a:lnTo>
                      <a:pt x="88" y="74"/>
                    </a:lnTo>
                    <a:lnTo>
                      <a:pt x="92" y="49"/>
                    </a:lnTo>
                    <a:lnTo>
                      <a:pt x="92" y="22"/>
                    </a:lnTo>
                    <a:lnTo>
                      <a:pt x="85" y="0"/>
                    </a:lnTo>
                    <a:lnTo>
                      <a:pt x="84" y="2"/>
                    </a:lnTo>
                    <a:lnTo>
                      <a:pt x="84" y="3"/>
                    </a:lnTo>
                    <a:lnTo>
                      <a:pt x="84" y="4"/>
                    </a:lnTo>
                    <a:lnTo>
                      <a:pt x="84" y="5"/>
                    </a:lnTo>
                    <a:lnTo>
                      <a:pt x="85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3" name="Freeform 632"/>
              <p:cNvSpPr>
                <a:spLocks/>
              </p:cNvSpPr>
              <p:nvPr/>
            </p:nvSpPr>
            <p:spPr bwMode="auto">
              <a:xfrm>
                <a:off x="1864" y="4718"/>
                <a:ext cx="98" cy="105"/>
              </a:xfrm>
              <a:custGeom>
                <a:avLst/>
                <a:gdLst>
                  <a:gd name="T0" fmla="*/ 1 w 196"/>
                  <a:gd name="T1" fmla="*/ 1 h 210"/>
                  <a:gd name="T2" fmla="*/ 1 w 196"/>
                  <a:gd name="T3" fmla="*/ 1 h 210"/>
                  <a:gd name="T4" fmla="*/ 1 w 196"/>
                  <a:gd name="T5" fmla="*/ 1 h 210"/>
                  <a:gd name="T6" fmla="*/ 1 w 196"/>
                  <a:gd name="T7" fmla="*/ 1 h 210"/>
                  <a:gd name="T8" fmla="*/ 1 w 196"/>
                  <a:gd name="T9" fmla="*/ 1 h 210"/>
                  <a:gd name="T10" fmla="*/ 1 w 196"/>
                  <a:gd name="T11" fmla="*/ 1 h 210"/>
                  <a:gd name="T12" fmla="*/ 1 w 196"/>
                  <a:gd name="T13" fmla="*/ 1 h 210"/>
                  <a:gd name="T14" fmla="*/ 1 w 196"/>
                  <a:gd name="T15" fmla="*/ 1 h 210"/>
                  <a:gd name="T16" fmla="*/ 1 w 196"/>
                  <a:gd name="T17" fmla="*/ 1 h 210"/>
                  <a:gd name="T18" fmla="*/ 1 w 196"/>
                  <a:gd name="T19" fmla="*/ 1 h 210"/>
                  <a:gd name="T20" fmla="*/ 1 w 196"/>
                  <a:gd name="T21" fmla="*/ 1 h 210"/>
                  <a:gd name="T22" fmla="*/ 1 w 196"/>
                  <a:gd name="T23" fmla="*/ 1 h 210"/>
                  <a:gd name="T24" fmla="*/ 1 w 196"/>
                  <a:gd name="T25" fmla="*/ 1 h 210"/>
                  <a:gd name="T26" fmla="*/ 1 w 196"/>
                  <a:gd name="T27" fmla="*/ 1 h 210"/>
                  <a:gd name="T28" fmla="*/ 1 w 196"/>
                  <a:gd name="T29" fmla="*/ 1 h 210"/>
                  <a:gd name="T30" fmla="*/ 1 w 196"/>
                  <a:gd name="T31" fmla="*/ 1 h 210"/>
                  <a:gd name="T32" fmla="*/ 1 w 196"/>
                  <a:gd name="T33" fmla="*/ 1 h 210"/>
                  <a:gd name="T34" fmla="*/ 1 w 196"/>
                  <a:gd name="T35" fmla="*/ 1 h 210"/>
                  <a:gd name="T36" fmla="*/ 1 w 196"/>
                  <a:gd name="T37" fmla="*/ 1 h 210"/>
                  <a:gd name="T38" fmla="*/ 1 w 196"/>
                  <a:gd name="T39" fmla="*/ 1 h 210"/>
                  <a:gd name="T40" fmla="*/ 1 w 196"/>
                  <a:gd name="T41" fmla="*/ 0 h 210"/>
                  <a:gd name="T42" fmla="*/ 1 w 196"/>
                  <a:gd name="T43" fmla="*/ 1 h 210"/>
                  <a:gd name="T44" fmla="*/ 1 w 196"/>
                  <a:gd name="T45" fmla="*/ 1 h 210"/>
                  <a:gd name="T46" fmla="*/ 1 w 196"/>
                  <a:gd name="T47" fmla="*/ 1 h 210"/>
                  <a:gd name="T48" fmla="*/ 1 w 196"/>
                  <a:gd name="T49" fmla="*/ 1 h 210"/>
                  <a:gd name="T50" fmla="*/ 1 w 196"/>
                  <a:gd name="T51" fmla="*/ 1 h 210"/>
                  <a:gd name="T52" fmla="*/ 1 w 196"/>
                  <a:gd name="T53" fmla="*/ 1 h 210"/>
                  <a:gd name="T54" fmla="*/ 1 w 196"/>
                  <a:gd name="T55" fmla="*/ 1 h 210"/>
                  <a:gd name="T56" fmla="*/ 1 w 196"/>
                  <a:gd name="T57" fmla="*/ 1 h 210"/>
                  <a:gd name="T58" fmla="*/ 1 w 196"/>
                  <a:gd name="T59" fmla="*/ 1 h 210"/>
                  <a:gd name="T60" fmla="*/ 1 w 196"/>
                  <a:gd name="T61" fmla="*/ 1 h 210"/>
                  <a:gd name="T62" fmla="*/ 1 w 196"/>
                  <a:gd name="T63" fmla="*/ 1 h 210"/>
                  <a:gd name="T64" fmla="*/ 1 w 196"/>
                  <a:gd name="T65" fmla="*/ 1 h 210"/>
                  <a:gd name="T66" fmla="*/ 1 w 196"/>
                  <a:gd name="T67" fmla="*/ 1 h 210"/>
                  <a:gd name="T68" fmla="*/ 1 w 196"/>
                  <a:gd name="T69" fmla="*/ 1 h 210"/>
                  <a:gd name="T70" fmla="*/ 1 w 196"/>
                  <a:gd name="T71" fmla="*/ 1 h 210"/>
                  <a:gd name="T72" fmla="*/ 0 w 196"/>
                  <a:gd name="T73" fmla="*/ 1 h 210"/>
                  <a:gd name="T74" fmla="*/ 0 w 196"/>
                  <a:gd name="T75" fmla="*/ 1 h 210"/>
                  <a:gd name="T76" fmla="*/ 1 w 196"/>
                  <a:gd name="T77" fmla="*/ 1 h 210"/>
                  <a:gd name="T78" fmla="*/ 1 w 196"/>
                  <a:gd name="T79" fmla="*/ 1 h 210"/>
                  <a:gd name="T80" fmla="*/ 1 w 196"/>
                  <a:gd name="T81" fmla="*/ 1 h 210"/>
                  <a:gd name="T82" fmla="*/ 1 w 196"/>
                  <a:gd name="T83" fmla="*/ 1 h 21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6" h="210">
                    <a:moveTo>
                      <a:pt x="1" y="210"/>
                    </a:moveTo>
                    <a:lnTo>
                      <a:pt x="5" y="197"/>
                    </a:lnTo>
                    <a:lnTo>
                      <a:pt x="11" y="184"/>
                    </a:lnTo>
                    <a:lnTo>
                      <a:pt x="16" y="170"/>
                    </a:lnTo>
                    <a:lnTo>
                      <a:pt x="22" y="156"/>
                    </a:lnTo>
                    <a:lnTo>
                      <a:pt x="27" y="144"/>
                    </a:lnTo>
                    <a:lnTo>
                      <a:pt x="33" y="130"/>
                    </a:lnTo>
                    <a:lnTo>
                      <a:pt x="40" y="117"/>
                    </a:lnTo>
                    <a:lnTo>
                      <a:pt x="47" y="105"/>
                    </a:lnTo>
                    <a:lnTo>
                      <a:pt x="60" y="86"/>
                    </a:lnTo>
                    <a:lnTo>
                      <a:pt x="75" y="70"/>
                    </a:lnTo>
                    <a:lnTo>
                      <a:pt x="91" y="56"/>
                    </a:lnTo>
                    <a:lnTo>
                      <a:pt x="109" y="43"/>
                    </a:lnTo>
                    <a:lnTo>
                      <a:pt x="128" y="33"/>
                    </a:lnTo>
                    <a:lnTo>
                      <a:pt x="148" y="24"/>
                    </a:lnTo>
                    <a:lnTo>
                      <a:pt x="168" y="16"/>
                    </a:lnTo>
                    <a:lnTo>
                      <a:pt x="189" y="10"/>
                    </a:lnTo>
                    <a:lnTo>
                      <a:pt x="192" y="8"/>
                    </a:lnTo>
                    <a:lnTo>
                      <a:pt x="196" y="4"/>
                    </a:lnTo>
                    <a:lnTo>
                      <a:pt x="196" y="1"/>
                    </a:lnTo>
                    <a:lnTo>
                      <a:pt x="192" y="0"/>
                    </a:lnTo>
                    <a:lnTo>
                      <a:pt x="175" y="2"/>
                    </a:lnTo>
                    <a:lnTo>
                      <a:pt x="158" y="5"/>
                    </a:lnTo>
                    <a:lnTo>
                      <a:pt x="140" y="12"/>
                    </a:lnTo>
                    <a:lnTo>
                      <a:pt x="124" y="19"/>
                    </a:lnTo>
                    <a:lnTo>
                      <a:pt x="109" y="29"/>
                    </a:lnTo>
                    <a:lnTo>
                      <a:pt x="94" y="39"/>
                    </a:lnTo>
                    <a:lnTo>
                      <a:pt x="80" y="50"/>
                    </a:lnTo>
                    <a:lnTo>
                      <a:pt x="68" y="63"/>
                    </a:lnTo>
                    <a:lnTo>
                      <a:pt x="54" y="79"/>
                    </a:lnTo>
                    <a:lnTo>
                      <a:pt x="42" y="95"/>
                    </a:lnTo>
                    <a:lnTo>
                      <a:pt x="32" y="114"/>
                    </a:lnTo>
                    <a:lnTo>
                      <a:pt x="24" y="132"/>
                    </a:lnTo>
                    <a:lnTo>
                      <a:pt x="17" y="152"/>
                    </a:lnTo>
                    <a:lnTo>
                      <a:pt x="11" y="171"/>
                    </a:lnTo>
                    <a:lnTo>
                      <a:pt x="5" y="191"/>
                    </a:lnTo>
                    <a:lnTo>
                      <a:pt x="0" y="210"/>
                    </a:lnTo>
                    <a:lnTo>
                      <a:pt x="1" y="2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4" name="Freeform 633"/>
              <p:cNvSpPr>
                <a:spLocks/>
              </p:cNvSpPr>
              <p:nvPr/>
            </p:nvSpPr>
            <p:spPr bwMode="auto">
              <a:xfrm>
                <a:off x="1948" y="4717"/>
                <a:ext cx="59" cy="39"/>
              </a:xfrm>
              <a:custGeom>
                <a:avLst/>
                <a:gdLst>
                  <a:gd name="T0" fmla="*/ 0 w 117"/>
                  <a:gd name="T1" fmla="*/ 1 h 77"/>
                  <a:gd name="T2" fmla="*/ 1 w 117"/>
                  <a:gd name="T3" fmla="*/ 1 h 77"/>
                  <a:gd name="T4" fmla="*/ 1 w 117"/>
                  <a:gd name="T5" fmla="*/ 1 h 77"/>
                  <a:gd name="T6" fmla="*/ 1 w 117"/>
                  <a:gd name="T7" fmla="*/ 1 h 77"/>
                  <a:gd name="T8" fmla="*/ 1 w 117"/>
                  <a:gd name="T9" fmla="*/ 1 h 77"/>
                  <a:gd name="T10" fmla="*/ 1 w 117"/>
                  <a:gd name="T11" fmla="*/ 1 h 77"/>
                  <a:gd name="T12" fmla="*/ 1 w 117"/>
                  <a:gd name="T13" fmla="*/ 1 h 77"/>
                  <a:gd name="T14" fmla="*/ 1 w 117"/>
                  <a:gd name="T15" fmla="*/ 1 h 77"/>
                  <a:gd name="T16" fmla="*/ 1 w 117"/>
                  <a:gd name="T17" fmla="*/ 1 h 77"/>
                  <a:gd name="T18" fmla="*/ 1 w 117"/>
                  <a:gd name="T19" fmla="*/ 1 h 77"/>
                  <a:gd name="T20" fmla="*/ 1 w 117"/>
                  <a:gd name="T21" fmla="*/ 1 h 77"/>
                  <a:gd name="T22" fmla="*/ 1 w 117"/>
                  <a:gd name="T23" fmla="*/ 1 h 77"/>
                  <a:gd name="T24" fmla="*/ 1 w 117"/>
                  <a:gd name="T25" fmla="*/ 1 h 77"/>
                  <a:gd name="T26" fmla="*/ 1 w 117"/>
                  <a:gd name="T27" fmla="*/ 1 h 77"/>
                  <a:gd name="T28" fmla="*/ 1 w 117"/>
                  <a:gd name="T29" fmla="*/ 1 h 77"/>
                  <a:gd name="T30" fmla="*/ 1 w 117"/>
                  <a:gd name="T31" fmla="*/ 1 h 77"/>
                  <a:gd name="T32" fmla="*/ 1 w 117"/>
                  <a:gd name="T33" fmla="*/ 1 h 77"/>
                  <a:gd name="T34" fmla="*/ 1 w 117"/>
                  <a:gd name="T35" fmla="*/ 1 h 77"/>
                  <a:gd name="T36" fmla="*/ 1 w 117"/>
                  <a:gd name="T37" fmla="*/ 1 h 77"/>
                  <a:gd name="T38" fmla="*/ 1 w 117"/>
                  <a:gd name="T39" fmla="*/ 1 h 77"/>
                  <a:gd name="T40" fmla="*/ 1 w 117"/>
                  <a:gd name="T41" fmla="*/ 1 h 77"/>
                  <a:gd name="T42" fmla="*/ 1 w 117"/>
                  <a:gd name="T43" fmla="*/ 1 h 77"/>
                  <a:gd name="T44" fmla="*/ 1 w 117"/>
                  <a:gd name="T45" fmla="*/ 1 h 77"/>
                  <a:gd name="T46" fmla="*/ 1 w 117"/>
                  <a:gd name="T47" fmla="*/ 1 h 77"/>
                  <a:gd name="T48" fmla="*/ 1 w 117"/>
                  <a:gd name="T49" fmla="*/ 1 h 77"/>
                  <a:gd name="T50" fmla="*/ 1 w 117"/>
                  <a:gd name="T51" fmla="*/ 1 h 77"/>
                  <a:gd name="T52" fmla="*/ 1 w 117"/>
                  <a:gd name="T53" fmla="*/ 1 h 77"/>
                  <a:gd name="T54" fmla="*/ 1 w 117"/>
                  <a:gd name="T55" fmla="*/ 1 h 77"/>
                  <a:gd name="T56" fmla="*/ 1 w 117"/>
                  <a:gd name="T57" fmla="*/ 1 h 77"/>
                  <a:gd name="T58" fmla="*/ 1 w 117"/>
                  <a:gd name="T59" fmla="*/ 1 h 77"/>
                  <a:gd name="T60" fmla="*/ 1 w 117"/>
                  <a:gd name="T61" fmla="*/ 1 h 77"/>
                  <a:gd name="T62" fmla="*/ 1 w 117"/>
                  <a:gd name="T63" fmla="*/ 1 h 77"/>
                  <a:gd name="T64" fmla="*/ 1 w 117"/>
                  <a:gd name="T65" fmla="*/ 1 h 77"/>
                  <a:gd name="T66" fmla="*/ 1 w 117"/>
                  <a:gd name="T67" fmla="*/ 1 h 77"/>
                  <a:gd name="T68" fmla="*/ 1 w 117"/>
                  <a:gd name="T69" fmla="*/ 1 h 77"/>
                  <a:gd name="T70" fmla="*/ 1 w 117"/>
                  <a:gd name="T71" fmla="*/ 1 h 77"/>
                  <a:gd name="T72" fmla="*/ 0 w 117"/>
                  <a:gd name="T73" fmla="*/ 0 h 77"/>
                  <a:gd name="T74" fmla="*/ 0 w 117"/>
                  <a:gd name="T75" fmla="*/ 0 h 77"/>
                  <a:gd name="T76" fmla="*/ 0 w 117"/>
                  <a:gd name="T77" fmla="*/ 0 h 77"/>
                  <a:gd name="T78" fmla="*/ 0 w 117"/>
                  <a:gd name="T79" fmla="*/ 1 h 77"/>
                  <a:gd name="T80" fmla="*/ 0 w 117"/>
                  <a:gd name="T81" fmla="*/ 1 h 77"/>
                  <a:gd name="T82" fmla="*/ 0 w 117"/>
                  <a:gd name="T83" fmla="*/ 1 h 7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7" h="77">
                    <a:moveTo>
                      <a:pt x="0" y="1"/>
                    </a:moveTo>
                    <a:lnTo>
                      <a:pt x="7" y="4"/>
                    </a:lnTo>
                    <a:lnTo>
                      <a:pt x="14" y="9"/>
                    </a:lnTo>
                    <a:lnTo>
                      <a:pt x="20" y="13"/>
                    </a:lnTo>
                    <a:lnTo>
                      <a:pt x="27" y="18"/>
                    </a:lnTo>
                    <a:lnTo>
                      <a:pt x="34" y="24"/>
                    </a:lnTo>
                    <a:lnTo>
                      <a:pt x="41" y="30"/>
                    </a:lnTo>
                    <a:lnTo>
                      <a:pt x="47" y="34"/>
                    </a:lnTo>
                    <a:lnTo>
                      <a:pt x="53" y="40"/>
                    </a:lnTo>
                    <a:lnTo>
                      <a:pt x="60" y="46"/>
                    </a:lnTo>
                    <a:lnTo>
                      <a:pt x="67" y="51"/>
                    </a:lnTo>
                    <a:lnTo>
                      <a:pt x="73" y="57"/>
                    </a:lnTo>
                    <a:lnTo>
                      <a:pt x="80" y="62"/>
                    </a:lnTo>
                    <a:lnTo>
                      <a:pt x="88" y="66"/>
                    </a:lnTo>
                    <a:lnTo>
                      <a:pt x="97" y="70"/>
                    </a:lnTo>
                    <a:lnTo>
                      <a:pt x="105" y="73"/>
                    </a:lnTo>
                    <a:lnTo>
                      <a:pt x="113" y="77"/>
                    </a:lnTo>
                    <a:lnTo>
                      <a:pt x="114" y="77"/>
                    </a:lnTo>
                    <a:lnTo>
                      <a:pt x="116" y="74"/>
                    </a:lnTo>
                    <a:lnTo>
                      <a:pt x="117" y="73"/>
                    </a:lnTo>
                    <a:lnTo>
                      <a:pt x="116" y="72"/>
                    </a:lnTo>
                    <a:lnTo>
                      <a:pt x="108" y="68"/>
                    </a:lnTo>
                    <a:lnTo>
                      <a:pt x="100" y="63"/>
                    </a:lnTo>
                    <a:lnTo>
                      <a:pt x="92" y="58"/>
                    </a:lnTo>
                    <a:lnTo>
                      <a:pt x="84" y="54"/>
                    </a:lnTo>
                    <a:lnTo>
                      <a:pt x="76" y="48"/>
                    </a:lnTo>
                    <a:lnTo>
                      <a:pt x="68" y="43"/>
                    </a:lnTo>
                    <a:lnTo>
                      <a:pt x="60" y="36"/>
                    </a:lnTo>
                    <a:lnTo>
                      <a:pt x="53" y="31"/>
                    </a:lnTo>
                    <a:lnTo>
                      <a:pt x="46" y="26"/>
                    </a:lnTo>
                    <a:lnTo>
                      <a:pt x="39" y="21"/>
                    </a:lnTo>
                    <a:lnTo>
                      <a:pt x="31" y="18"/>
                    </a:lnTo>
                    <a:lnTo>
                      <a:pt x="24" y="13"/>
                    </a:lnTo>
                    <a:lnTo>
                      <a:pt x="18" y="9"/>
                    </a:lnTo>
                    <a:lnTo>
                      <a:pt x="12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5" name="Freeform 634"/>
              <p:cNvSpPr>
                <a:spLocks/>
              </p:cNvSpPr>
              <p:nvPr/>
            </p:nvSpPr>
            <p:spPr bwMode="auto">
              <a:xfrm>
                <a:off x="1922" y="4758"/>
                <a:ext cx="122" cy="51"/>
              </a:xfrm>
              <a:custGeom>
                <a:avLst/>
                <a:gdLst>
                  <a:gd name="T0" fmla="*/ 0 w 243"/>
                  <a:gd name="T1" fmla="*/ 0 h 103"/>
                  <a:gd name="T2" fmla="*/ 1 w 243"/>
                  <a:gd name="T3" fmla="*/ 0 h 103"/>
                  <a:gd name="T4" fmla="*/ 1 w 243"/>
                  <a:gd name="T5" fmla="*/ 0 h 103"/>
                  <a:gd name="T6" fmla="*/ 1 w 243"/>
                  <a:gd name="T7" fmla="*/ 0 h 103"/>
                  <a:gd name="T8" fmla="*/ 1 w 243"/>
                  <a:gd name="T9" fmla="*/ 0 h 103"/>
                  <a:gd name="T10" fmla="*/ 1 w 243"/>
                  <a:gd name="T11" fmla="*/ 0 h 103"/>
                  <a:gd name="T12" fmla="*/ 1 w 243"/>
                  <a:gd name="T13" fmla="*/ 0 h 103"/>
                  <a:gd name="T14" fmla="*/ 1 w 243"/>
                  <a:gd name="T15" fmla="*/ 0 h 103"/>
                  <a:gd name="T16" fmla="*/ 1 w 243"/>
                  <a:gd name="T17" fmla="*/ 0 h 103"/>
                  <a:gd name="T18" fmla="*/ 1 w 243"/>
                  <a:gd name="T19" fmla="*/ 0 h 103"/>
                  <a:gd name="T20" fmla="*/ 1 w 243"/>
                  <a:gd name="T21" fmla="*/ 0 h 103"/>
                  <a:gd name="T22" fmla="*/ 1 w 243"/>
                  <a:gd name="T23" fmla="*/ 0 h 103"/>
                  <a:gd name="T24" fmla="*/ 1 w 243"/>
                  <a:gd name="T25" fmla="*/ 0 h 103"/>
                  <a:gd name="T26" fmla="*/ 1 w 243"/>
                  <a:gd name="T27" fmla="*/ 0 h 103"/>
                  <a:gd name="T28" fmla="*/ 1 w 243"/>
                  <a:gd name="T29" fmla="*/ 0 h 103"/>
                  <a:gd name="T30" fmla="*/ 1 w 243"/>
                  <a:gd name="T31" fmla="*/ 0 h 103"/>
                  <a:gd name="T32" fmla="*/ 1 w 243"/>
                  <a:gd name="T33" fmla="*/ 0 h 103"/>
                  <a:gd name="T34" fmla="*/ 1 w 243"/>
                  <a:gd name="T35" fmla="*/ 0 h 103"/>
                  <a:gd name="T36" fmla="*/ 1 w 243"/>
                  <a:gd name="T37" fmla="*/ 0 h 103"/>
                  <a:gd name="T38" fmla="*/ 1 w 243"/>
                  <a:gd name="T39" fmla="*/ 0 h 103"/>
                  <a:gd name="T40" fmla="*/ 1 w 243"/>
                  <a:gd name="T41" fmla="*/ 0 h 103"/>
                  <a:gd name="T42" fmla="*/ 1 w 243"/>
                  <a:gd name="T43" fmla="*/ 0 h 103"/>
                  <a:gd name="T44" fmla="*/ 1 w 243"/>
                  <a:gd name="T45" fmla="*/ 0 h 103"/>
                  <a:gd name="T46" fmla="*/ 1 w 243"/>
                  <a:gd name="T47" fmla="*/ 0 h 103"/>
                  <a:gd name="T48" fmla="*/ 1 w 243"/>
                  <a:gd name="T49" fmla="*/ 0 h 103"/>
                  <a:gd name="T50" fmla="*/ 1 w 243"/>
                  <a:gd name="T51" fmla="*/ 0 h 103"/>
                  <a:gd name="T52" fmla="*/ 1 w 243"/>
                  <a:gd name="T53" fmla="*/ 0 h 103"/>
                  <a:gd name="T54" fmla="*/ 1 w 243"/>
                  <a:gd name="T55" fmla="*/ 0 h 103"/>
                  <a:gd name="T56" fmla="*/ 1 w 243"/>
                  <a:gd name="T57" fmla="*/ 0 h 103"/>
                  <a:gd name="T58" fmla="*/ 1 w 243"/>
                  <a:gd name="T59" fmla="*/ 0 h 103"/>
                  <a:gd name="T60" fmla="*/ 1 w 243"/>
                  <a:gd name="T61" fmla="*/ 0 h 103"/>
                  <a:gd name="T62" fmla="*/ 1 w 243"/>
                  <a:gd name="T63" fmla="*/ 0 h 103"/>
                  <a:gd name="T64" fmla="*/ 1 w 243"/>
                  <a:gd name="T65" fmla="*/ 0 h 103"/>
                  <a:gd name="T66" fmla="*/ 1 w 243"/>
                  <a:gd name="T67" fmla="*/ 0 h 103"/>
                  <a:gd name="T68" fmla="*/ 1 w 243"/>
                  <a:gd name="T69" fmla="*/ 0 h 103"/>
                  <a:gd name="T70" fmla="*/ 1 w 243"/>
                  <a:gd name="T71" fmla="*/ 0 h 103"/>
                  <a:gd name="T72" fmla="*/ 0 w 243"/>
                  <a:gd name="T73" fmla="*/ 0 h 103"/>
                  <a:gd name="T74" fmla="*/ 0 w 243"/>
                  <a:gd name="T75" fmla="*/ 0 h 103"/>
                  <a:gd name="T76" fmla="*/ 0 w 243"/>
                  <a:gd name="T77" fmla="*/ 0 h 103"/>
                  <a:gd name="T78" fmla="*/ 0 w 243"/>
                  <a:gd name="T79" fmla="*/ 0 h 103"/>
                  <a:gd name="T80" fmla="*/ 0 w 243"/>
                  <a:gd name="T81" fmla="*/ 0 h 103"/>
                  <a:gd name="T82" fmla="*/ 0 w 243"/>
                  <a:gd name="T83" fmla="*/ 0 h 10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3" h="103">
                    <a:moveTo>
                      <a:pt x="0" y="103"/>
                    </a:moveTo>
                    <a:lnTo>
                      <a:pt x="10" y="90"/>
                    </a:lnTo>
                    <a:lnTo>
                      <a:pt x="23" y="78"/>
                    </a:lnTo>
                    <a:lnTo>
                      <a:pt x="36" y="67"/>
                    </a:lnTo>
                    <a:lnTo>
                      <a:pt x="48" y="57"/>
                    </a:lnTo>
                    <a:lnTo>
                      <a:pt x="62" y="48"/>
                    </a:lnTo>
                    <a:lnTo>
                      <a:pt x="77" y="41"/>
                    </a:lnTo>
                    <a:lnTo>
                      <a:pt x="92" y="34"/>
                    </a:lnTo>
                    <a:lnTo>
                      <a:pt x="107" y="28"/>
                    </a:lnTo>
                    <a:lnTo>
                      <a:pt x="123" y="22"/>
                    </a:lnTo>
                    <a:lnTo>
                      <a:pt x="139" y="19"/>
                    </a:lnTo>
                    <a:lnTo>
                      <a:pt x="155" y="16"/>
                    </a:lnTo>
                    <a:lnTo>
                      <a:pt x="173" y="14"/>
                    </a:lnTo>
                    <a:lnTo>
                      <a:pt x="189" y="13"/>
                    </a:lnTo>
                    <a:lnTo>
                      <a:pt x="206" y="13"/>
                    </a:lnTo>
                    <a:lnTo>
                      <a:pt x="222" y="14"/>
                    </a:lnTo>
                    <a:lnTo>
                      <a:pt x="238" y="15"/>
                    </a:lnTo>
                    <a:lnTo>
                      <a:pt x="241" y="14"/>
                    </a:lnTo>
                    <a:lnTo>
                      <a:pt x="243" y="11"/>
                    </a:lnTo>
                    <a:lnTo>
                      <a:pt x="243" y="7"/>
                    </a:lnTo>
                    <a:lnTo>
                      <a:pt x="242" y="6"/>
                    </a:lnTo>
                    <a:lnTo>
                      <a:pt x="226" y="3"/>
                    </a:lnTo>
                    <a:lnTo>
                      <a:pt x="208" y="0"/>
                    </a:lnTo>
                    <a:lnTo>
                      <a:pt x="191" y="0"/>
                    </a:lnTo>
                    <a:lnTo>
                      <a:pt x="174" y="1"/>
                    </a:lnTo>
                    <a:lnTo>
                      <a:pt x="158" y="4"/>
                    </a:lnTo>
                    <a:lnTo>
                      <a:pt x="140" y="7"/>
                    </a:lnTo>
                    <a:lnTo>
                      <a:pt x="124" y="12"/>
                    </a:lnTo>
                    <a:lnTo>
                      <a:pt x="107" y="18"/>
                    </a:lnTo>
                    <a:lnTo>
                      <a:pt x="92" y="26"/>
                    </a:lnTo>
                    <a:lnTo>
                      <a:pt x="76" y="34"/>
                    </a:lnTo>
                    <a:lnTo>
                      <a:pt x="61" y="43"/>
                    </a:lnTo>
                    <a:lnTo>
                      <a:pt x="47" y="53"/>
                    </a:lnTo>
                    <a:lnTo>
                      <a:pt x="34" y="64"/>
                    </a:lnTo>
                    <a:lnTo>
                      <a:pt x="22" y="76"/>
                    </a:lnTo>
                    <a:lnTo>
                      <a:pt x="10" y="88"/>
                    </a:lnTo>
                    <a:lnTo>
                      <a:pt x="0" y="102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6" name="Freeform 635"/>
              <p:cNvSpPr>
                <a:spLocks/>
              </p:cNvSpPr>
              <p:nvPr/>
            </p:nvSpPr>
            <p:spPr bwMode="auto">
              <a:xfrm>
                <a:off x="2027" y="4760"/>
                <a:ext cx="19" cy="60"/>
              </a:xfrm>
              <a:custGeom>
                <a:avLst/>
                <a:gdLst>
                  <a:gd name="T0" fmla="*/ 0 w 38"/>
                  <a:gd name="T1" fmla="*/ 0 h 119"/>
                  <a:gd name="T2" fmla="*/ 1 w 38"/>
                  <a:gd name="T3" fmla="*/ 1 h 119"/>
                  <a:gd name="T4" fmla="*/ 1 w 38"/>
                  <a:gd name="T5" fmla="*/ 1 h 119"/>
                  <a:gd name="T6" fmla="*/ 1 w 38"/>
                  <a:gd name="T7" fmla="*/ 1 h 119"/>
                  <a:gd name="T8" fmla="*/ 1 w 38"/>
                  <a:gd name="T9" fmla="*/ 1 h 119"/>
                  <a:gd name="T10" fmla="*/ 1 w 38"/>
                  <a:gd name="T11" fmla="*/ 1 h 119"/>
                  <a:gd name="T12" fmla="*/ 1 w 38"/>
                  <a:gd name="T13" fmla="*/ 1 h 119"/>
                  <a:gd name="T14" fmla="*/ 1 w 38"/>
                  <a:gd name="T15" fmla="*/ 1 h 119"/>
                  <a:gd name="T16" fmla="*/ 1 w 38"/>
                  <a:gd name="T17" fmla="*/ 1 h 119"/>
                  <a:gd name="T18" fmla="*/ 1 w 38"/>
                  <a:gd name="T19" fmla="*/ 1 h 119"/>
                  <a:gd name="T20" fmla="*/ 1 w 38"/>
                  <a:gd name="T21" fmla="*/ 1 h 119"/>
                  <a:gd name="T22" fmla="*/ 1 w 38"/>
                  <a:gd name="T23" fmla="*/ 1 h 119"/>
                  <a:gd name="T24" fmla="*/ 1 w 38"/>
                  <a:gd name="T25" fmla="*/ 1 h 119"/>
                  <a:gd name="T26" fmla="*/ 1 w 38"/>
                  <a:gd name="T27" fmla="*/ 1 h 119"/>
                  <a:gd name="T28" fmla="*/ 1 w 38"/>
                  <a:gd name="T29" fmla="*/ 1 h 119"/>
                  <a:gd name="T30" fmla="*/ 1 w 38"/>
                  <a:gd name="T31" fmla="*/ 1 h 119"/>
                  <a:gd name="T32" fmla="*/ 1 w 38"/>
                  <a:gd name="T33" fmla="*/ 0 h 119"/>
                  <a:gd name="T34" fmla="*/ 0 w 38"/>
                  <a:gd name="T35" fmla="*/ 0 h 119"/>
                  <a:gd name="T36" fmla="*/ 0 w 38"/>
                  <a:gd name="T37" fmla="*/ 0 h 119"/>
                  <a:gd name="T38" fmla="*/ 0 w 38"/>
                  <a:gd name="T39" fmla="*/ 0 h 119"/>
                  <a:gd name="T40" fmla="*/ 0 w 38"/>
                  <a:gd name="T41" fmla="*/ 0 h 119"/>
                  <a:gd name="T42" fmla="*/ 0 w 38"/>
                  <a:gd name="T43" fmla="*/ 0 h 11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8" h="119">
                    <a:moveTo>
                      <a:pt x="0" y="0"/>
                    </a:moveTo>
                    <a:lnTo>
                      <a:pt x="9" y="29"/>
                    </a:lnTo>
                    <a:lnTo>
                      <a:pt x="17" y="59"/>
                    </a:lnTo>
                    <a:lnTo>
                      <a:pt x="25" y="87"/>
                    </a:lnTo>
                    <a:lnTo>
                      <a:pt x="31" y="117"/>
                    </a:lnTo>
                    <a:lnTo>
                      <a:pt x="32" y="119"/>
                    </a:lnTo>
                    <a:lnTo>
                      <a:pt x="34" y="117"/>
                    </a:lnTo>
                    <a:lnTo>
                      <a:pt x="37" y="115"/>
                    </a:lnTo>
                    <a:lnTo>
                      <a:pt x="38" y="113"/>
                    </a:lnTo>
                    <a:lnTo>
                      <a:pt x="35" y="97"/>
                    </a:lnTo>
                    <a:lnTo>
                      <a:pt x="33" y="82"/>
                    </a:lnTo>
                    <a:lnTo>
                      <a:pt x="30" y="68"/>
                    </a:lnTo>
                    <a:lnTo>
                      <a:pt x="26" y="54"/>
                    </a:lnTo>
                    <a:lnTo>
                      <a:pt x="21" y="40"/>
                    </a:lnTo>
                    <a:lnTo>
                      <a:pt x="15" y="26"/>
                    </a:lnTo>
                    <a:lnTo>
                      <a:pt x="9" y="14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7" name="Freeform 636"/>
              <p:cNvSpPr>
                <a:spLocks/>
              </p:cNvSpPr>
              <p:nvPr/>
            </p:nvSpPr>
            <p:spPr bwMode="auto">
              <a:xfrm>
                <a:off x="1902" y="4811"/>
                <a:ext cx="140" cy="32"/>
              </a:xfrm>
              <a:custGeom>
                <a:avLst/>
                <a:gdLst>
                  <a:gd name="T0" fmla="*/ 1 w 280"/>
                  <a:gd name="T1" fmla="*/ 0 h 66"/>
                  <a:gd name="T2" fmla="*/ 1 w 280"/>
                  <a:gd name="T3" fmla="*/ 0 h 66"/>
                  <a:gd name="T4" fmla="*/ 1 w 280"/>
                  <a:gd name="T5" fmla="*/ 0 h 66"/>
                  <a:gd name="T6" fmla="*/ 1 w 280"/>
                  <a:gd name="T7" fmla="*/ 0 h 66"/>
                  <a:gd name="T8" fmla="*/ 1 w 280"/>
                  <a:gd name="T9" fmla="*/ 0 h 66"/>
                  <a:gd name="T10" fmla="*/ 1 w 280"/>
                  <a:gd name="T11" fmla="*/ 0 h 66"/>
                  <a:gd name="T12" fmla="*/ 1 w 280"/>
                  <a:gd name="T13" fmla="*/ 0 h 66"/>
                  <a:gd name="T14" fmla="*/ 1 w 280"/>
                  <a:gd name="T15" fmla="*/ 0 h 66"/>
                  <a:gd name="T16" fmla="*/ 1 w 280"/>
                  <a:gd name="T17" fmla="*/ 0 h 66"/>
                  <a:gd name="T18" fmla="*/ 1 w 280"/>
                  <a:gd name="T19" fmla="*/ 0 h 66"/>
                  <a:gd name="T20" fmla="*/ 1 w 280"/>
                  <a:gd name="T21" fmla="*/ 0 h 66"/>
                  <a:gd name="T22" fmla="*/ 1 w 280"/>
                  <a:gd name="T23" fmla="*/ 0 h 66"/>
                  <a:gd name="T24" fmla="*/ 1 w 280"/>
                  <a:gd name="T25" fmla="*/ 0 h 66"/>
                  <a:gd name="T26" fmla="*/ 1 w 280"/>
                  <a:gd name="T27" fmla="*/ 0 h 66"/>
                  <a:gd name="T28" fmla="*/ 1 w 280"/>
                  <a:gd name="T29" fmla="*/ 0 h 66"/>
                  <a:gd name="T30" fmla="*/ 1 w 280"/>
                  <a:gd name="T31" fmla="*/ 0 h 66"/>
                  <a:gd name="T32" fmla="*/ 1 w 280"/>
                  <a:gd name="T33" fmla="*/ 0 h 66"/>
                  <a:gd name="T34" fmla="*/ 1 w 280"/>
                  <a:gd name="T35" fmla="*/ 0 h 66"/>
                  <a:gd name="T36" fmla="*/ 1 w 280"/>
                  <a:gd name="T37" fmla="*/ 0 h 66"/>
                  <a:gd name="T38" fmla="*/ 1 w 280"/>
                  <a:gd name="T39" fmla="*/ 0 h 66"/>
                  <a:gd name="T40" fmla="*/ 1 w 280"/>
                  <a:gd name="T41" fmla="*/ 0 h 66"/>
                  <a:gd name="T42" fmla="*/ 1 w 280"/>
                  <a:gd name="T43" fmla="*/ 0 h 66"/>
                  <a:gd name="T44" fmla="*/ 1 w 280"/>
                  <a:gd name="T45" fmla="*/ 0 h 66"/>
                  <a:gd name="T46" fmla="*/ 1 w 280"/>
                  <a:gd name="T47" fmla="*/ 0 h 66"/>
                  <a:gd name="T48" fmla="*/ 1 w 280"/>
                  <a:gd name="T49" fmla="*/ 0 h 66"/>
                  <a:gd name="T50" fmla="*/ 1 w 280"/>
                  <a:gd name="T51" fmla="*/ 0 h 66"/>
                  <a:gd name="T52" fmla="*/ 1 w 280"/>
                  <a:gd name="T53" fmla="*/ 0 h 66"/>
                  <a:gd name="T54" fmla="*/ 1 w 280"/>
                  <a:gd name="T55" fmla="*/ 0 h 66"/>
                  <a:gd name="T56" fmla="*/ 1 w 280"/>
                  <a:gd name="T57" fmla="*/ 0 h 66"/>
                  <a:gd name="T58" fmla="*/ 1 w 280"/>
                  <a:gd name="T59" fmla="*/ 0 h 66"/>
                  <a:gd name="T60" fmla="*/ 1 w 280"/>
                  <a:gd name="T61" fmla="*/ 0 h 66"/>
                  <a:gd name="T62" fmla="*/ 1 w 280"/>
                  <a:gd name="T63" fmla="*/ 0 h 66"/>
                  <a:gd name="T64" fmla="*/ 1 w 280"/>
                  <a:gd name="T65" fmla="*/ 0 h 66"/>
                  <a:gd name="T66" fmla="*/ 1 w 280"/>
                  <a:gd name="T67" fmla="*/ 0 h 66"/>
                  <a:gd name="T68" fmla="*/ 1 w 280"/>
                  <a:gd name="T69" fmla="*/ 0 h 66"/>
                  <a:gd name="T70" fmla="*/ 1 w 280"/>
                  <a:gd name="T71" fmla="*/ 0 h 66"/>
                  <a:gd name="T72" fmla="*/ 0 w 280"/>
                  <a:gd name="T73" fmla="*/ 0 h 66"/>
                  <a:gd name="T74" fmla="*/ 0 w 280"/>
                  <a:gd name="T75" fmla="*/ 0 h 66"/>
                  <a:gd name="T76" fmla="*/ 0 w 280"/>
                  <a:gd name="T77" fmla="*/ 0 h 66"/>
                  <a:gd name="T78" fmla="*/ 0 w 280"/>
                  <a:gd name="T79" fmla="*/ 0 h 66"/>
                  <a:gd name="T80" fmla="*/ 1 w 280"/>
                  <a:gd name="T81" fmla="*/ 0 h 66"/>
                  <a:gd name="T82" fmla="*/ 1 w 280"/>
                  <a:gd name="T83" fmla="*/ 0 h 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0" h="66">
                    <a:moveTo>
                      <a:pt x="1" y="66"/>
                    </a:moveTo>
                    <a:lnTo>
                      <a:pt x="16" y="54"/>
                    </a:lnTo>
                    <a:lnTo>
                      <a:pt x="31" y="45"/>
                    </a:lnTo>
                    <a:lnTo>
                      <a:pt x="47" y="37"/>
                    </a:lnTo>
                    <a:lnTo>
                      <a:pt x="63" y="30"/>
                    </a:lnTo>
                    <a:lnTo>
                      <a:pt x="79" y="24"/>
                    </a:lnTo>
                    <a:lnTo>
                      <a:pt x="96" y="21"/>
                    </a:lnTo>
                    <a:lnTo>
                      <a:pt x="114" y="19"/>
                    </a:lnTo>
                    <a:lnTo>
                      <a:pt x="131" y="16"/>
                    </a:lnTo>
                    <a:lnTo>
                      <a:pt x="148" y="16"/>
                    </a:lnTo>
                    <a:lnTo>
                      <a:pt x="165" y="17"/>
                    </a:lnTo>
                    <a:lnTo>
                      <a:pt x="183" y="19"/>
                    </a:lnTo>
                    <a:lnTo>
                      <a:pt x="201" y="21"/>
                    </a:lnTo>
                    <a:lnTo>
                      <a:pt x="219" y="23"/>
                    </a:lnTo>
                    <a:lnTo>
                      <a:pt x="236" y="27"/>
                    </a:lnTo>
                    <a:lnTo>
                      <a:pt x="253" y="31"/>
                    </a:lnTo>
                    <a:lnTo>
                      <a:pt x="270" y="36"/>
                    </a:lnTo>
                    <a:lnTo>
                      <a:pt x="274" y="36"/>
                    </a:lnTo>
                    <a:lnTo>
                      <a:pt x="277" y="34"/>
                    </a:lnTo>
                    <a:lnTo>
                      <a:pt x="280" y="30"/>
                    </a:lnTo>
                    <a:lnTo>
                      <a:pt x="278" y="28"/>
                    </a:lnTo>
                    <a:lnTo>
                      <a:pt x="262" y="20"/>
                    </a:lnTo>
                    <a:lnTo>
                      <a:pt x="245" y="13"/>
                    </a:lnTo>
                    <a:lnTo>
                      <a:pt x="227" y="7"/>
                    </a:lnTo>
                    <a:lnTo>
                      <a:pt x="208" y="4"/>
                    </a:lnTo>
                    <a:lnTo>
                      <a:pt x="190" y="1"/>
                    </a:lnTo>
                    <a:lnTo>
                      <a:pt x="171" y="0"/>
                    </a:lnTo>
                    <a:lnTo>
                      <a:pt x="152" y="1"/>
                    </a:lnTo>
                    <a:lnTo>
                      <a:pt x="133" y="4"/>
                    </a:lnTo>
                    <a:lnTo>
                      <a:pt x="115" y="7"/>
                    </a:lnTo>
                    <a:lnTo>
                      <a:pt x="96" y="12"/>
                    </a:lnTo>
                    <a:lnTo>
                      <a:pt x="78" y="17"/>
                    </a:lnTo>
                    <a:lnTo>
                      <a:pt x="61" y="24"/>
                    </a:lnTo>
                    <a:lnTo>
                      <a:pt x="44" y="32"/>
                    </a:lnTo>
                    <a:lnTo>
                      <a:pt x="28" y="43"/>
                    </a:lnTo>
                    <a:lnTo>
                      <a:pt x="13" y="53"/>
                    </a:lnTo>
                    <a:lnTo>
                      <a:pt x="0" y="66"/>
                    </a:lnTo>
                    <a:lnTo>
                      <a:pt x="1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8" name="Freeform 637"/>
              <p:cNvSpPr>
                <a:spLocks/>
              </p:cNvSpPr>
              <p:nvPr/>
            </p:nvSpPr>
            <p:spPr bwMode="auto">
              <a:xfrm>
                <a:off x="1893" y="4803"/>
                <a:ext cx="38" cy="35"/>
              </a:xfrm>
              <a:custGeom>
                <a:avLst/>
                <a:gdLst>
                  <a:gd name="T0" fmla="*/ 0 w 75"/>
                  <a:gd name="T1" fmla="*/ 1 h 69"/>
                  <a:gd name="T2" fmla="*/ 1 w 75"/>
                  <a:gd name="T3" fmla="*/ 1 h 69"/>
                  <a:gd name="T4" fmla="*/ 1 w 75"/>
                  <a:gd name="T5" fmla="*/ 1 h 69"/>
                  <a:gd name="T6" fmla="*/ 1 w 75"/>
                  <a:gd name="T7" fmla="*/ 1 h 69"/>
                  <a:gd name="T8" fmla="*/ 1 w 75"/>
                  <a:gd name="T9" fmla="*/ 1 h 69"/>
                  <a:gd name="T10" fmla="*/ 1 w 75"/>
                  <a:gd name="T11" fmla="*/ 1 h 69"/>
                  <a:gd name="T12" fmla="*/ 1 w 75"/>
                  <a:gd name="T13" fmla="*/ 1 h 69"/>
                  <a:gd name="T14" fmla="*/ 1 w 75"/>
                  <a:gd name="T15" fmla="*/ 1 h 69"/>
                  <a:gd name="T16" fmla="*/ 1 w 75"/>
                  <a:gd name="T17" fmla="*/ 1 h 69"/>
                  <a:gd name="T18" fmla="*/ 1 w 75"/>
                  <a:gd name="T19" fmla="*/ 1 h 69"/>
                  <a:gd name="T20" fmla="*/ 1 w 75"/>
                  <a:gd name="T21" fmla="*/ 1 h 69"/>
                  <a:gd name="T22" fmla="*/ 1 w 75"/>
                  <a:gd name="T23" fmla="*/ 1 h 69"/>
                  <a:gd name="T24" fmla="*/ 1 w 75"/>
                  <a:gd name="T25" fmla="*/ 1 h 69"/>
                  <a:gd name="T26" fmla="*/ 1 w 75"/>
                  <a:gd name="T27" fmla="*/ 1 h 69"/>
                  <a:gd name="T28" fmla="*/ 1 w 75"/>
                  <a:gd name="T29" fmla="*/ 1 h 69"/>
                  <a:gd name="T30" fmla="*/ 1 w 75"/>
                  <a:gd name="T31" fmla="*/ 1 h 69"/>
                  <a:gd name="T32" fmla="*/ 1 w 75"/>
                  <a:gd name="T33" fmla="*/ 1 h 69"/>
                  <a:gd name="T34" fmla="*/ 1 w 75"/>
                  <a:gd name="T35" fmla="*/ 1 h 69"/>
                  <a:gd name="T36" fmla="*/ 1 w 75"/>
                  <a:gd name="T37" fmla="*/ 1 h 69"/>
                  <a:gd name="T38" fmla="*/ 1 w 75"/>
                  <a:gd name="T39" fmla="*/ 1 h 69"/>
                  <a:gd name="T40" fmla="*/ 1 w 75"/>
                  <a:gd name="T41" fmla="*/ 0 h 69"/>
                  <a:gd name="T42" fmla="*/ 1 w 75"/>
                  <a:gd name="T43" fmla="*/ 0 h 69"/>
                  <a:gd name="T44" fmla="*/ 1 w 75"/>
                  <a:gd name="T45" fmla="*/ 0 h 69"/>
                  <a:gd name="T46" fmla="*/ 0 w 75"/>
                  <a:gd name="T47" fmla="*/ 0 h 69"/>
                  <a:gd name="T48" fmla="*/ 0 w 75"/>
                  <a:gd name="T49" fmla="*/ 1 h 69"/>
                  <a:gd name="T50" fmla="*/ 0 w 75"/>
                  <a:gd name="T51" fmla="*/ 1 h 6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5" h="69">
                    <a:moveTo>
                      <a:pt x="0" y="1"/>
                    </a:moveTo>
                    <a:lnTo>
                      <a:pt x="9" y="8"/>
                    </a:lnTo>
                    <a:lnTo>
                      <a:pt x="19" y="16"/>
                    </a:lnTo>
                    <a:lnTo>
                      <a:pt x="28" y="23"/>
                    </a:lnTo>
                    <a:lnTo>
                      <a:pt x="36" y="31"/>
                    </a:lnTo>
                    <a:lnTo>
                      <a:pt x="43" y="40"/>
                    </a:lnTo>
                    <a:lnTo>
                      <a:pt x="51" y="49"/>
                    </a:lnTo>
                    <a:lnTo>
                      <a:pt x="58" y="59"/>
                    </a:lnTo>
                    <a:lnTo>
                      <a:pt x="65" y="68"/>
                    </a:lnTo>
                    <a:lnTo>
                      <a:pt x="67" y="69"/>
                    </a:lnTo>
                    <a:lnTo>
                      <a:pt x="71" y="67"/>
                    </a:lnTo>
                    <a:lnTo>
                      <a:pt x="74" y="65"/>
                    </a:lnTo>
                    <a:lnTo>
                      <a:pt x="75" y="61"/>
                    </a:lnTo>
                    <a:lnTo>
                      <a:pt x="74" y="49"/>
                    </a:lnTo>
                    <a:lnTo>
                      <a:pt x="68" y="37"/>
                    </a:lnTo>
                    <a:lnTo>
                      <a:pt x="60" y="28"/>
                    </a:lnTo>
                    <a:lnTo>
                      <a:pt x="50" y="20"/>
                    </a:lnTo>
                    <a:lnTo>
                      <a:pt x="37" y="14"/>
                    </a:lnTo>
                    <a:lnTo>
                      <a:pt x="24" y="8"/>
                    </a:lnTo>
                    <a:lnTo>
                      <a:pt x="13" y="4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9" name="Freeform 638"/>
              <p:cNvSpPr>
                <a:spLocks/>
              </p:cNvSpPr>
              <p:nvPr/>
            </p:nvSpPr>
            <p:spPr bwMode="auto">
              <a:xfrm>
                <a:off x="2084" y="4794"/>
                <a:ext cx="70" cy="61"/>
              </a:xfrm>
              <a:custGeom>
                <a:avLst/>
                <a:gdLst>
                  <a:gd name="T0" fmla="*/ 1 w 138"/>
                  <a:gd name="T1" fmla="*/ 0 h 121"/>
                  <a:gd name="T2" fmla="*/ 1 w 138"/>
                  <a:gd name="T3" fmla="*/ 1 h 121"/>
                  <a:gd name="T4" fmla="*/ 1 w 138"/>
                  <a:gd name="T5" fmla="*/ 1 h 121"/>
                  <a:gd name="T6" fmla="*/ 1 w 138"/>
                  <a:gd name="T7" fmla="*/ 1 h 121"/>
                  <a:gd name="T8" fmla="*/ 1 w 138"/>
                  <a:gd name="T9" fmla="*/ 1 h 121"/>
                  <a:gd name="T10" fmla="*/ 1 w 138"/>
                  <a:gd name="T11" fmla="*/ 1 h 121"/>
                  <a:gd name="T12" fmla="*/ 1 w 138"/>
                  <a:gd name="T13" fmla="*/ 1 h 121"/>
                  <a:gd name="T14" fmla="*/ 1 w 138"/>
                  <a:gd name="T15" fmla="*/ 1 h 121"/>
                  <a:gd name="T16" fmla="*/ 0 w 138"/>
                  <a:gd name="T17" fmla="*/ 1 h 121"/>
                  <a:gd name="T18" fmla="*/ 1 w 138"/>
                  <a:gd name="T19" fmla="*/ 1 h 121"/>
                  <a:gd name="T20" fmla="*/ 1 w 138"/>
                  <a:gd name="T21" fmla="*/ 1 h 121"/>
                  <a:gd name="T22" fmla="*/ 1 w 138"/>
                  <a:gd name="T23" fmla="*/ 1 h 121"/>
                  <a:gd name="T24" fmla="*/ 1 w 138"/>
                  <a:gd name="T25" fmla="*/ 1 h 121"/>
                  <a:gd name="T26" fmla="*/ 1 w 138"/>
                  <a:gd name="T27" fmla="*/ 1 h 121"/>
                  <a:gd name="T28" fmla="*/ 1 w 138"/>
                  <a:gd name="T29" fmla="*/ 1 h 121"/>
                  <a:gd name="T30" fmla="*/ 1 w 138"/>
                  <a:gd name="T31" fmla="*/ 1 h 121"/>
                  <a:gd name="T32" fmla="*/ 1 w 138"/>
                  <a:gd name="T33" fmla="*/ 1 h 121"/>
                  <a:gd name="T34" fmla="*/ 1 w 138"/>
                  <a:gd name="T35" fmla="*/ 1 h 121"/>
                  <a:gd name="T36" fmla="*/ 1 w 138"/>
                  <a:gd name="T37" fmla="*/ 1 h 121"/>
                  <a:gd name="T38" fmla="*/ 1 w 138"/>
                  <a:gd name="T39" fmla="*/ 1 h 121"/>
                  <a:gd name="T40" fmla="*/ 1 w 138"/>
                  <a:gd name="T41" fmla="*/ 1 h 121"/>
                  <a:gd name="T42" fmla="*/ 1 w 138"/>
                  <a:gd name="T43" fmla="*/ 1 h 121"/>
                  <a:gd name="T44" fmla="*/ 1 w 138"/>
                  <a:gd name="T45" fmla="*/ 0 h 121"/>
                  <a:gd name="T46" fmla="*/ 1 w 138"/>
                  <a:gd name="T47" fmla="*/ 0 h 121"/>
                  <a:gd name="T48" fmla="*/ 1 w 138"/>
                  <a:gd name="T49" fmla="*/ 0 h 121"/>
                  <a:gd name="T50" fmla="*/ 1 w 138"/>
                  <a:gd name="T51" fmla="*/ 0 h 12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8" h="121">
                    <a:moveTo>
                      <a:pt x="138" y="0"/>
                    </a:moveTo>
                    <a:lnTo>
                      <a:pt x="116" y="6"/>
                    </a:lnTo>
                    <a:lnTo>
                      <a:pt x="93" y="14"/>
                    </a:lnTo>
                    <a:lnTo>
                      <a:pt x="71" y="25"/>
                    </a:lnTo>
                    <a:lnTo>
                      <a:pt x="51" y="39"/>
                    </a:lnTo>
                    <a:lnTo>
                      <a:pt x="32" y="55"/>
                    </a:lnTo>
                    <a:lnTo>
                      <a:pt x="17" y="74"/>
                    </a:lnTo>
                    <a:lnTo>
                      <a:pt x="7" y="94"/>
                    </a:lnTo>
                    <a:lnTo>
                      <a:pt x="0" y="116"/>
                    </a:lnTo>
                    <a:lnTo>
                      <a:pt x="1" y="121"/>
                    </a:lnTo>
                    <a:lnTo>
                      <a:pt x="4" y="121"/>
                    </a:lnTo>
                    <a:lnTo>
                      <a:pt x="8" y="119"/>
                    </a:lnTo>
                    <a:lnTo>
                      <a:pt x="11" y="115"/>
                    </a:lnTo>
                    <a:lnTo>
                      <a:pt x="22" y="95"/>
                    </a:lnTo>
                    <a:lnTo>
                      <a:pt x="34" y="76"/>
                    </a:lnTo>
                    <a:lnTo>
                      <a:pt x="47" y="59"/>
                    </a:lnTo>
                    <a:lnTo>
                      <a:pt x="62" y="44"/>
                    </a:lnTo>
                    <a:lnTo>
                      <a:pt x="78" y="30"/>
                    </a:lnTo>
                    <a:lnTo>
                      <a:pt x="97" y="18"/>
                    </a:lnTo>
                    <a:lnTo>
                      <a:pt x="116" y="8"/>
                    </a:lnTo>
                    <a:lnTo>
                      <a:pt x="138" y="1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0" name="Freeform 639"/>
              <p:cNvSpPr>
                <a:spLocks/>
              </p:cNvSpPr>
              <p:nvPr/>
            </p:nvSpPr>
            <p:spPr bwMode="auto">
              <a:xfrm>
                <a:off x="2079" y="4846"/>
                <a:ext cx="136" cy="53"/>
              </a:xfrm>
              <a:custGeom>
                <a:avLst/>
                <a:gdLst>
                  <a:gd name="T0" fmla="*/ 0 w 273"/>
                  <a:gd name="T1" fmla="*/ 1 h 106"/>
                  <a:gd name="T2" fmla="*/ 0 w 273"/>
                  <a:gd name="T3" fmla="*/ 1 h 106"/>
                  <a:gd name="T4" fmla="*/ 0 w 273"/>
                  <a:gd name="T5" fmla="*/ 1 h 106"/>
                  <a:gd name="T6" fmla="*/ 0 w 273"/>
                  <a:gd name="T7" fmla="*/ 1 h 106"/>
                  <a:gd name="T8" fmla="*/ 0 w 273"/>
                  <a:gd name="T9" fmla="*/ 1 h 106"/>
                  <a:gd name="T10" fmla="*/ 0 w 273"/>
                  <a:gd name="T11" fmla="*/ 1 h 106"/>
                  <a:gd name="T12" fmla="*/ 0 w 273"/>
                  <a:gd name="T13" fmla="*/ 1 h 106"/>
                  <a:gd name="T14" fmla="*/ 0 w 273"/>
                  <a:gd name="T15" fmla="*/ 1 h 106"/>
                  <a:gd name="T16" fmla="*/ 0 w 273"/>
                  <a:gd name="T17" fmla="*/ 1 h 106"/>
                  <a:gd name="T18" fmla="*/ 0 w 273"/>
                  <a:gd name="T19" fmla="*/ 1 h 106"/>
                  <a:gd name="T20" fmla="*/ 0 w 273"/>
                  <a:gd name="T21" fmla="*/ 1 h 106"/>
                  <a:gd name="T22" fmla="*/ 0 w 273"/>
                  <a:gd name="T23" fmla="*/ 1 h 106"/>
                  <a:gd name="T24" fmla="*/ 0 w 273"/>
                  <a:gd name="T25" fmla="*/ 1 h 106"/>
                  <a:gd name="T26" fmla="*/ 0 w 273"/>
                  <a:gd name="T27" fmla="*/ 1 h 106"/>
                  <a:gd name="T28" fmla="*/ 0 w 273"/>
                  <a:gd name="T29" fmla="*/ 1 h 106"/>
                  <a:gd name="T30" fmla="*/ 0 w 273"/>
                  <a:gd name="T31" fmla="*/ 1 h 106"/>
                  <a:gd name="T32" fmla="*/ 0 w 273"/>
                  <a:gd name="T33" fmla="*/ 1 h 106"/>
                  <a:gd name="T34" fmla="*/ 0 w 273"/>
                  <a:gd name="T35" fmla="*/ 1 h 106"/>
                  <a:gd name="T36" fmla="*/ 0 w 273"/>
                  <a:gd name="T37" fmla="*/ 1 h 106"/>
                  <a:gd name="T38" fmla="*/ 0 w 273"/>
                  <a:gd name="T39" fmla="*/ 1 h 106"/>
                  <a:gd name="T40" fmla="*/ 0 w 273"/>
                  <a:gd name="T41" fmla="*/ 1 h 106"/>
                  <a:gd name="T42" fmla="*/ 0 w 273"/>
                  <a:gd name="T43" fmla="*/ 1 h 106"/>
                  <a:gd name="T44" fmla="*/ 0 w 273"/>
                  <a:gd name="T45" fmla="*/ 1 h 106"/>
                  <a:gd name="T46" fmla="*/ 0 w 273"/>
                  <a:gd name="T47" fmla="*/ 1 h 106"/>
                  <a:gd name="T48" fmla="*/ 0 w 273"/>
                  <a:gd name="T49" fmla="*/ 1 h 106"/>
                  <a:gd name="T50" fmla="*/ 0 w 273"/>
                  <a:gd name="T51" fmla="*/ 1 h 106"/>
                  <a:gd name="T52" fmla="*/ 0 w 273"/>
                  <a:gd name="T53" fmla="*/ 1 h 106"/>
                  <a:gd name="T54" fmla="*/ 0 w 273"/>
                  <a:gd name="T55" fmla="*/ 1 h 106"/>
                  <a:gd name="T56" fmla="*/ 0 w 273"/>
                  <a:gd name="T57" fmla="*/ 1 h 106"/>
                  <a:gd name="T58" fmla="*/ 0 w 273"/>
                  <a:gd name="T59" fmla="*/ 1 h 106"/>
                  <a:gd name="T60" fmla="*/ 0 w 273"/>
                  <a:gd name="T61" fmla="*/ 1 h 106"/>
                  <a:gd name="T62" fmla="*/ 0 w 273"/>
                  <a:gd name="T63" fmla="*/ 1 h 106"/>
                  <a:gd name="T64" fmla="*/ 0 w 273"/>
                  <a:gd name="T65" fmla="*/ 0 h 106"/>
                  <a:gd name="T66" fmla="*/ 0 w 273"/>
                  <a:gd name="T67" fmla="*/ 0 h 106"/>
                  <a:gd name="T68" fmla="*/ 0 w 273"/>
                  <a:gd name="T69" fmla="*/ 1 h 106"/>
                  <a:gd name="T70" fmla="*/ 0 w 273"/>
                  <a:gd name="T71" fmla="*/ 1 h 106"/>
                  <a:gd name="T72" fmla="*/ 0 w 273"/>
                  <a:gd name="T73" fmla="*/ 1 h 106"/>
                  <a:gd name="T74" fmla="*/ 0 w 273"/>
                  <a:gd name="T75" fmla="*/ 1 h 106"/>
                  <a:gd name="T76" fmla="*/ 0 w 273"/>
                  <a:gd name="T77" fmla="*/ 1 h 106"/>
                  <a:gd name="T78" fmla="*/ 0 w 273"/>
                  <a:gd name="T79" fmla="*/ 1 h 106"/>
                  <a:gd name="T80" fmla="*/ 0 w 273"/>
                  <a:gd name="T81" fmla="*/ 1 h 106"/>
                  <a:gd name="T82" fmla="*/ 0 w 273"/>
                  <a:gd name="T83" fmla="*/ 1 h 10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3" h="106">
                    <a:moveTo>
                      <a:pt x="0" y="7"/>
                    </a:moveTo>
                    <a:lnTo>
                      <a:pt x="19" y="6"/>
                    </a:lnTo>
                    <a:lnTo>
                      <a:pt x="37" y="6"/>
                    </a:lnTo>
                    <a:lnTo>
                      <a:pt x="55" y="7"/>
                    </a:lnTo>
                    <a:lnTo>
                      <a:pt x="72" y="10"/>
                    </a:lnTo>
                    <a:lnTo>
                      <a:pt x="89" y="14"/>
                    </a:lnTo>
                    <a:lnTo>
                      <a:pt x="105" y="19"/>
                    </a:lnTo>
                    <a:lnTo>
                      <a:pt x="121" y="25"/>
                    </a:lnTo>
                    <a:lnTo>
                      <a:pt x="137" y="32"/>
                    </a:lnTo>
                    <a:lnTo>
                      <a:pt x="152" y="40"/>
                    </a:lnTo>
                    <a:lnTo>
                      <a:pt x="167" y="48"/>
                    </a:lnTo>
                    <a:lnTo>
                      <a:pt x="182" y="56"/>
                    </a:lnTo>
                    <a:lnTo>
                      <a:pt x="197" y="65"/>
                    </a:lnTo>
                    <a:lnTo>
                      <a:pt x="212" y="75"/>
                    </a:lnTo>
                    <a:lnTo>
                      <a:pt x="227" y="84"/>
                    </a:lnTo>
                    <a:lnTo>
                      <a:pt x="241" y="95"/>
                    </a:lnTo>
                    <a:lnTo>
                      <a:pt x="256" y="105"/>
                    </a:lnTo>
                    <a:lnTo>
                      <a:pt x="262" y="106"/>
                    </a:lnTo>
                    <a:lnTo>
                      <a:pt x="269" y="104"/>
                    </a:lnTo>
                    <a:lnTo>
                      <a:pt x="273" y="98"/>
                    </a:lnTo>
                    <a:lnTo>
                      <a:pt x="273" y="93"/>
                    </a:lnTo>
                    <a:lnTo>
                      <a:pt x="265" y="78"/>
                    </a:lnTo>
                    <a:lnTo>
                      <a:pt x="254" y="64"/>
                    </a:lnTo>
                    <a:lnTo>
                      <a:pt x="241" y="51"/>
                    </a:lnTo>
                    <a:lnTo>
                      <a:pt x="226" y="41"/>
                    </a:lnTo>
                    <a:lnTo>
                      <a:pt x="209" y="30"/>
                    </a:lnTo>
                    <a:lnTo>
                      <a:pt x="192" y="22"/>
                    </a:lnTo>
                    <a:lnTo>
                      <a:pt x="173" y="17"/>
                    </a:lnTo>
                    <a:lnTo>
                      <a:pt x="154" y="11"/>
                    </a:lnTo>
                    <a:lnTo>
                      <a:pt x="133" y="6"/>
                    </a:lnTo>
                    <a:lnTo>
                      <a:pt x="112" y="3"/>
                    </a:lnTo>
                    <a:lnTo>
                      <a:pt x="93" y="2"/>
                    </a:lnTo>
                    <a:lnTo>
                      <a:pt x="73" y="0"/>
                    </a:lnTo>
                    <a:lnTo>
                      <a:pt x="53" y="0"/>
                    </a:lnTo>
                    <a:lnTo>
                      <a:pt x="35" y="2"/>
                    </a:lnTo>
                    <a:lnTo>
                      <a:pt x="18" y="4"/>
                    </a:lnTo>
                    <a:lnTo>
                      <a:pt x="1" y="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1" name="Freeform 640"/>
              <p:cNvSpPr>
                <a:spLocks/>
              </p:cNvSpPr>
              <p:nvPr/>
            </p:nvSpPr>
            <p:spPr bwMode="auto">
              <a:xfrm>
                <a:off x="2116" y="4797"/>
                <a:ext cx="125" cy="42"/>
              </a:xfrm>
              <a:custGeom>
                <a:avLst/>
                <a:gdLst>
                  <a:gd name="T0" fmla="*/ 0 w 249"/>
                  <a:gd name="T1" fmla="*/ 1 h 84"/>
                  <a:gd name="T2" fmla="*/ 1 w 249"/>
                  <a:gd name="T3" fmla="*/ 1 h 84"/>
                  <a:gd name="T4" fmla="*/ 1 w 249"/>
                  <a:gd name="T5" fmla="*/ 1 h 84"/>
                  <a:gd name="T6" fmla="*/ 1 w 249"/>
                  <a:gd name="T7" fmla="*/ 1 h 84"/>
                  <a:gd name="T8" fmla="*/ 1 w 249"/>
                  <a:gd name="T9" fmla="*/ 1 h 84"/>
                  <a:gd name="T10" fmla="*/ 1 w 249"/>
                  <a:gd name="T11" fmla="*/ 1 h 84"/>
                  <a:gd name="T12" fmla="*/ 1 w 249"/>
                  <a:gd name="T13" fmla="*/ 1 h 84"/>
                  <a:gd name="T14" fmla="*/ 1 w 249"/>
                  <a:gd name="T15" fmla="*/ 1 h 84"/>
                  <a:gd name="T16" fmla="*/ 1 w 249"/>
                  <a:gd name="T17" fmla="*/ 1 h 84"/>
                  <a:gd name="T18" fmla="*/ 1 w 249"/>
                  <a:gd name="T19" fmla="*/ 1 h 84"/>
                  <a:gd name="T20" fmla="*/ 1 w 249"/>
                  <a:gd name="T21" fmla="*/ 1 h 84"/>
                  <a:gd name="T22" fmla="*/ 1 w 249"/>
                  <a:gd name="T23" fmla="*/ 1 h 84"/>
                  <a:gd name="T24" fmla="*/ 1 w 249"/>
                  <a:gd name="T25" fmla="*/ 1 h 84"/>
                  <a:gd name="T26" fmla="*/ 1 w 249"/>
                  <a:gd name="T27" fmla="*/ 1 h 84"/>
                  <a:gd name="T28" fmla="*/ 1 w 249"/>
                  <a:gd name="T29" fmla="*/ 1 h 84"/>
                  <a:gd name="T30" fmla="*/ 1 w 249"/>
                  <a:gd name="T31" fmla="*/ 1 h 84"/>
                  <a:gd name="T32" fmla="*/ 1 w 249"/>
                  <a:gd name="T33" fmla="*/ 1 h 84"/>
                  <a:gd name="T34" fmla="*/ 1 w 249"/>
                  <a:gd name="T35" fmla="*/ 1 h 84"/>
                  <a:gd name="T36" fmla="*/ 1 w 249"/>
                  <a:gd name="T37" fmla="*/ 1 h 84"/>
                  <a:gd name="T38" fmla="*/ 1 w 249"/>
                  <a:gd name="T39" fmla="*/ 1 h 84"/>
                  <a:gd name="T40" fmla="*/ 1 w 249"/>
                  <a:gd name="T41" fmla="*/ 1 h 84"/>
                  <a:gd name="T42" fmla="*/ 1 w 249"/>
                  <a:gd name="T43" fmla="*/ 1 h 84"/>
                  <a:gd name="T44" fmla="*/ 1 w 249"/>
                  <a:gd name="T45" fmla="*/ 1 h 84"/>
                  <a:gd name="T46" fmla="*/ 1 w 249"/>
                  <a:gd name="T47" fmla="*/ 1 h 84"/>
                  <a:gd name="T48" fmla="*/ 1 w 249"/>
                  <a:gd name="T49" fmla="*/ 1 h 84"/>
                  <a:gd name="T50" fmla="*/ 1 w 249"/>
                  <a:gd name="T51" fmla="*/ 1 h 84"/>
                  <a:gd name="T52" fmla="*/ 1 w 249"/>
                  <a:gd name="T53" fmla="*/ 1 h 84"/>
                  <a:gd name="T54" fmla="*/ 1 w 249"/>
                  <a:gd name="T55" fmla="*/ 1 h 84"/>
                  <a:gd name="T56" fmla="*/ 1 w 249"/>
                  <a:gd name="T57" fmla="*/ 1 h 84"/>
                  <a:gd name="T58" fmla="*/ 1 w 249"/>
                  <a:gd name="T59" fmla="*/ 1 h 84"/>
                  <a:gd name="T60" fmla="*/ 1 w 249"/>
                  <a:gd name="T61" fmla="*/ 1 h 84"/>
                  <a:gd name="T62" fmla="*/ 1 w 249"/>
                  <a:gd name="T63" fmla="*/ 1 h 84"/>
                  <a:gd name="T64" fmla="*/ 1 w 249"/>
                  <a:gd name="T65" fmla="*/ 1 h 84"/>
                  <a:gd name="T66" fmla="*/ 1 w 249"/>
                  <a:gd name="T67" fmla="*/ 0 h 84"/>
                  <a:gd name="T68" fmla="*/ 1 w 249"/>
                  <a:gd name="T69" fmla="*/ 1 h 84"/>
                  <a:gd name="T70" fmla="*/ 1 w 249"/>
                  <a:gd name="T71" fmla="*/ 1 h 84"/>
                  <a:gd name="T72" fmla="*/ 0 w 249"/>
                  <a:gd name="T73" fmla="*/ 1 h 84"/>
                  <a:gd name="T74" fmla="*/ 0 w 249"/>
                  <a:gd name="T75" fmla="*/ 1 h 84"/>
                  <a:gd name="T76" fmla="*/ 0 w 249"/>
                  <a:gd name="T77" fmla="*/ 1 h 84"/>
                  <a:gd name="T78" fmla="*/ 0 w 249"/>
                  <a:gd name="T79" fmla="*/ 1 h 84"/>
                  <a:gd name="T80" fmla="*/ 0 w 249"/>
                  <a:gd name="T81" fmla="*/ 1 h 84"/>
                  <a:gd name="T82" fmla="*/ 0 w 249"/>
                  <a:gd name="T83" fmla="*/ 1 h 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49" h="84">
                    <a:moveTo>
                      <a:pt x="0" y="12"/>
                    </a:moveTo>
                    <a:lnTo>
                      <a:pt x="15" y="8"/>
                    </a:lnTo>
                    <a:lnTo>
                      <a:pt x="30" y="4"/>
                    </a:lnTo>
                    <a:lnTo>
                      <a:pt x="46" y="3"/>
                    </a:lnTo>
                    <a:lnTo>
                      <a:pt x="62" y="4"/>
                    </a:lnTo>
                    <a:lnTo>
                      <a:pt x="79" y="5"/>
                    </a:lnTo>
                    <a:lnTo>
                      <a:pt x="95" y="9"/>
                    </a:lnTo>
                    <a:lnTo>
                      <a:pt x="112" y="13"/>
                    </a:lnTo>
                    <a:lnTo>
                      <a:pt x="128" y="19"/>
                    </a:lnTo>
                    <a:lnTo>
                      <a:pt x="144" y="26"/>
                    </a:lnTo>
                    <a:lnTo>
                      <a:pt x="160" y="33"/>
                    </a:lnTo>
                    <a:lnTo>
                      <a:pt x="177" y="41"/>
                    </a:lnTo>
                    <a:lnTo>
                      <a:pt x="192" y="49"/>
                    </a:lnTo>
                    <a:lnTo>
                      <a:pt x="205" y="58"/>
                    </a:lnTo>
                    <a:lnTo>
                      <a:pt x="219" y="66"/>
                    </a:lnTo>
                    <a:lnTo>
                      <a:pt x="233" y="76"/>
                    </a:lnTo>
                    <a:lnTo>
                      <a:pt x="245" y="84"/>
                    </a:lnTo>
                    <a:lnTo>
                      <a:pt x="247" y="84"/>
                    </a:lnTo>
                    <a:lnTo>
                      <a:pt x="248" y="81"/>
                    </a:lnTo>
                    <a:lnTo>
                      <a:pt x="249" y="79"/>
                    </a:lnTo>
                    <a:lnTo>
                      <a:pt x="248" y="78"/>
                    </a:lnTo>
                    <a:lnTo>
                      <a:pt x="234" y="66"/>
                    </a:lnTo>
                    <a:lnTo>
                      <a:pt x="219" y="56"/>
                    </a:lnTo>
                    <a:lnTo>
                      <a:pt x="204" y="46"/>
                    </a:lnTo>
                    <a:lnTo>
                      <a:pt x="189" y="38"/>
                    </a:lnTo>
                    <a:lnTo>
                      <a:pt x="173" y="31"/>
                    </a:lnTo>
                    <a:lnTo>
                      <a:pt x="157" y="24"/>
                    </a:lnTo>
                    <a:lnTo>
                      <a:pt x="140" y="18"/>
                    </a:lnTo>
                    <a:lnTo>
                      <a:pt x="122" y="13"/>
                    </a:lnTo>
                    <a:lnTo>
                      <a:pt x="106" y="10"/>
                    </a:lnTo>
                    <a:lnTo>
                      <a:pt x="91" y="5"/>
                    </a:lnTo>
                    <a:lnTo>
                      <a:pt x="76" y="3"/>
                    </a:lnTo>
                    <a:lnTo>
                      <a:pt x="61" y="1"/>
                    </a:lnTo>
                    <a:lnTo>
                      <a:pt x="46" y="0"/>
                    </a:lnTo>
                    <a:lnTo>
                      <a:pt x="31" y="1"/>
                    </a:lnTo>
                    <a:lnTo>
                      <a:pt x="16" y="5"/>
                    </a:lnTo>
                    <a:lnTo>
                      <a:pt x="0" y="1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2" name="Freeform 641"/>
              <p:cNvSpPr>
                <a:spLocks/>
              </p:cNvSpPr>
              <p:nvPr/>
            </p:nvSpPr>
            <p:spPr bwMode="auto">
              <a:xfrm>
                <a:off x="2202" y="4835"/>
                <a:ext cx="33" cy="52"/>
              </a:xfrm>
              <a:custGeom>
                <a:avLst/>
                <a:gdLst>
                  <a:gd name="T0" fmla="*/ 0 w 67"/>
                  <a:gd name="T1" fmla="*/ 1 h 102"/>
                  <a:gd name="T2" fmla="*/ 0 w 67"/>
                  <a:gd name="T3" fmla="*/ 1 h 102"/>
                  <a:gd name="T4" fmla="*/ 0 w 67"/>
                  <a:gd name="T5" fmla="*/ 1 h 102"/>
                  <a:gd name="T6" fmla="*/ 0 w 67"/>
                  <a:gd name="T7" fmla="*/ 1 h 102"/>
                  <a:gd name="T8" fmla="*/ 0 w 67"/>
                  <a:gd name="T9" fmla="*/ 1 h 102"/>
                  <a:gd name="T10" fmla="*/ 0 w 67"/>
                  <a:gd name="T11" fmla="*/ 1 h 102"/>
                  <a:gd name="T12" fmla="*/ 0 w 67"/>
                  <a:gd name="T13" fmla="*/ 1 h 102"/>
                  <a:gd name="T14" fmla="*/ 0 w 67"/>
                  <a:gd name="T15" fmla="*/ 1 h 102"/>
                  <a:gd name="T16" fmla="*/ 0 w 67"/>
                  <a:gd name="T17" fmla="*/ 1 h 102"/>
                  <a:gd name="T18" fmla="*/ 0 w 67"/>
                  <a:gd name="T19" fmla="*/ 1 h 102"/>
                  <a:gd name="T20" fmla="*/ 0 w 67"/>
                  <a:gd name="T21" fmla="*/ 1 h 102"/>
                  <a:gd name="T22" fmla="*/ 0 w 67"/>
                  <a:gd name="T23" fmla="*/ 1 h 102"/>
                  <a:gd name="T24" fmla="*/ 0 w 67"/>
                  <a:gd name="T25" fmla="*/ 0 h 102"/>
                  <a:gd name="T26" fmla="*/ 0 w 67"/>
                  <a:gd name="T27" fmla="*/ 1 h 102"/>
                  <a:gd name="T28" fmla="*/ 0 w 67"/>
                  <a:gd name="T29" fmla="*/ 1 h 102"/>
                  <a:gd name="T30" fmla="*/ 0 w 67"/>
                  <a:gd name="T31" fmla="*/ 1 h 102"/>
                  <a:gd name="T32" fmla="*/ 0 w 67"/>
                  <a:gd name="T33" fmla="*/ 1 h 102"/>
                  <a:gd name="T34" fmla="*/ 0 w 67"/>
                  <a:gd name="T35" fmla="*/ 1 h 102"/>
                  <a:gd name="T36" fmla="*/ 0 w 67"/>
                  <a:gd name="T37" fmla="*/ 1 h 102"/>
                  <a:gd name="T38" fmla="*/ 0 w 67"/>
                  <a:gd name="T39" fmla="*/ 1 h 102"/>
                  <a:gd name="T40" fmla="*/ 0 w 67"/>
                  <a:gd name="T41" fmla="*/ 1 h 102"/>
                  <a:gd name="T42" fmla="*/ 0 w 67"/>
                  <a:gd name="T43" fmla="*/ 1 h 102"/>
                  <a:gd name="T44" fmla="*/ 0 w 67"/>
                  <a:gd name="T45" fmla="*/ 1 h 102"/>
                  <a:gd name="T46" fmla="*/ 0 w 67"/>
                  <a:gd name="T47" fmla="*/ 1 h 102"/>
                  <a:gd name="T48" fmla="*/ 0 w 67"/>
                  <a:gd name="T49" fmla="*/ 1 h 102"/>
                  <a:gd name="T50" fmla="*/ 0 w 67"/>
                  <a:gd name="T51" fmla="*/ 1 h 10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7" h="102">
                    <a:moveTo>
                      <a:pt x="0" y="101"/>
                    </a:moveTo>
                    <a:lnTo>
                      <a:pt x="1" y="85"/>
                    </a:lnTo>
                    <a:lnTo>
                      <a:pt x="5" y="70"/>
                    </a:lnTo>
                    <a:lnTo>
                      <a:pt x="9" y="57"/>
                    </a:lnTo>
                    <a:lnTo>
                      <a:pt x="16" y="45"/>
                    </a:lnTo>
                    <a:lnTo>
                      <a:pt x="24" y="33"/>
                    </a:lnTo>
                    <a:lnTo>
                      <a:pt x="35" y="24"/>
                    </a:lnTo>
                    <a:lnTo>
                      <a:pt x="47" y="16"/>
                    </a:lnTo>
                    <a:lnTo>
                      <a:pt x="62" y="9"/>
                    </a:lnTo>
                    <a:lnTo>
                      <a:pt x="65" y="7"/>
                    </a:lnTo>
                    <a:lnTo>
                      <a:pt x="67" y="3"/>
                    </a:lnTo>
                    <a:lnTo>
                      <a:pt x="67" y="1"/>
                    </a:lnTo>
                    <a:lnTo>
                      <a:pt x="65" y="0"/>
                    </a:lnTo>
                    <a:lnTo>
                      <a:pt x="47" y="5"/>
                    </a:lnTo>
                    <a:lnTo>
                      <a:pt x="33" y="13"/>
                    </a:lnTo>
                    <a:lnTo>
                      <a:pt x="23" y="24"/>
                    </a:lnTo>
                    <a:lnTo>
                      <a:pt x="14" y="38"/>
                    </a:lnTo>
                    <a:lnTo>
                      <a:pt x="7" y="53"/>
                    </a:lnTo>
                    <a:lnTo>
                      <a:pt x="2" y="69"/>
                    </a:lnTo>
                    <a:lnTo>
                      <a:pt x="0" y="85"/>
                    </a:lnTo>
                    <a:lnTo>
                      <a:pt x="0" y="102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3" name="Freeform 642"/>
              <p:cNvSpPr>
                <a:spLocks/>
              </p:cNvSpPr>
              <p:nvPr/>
            </p:nvSpPr>
            <p:spPr bwMode="auto">
              <a:xfrm>
                <a:off x="2106" y="5211"/>
                <a:ext cx="27" cy="46"/>
              </a:xfrm>
              <a:custGeom>
                <a:avLst/>
                <a:gdLst>
                  <a:gd name="T0" fmla="*/ 1 w 54"/>
                  <a:gd name="T1" fmla="*/ 0 h 91"/>
                  <a:gd name="T2" fmla="*/ 1 w 54"/>
                  <a:gd name="T3" fmla="*/ 1 h 91"/>
                  <a:gd name="T4" fmla="*/ 1 w 54"/>
                  <a:gd name="T5" fmla="*/ 1 h 91"/>
                  <a:gd name="T6" fmla="*/ 1 w 54"/>
                  <a:gd name="T7" fmla="*/ 1 h 91"/>
                  <a:gd name="T8" fmla="*/ 0 w 54"/>
                  <a:gd name="T9" fmla="*/ 1 h 91"/>
                  <a:gd name="T10" fmla="*/ 1 w 54"/>
                  <a:gd name="T11" fmla="*/ 1 h 91"/>
                  <a:gd name="T12" fmla="*/ 1 w 54"/>
                  <a:gd name="T13" fmla="*/ 1 h 91"/>
                  <a:gd name="T14" fmla="*/ 1 w 54"/>
                  <a:gd name="T15" fmla="*/ 1 h 91"/>
                  <a:gd name="T16" fmla="*/ 1 w 54"/>
                  <a:gd name="T17" fmla="*/ 1 h 91"/>
                  <a:gd name="T18" fmla="*/ 1 w 54"/>
                  <a:gd name="T19" fmla="*/ 1 h 91"/>
                  <a:gd name="T20" fmla="*/ 1 w 54"/>
                  <a:gd name="T21" fmla="*/ 1 h 91"/>
                  <a:gd name="T22" fmla="*/ 1 w 54"/>
                  <a:gd name="T23" fmla="*/ 1 h 91"/>
                  <a:gd name="T24" fmla="*/ 1 w 54"/>
                  <a:gd name="T25" fmla="*/ 1 h 91"/>
                  <a:gd name="T26" fmla="*/ 1 w 54"/>
                  <a:gd name="T27" fmla="*/ 1 h 91"/>
                  <a:gd name="T28" fmla="*/ 1 w 54"/>
                  <a:gd name="T29" fmla="*/ 1 h 91"/>
                  <a:gd name="T30" fmla="*/ 1 w 54"/>
                  <a:gd name="T31" fmla="*/ 1 h 91"/>
                  <a:gd name="T32" fmla="*/ 1 w 54"/>
                  <a:gd name="T33" fmla="*/ 1 h 91"/>
                  <a:gd name="T34" fmla="*/ 1 w 54"/>
                  <a:gd name="T35" fmla="*/ 1 h 91"/>
                  <a:gd name="T36" fmla="*/ 1 w 54"/>
                  <a:gd name="T37" fmla="*/ 1 h 91"/>
                  <a:gd name="T38" fmla="*/ 1 w 54"/>
                  <a:gd name="T39" fmla="*/ 1 h 91"/>
                  <a:gd name="T40" fmla="*/ 1 w 54"/>
                  <a:gd name="T41" fmla="*/ 1 h 91"/>
                  <a:gd name="T42" fmla="*/ 1 w 54"/>
                  <a:gd name="T43" fmla="*/ 1 h 91"/>
                  <a:gd name="T44" fmla="*/ 1 w 54"/>
                  <a:gd name="T45" fmla="*/ 0 h 91"/>
                  <a:gd name="T46" fmla="*/ 1 w 54"/>
                  <a:gd name="T47" fmla="*/ 0 h 91"/>
                  <a:gd name="T48" fmla="*/ 1 w 54"/>
                  <a:gd name="T49" fmla="*/ 0 h 91"/>
                  <a:gd name="T50" fmla="*/ 1 w 54"/>
                  <a:gd name="T51" fmla="*/ 0 h 9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4" h="91">
                    <a:moveTo>
                      <a:pt x="32" y="0"/>
                    </a:moveTo>
                    <a:lnTo>
                      <a:pt x="16" y="4"/>
                    </a:lnTo>
                    <a:lnTo>
                      <a:pt x="5" y="15"/>
                    </a:lnTo>
                    <a:lnTo>
                      <a:pt x="1" y="30"/>
                    </a:lnTo>
                    <a:lnTo>
                      <a:pt x="0" y="46"/>
                    </a:lnTo>
                    <a:lnTo>
                      <a:pt x="4" y="63"/>
                    </a:lnTo>
                    <a:lnTo>
                      <a:pt x="12" y="77"/>
                    </a:lnTo>
                    <a:lnTo>
                      <a:pt x="24" y="87"/>
                    </a:lnTo>
                    <a:lnTo>
                      <a:pt x="39" y="91"/>
                    </a:lnTo>
                    <a:lnTo>
                      <a:pt x="44" y="88"/>
                    </a:lnTo>
                    <a:lnTo>
                      <a:pt x="50" y="84"/>
                    </a:lnTo>
                    <a:lnTo>
                      <a:pt x="54" y="78"/>
                    </a:lnTo>
                    <a:lnTo>
                      <a:pt x="51" y="72"/>
                    </a:lnTo>
                    <a:lnTo>
                      <a:pt x="44" y="65"/>
                    </a:lnTo>
                    <a:lnTo>
                      <a:pt x="36" y="57"/>
                    </a:lnTo>
                    <a:lnTo>
                      <a:pt x="27" y="50"/>
                    </a:lnTo>
                    <a:lnTo>
                      <a:pt x="20" y="42"/>
                    </a:lnTo>
                    <a:lnTo>
                      <a:pt x="13" y="30"/>
                    </a:lnTo>
                    <a:lnTo>
                      <a:pt x="13" y="18"/>
                    </a:lnTo>
                    <a:lnTo>
                      <a:pt x="19" y="8"/>
                    </a:lnTo>
                    <a:lnTo>
                      <a:pt x="32" y="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4" name="Freeform 643"/>
              <p:cNvSpPr>
                <a:spLocks/>
              </p:cNvSpPr>
              <p:nvPr/>
            </p:nvSpPr>
            <p:spPr bwMode="auto">
              <a:xfrm>
                <a:off x="2286" y="4777"/>
                <a:ext cx="57" cy="39"/>
              </a:xfrm>
              <a:custGeom>
                <a:avLst/>
                <a:gdLst>
                  <a:gd name="T0" fmla="*/ 1 w 114"/>
                  <a:gd name="T1" fmla="*/ 0 h 79"/>
                  <a:gd name="T2" fmla="*/ 1 w 114"/>
                  <a:gd name="T3" fmla="*/ 0 h 79"/>
                  <a:gd name="T4" fmla="*/ 1 w 114"/>
                  <a:gd name="T5" fmla="*/ 0 h 79"/>
                  <a:gd name="T6" fmla="*/ 1 w 114"/>
                  <a:gd name="T7" fmla="*/ 0 h 79"/>
                  <a:gd name="T8" fmla="*/ 1 w 114"/>
                  <a:gd name="T9" fmla="*/ 0 h 79"/>
                  <a:gd name="T10" fmla="*/ 1 w 114"/>
                  <a:gd name="T11" fmla="*/ 0 h 79"/>
                  <a:gd name="T12" fmla="*/ 1 w 114"/>
                  <a:gd name="T13" fmla="*/ 0 h 79"/>
                  <a:gd name="T14" fmla="*/ 1 w 114"/>
                  <a:gd name="T15" fmla="*/ 0 h 79"/>
                  <a:gd name="T16" fmla="*/ 1 w 114"/>
                  <a:gd name="T17" fmla="*/ 0 h 79"/>
                  <a:gd name="T18" fmla="*/ 1 w 114"/>
                  <a:gd name="T19" fmla="*/ 0 h 79"/>
                  <a:gd name="T20" fmla="*/ 1 w 114"/>
                  <a:gd name="T21" fmla="*/ 0 h 79"/>
                  <a:gd name="T22" fmla="*/ 1 w 114"/>
                  <a:gd name="T23" fmla="*/ 0 h 79"/>
                  <a:gd name="T24" fmla="*/ 1 w 114"/>
                  <a:gd name="T25" fmla="*/ 0 h 79"/>
                  <a:gd name="T26" fmla="*/ 1 w 114"/>
                  <a:gd name="T27" fmla="*/ 0 h 79"/>
                  <a:gd name="T28" fmla="*/ 1 w 114"/>
                  <a:gd name="T29" fmla="*/ 0 h 79"/>
                  <a:gd name="T30" fmla="*/ 1 w 114"/>
                  <a:gd name="T31" fmla="*/ 0 h 79"/>
                  <a:gd name="T32" fmla="*/ 0 w 114"/>
                  <a:gd name="T33" fmla="*/ 0 h 79"/>
                  <a:gd name="T34" fmla="*/ 0 w 114"/>
                  <a:gd name="T35" fmla="*/ 0 h 79"/>
                  <a:gd name="T36" fmla="*/ 1 w 114"/>
                  <a:gd name="T37" fmla="*/ 0 h 79"/>
                  <a:gd name="T38" fmla="*/ 1 w 114"/>
                  <a:gd name="T39" fmla="*/ 0 h 79"/>
                  <a:gd name="T40" fmla="*/ 1 w 114"/>
                  <a:gd name="T41" fmla="*/ 0 h 79"/>
                  <a:gd name="T42" fmla="*/ 1 w 114"/>
                  <a:gd name="T43" fmla="*/ 0 h 79"/>
                  <a:gd name="T44" fmla="*/ 1 w 114"/>
                  <a:gd name="T45" fmla="*/ 0 h 79"/>
                  <a:gd name="T46" fmla="*/ 1 w 114"/>
                  <a:gd name="T47" fmla="*/ 0 h 79"/>
                  <a:gd name="T48" fmla="*/ 1 w 114"/>
                  <a:gd name="T49" fmla="*/ 0 h 79"/>
                  <a:gd name="T50" fmla="*/ 1 w 114"/>
                  <a:gd name="T51" fmla="*/ 0 h 79"/>
                  <a:gd name="T52" fmla="*/ 1 w 114"/>
                  <a:gd name="T53" fmla="*/ 0 h 79"/>
                  <a:gd name="T54" fmla="*/ 1 w 114"/>
                  <a:gd name="T55" fmla="*/ 0 h 79"/>
                  <a:gd name="T56" fmla="*/ 1 w 114"/>
                  <a:gd name="T57" fmla="*/ 0 h 79"/>
                  <a:gd name="T58" fmla="*/ 1 w 114"/>
                  <a:gd name="T59" fmla="*/ 0 h 79"/>
                  <a:gd name="T60" fmla="*/ 1 w 114"/>
                  <a:gd name="T61" fmla="*/ 0 h 79"/>
                  <a:gd name="T62" fmla="*/ 1 w 114"/>
                  <a:gd name="T63" fmla="*/ 0 h 79"/>
                  <a:gd name="T64" fmla="*/ 1 w 114"/>
                  <a:gd name="T65" fmla="*/ 0 h 79"/>
                  <a:gd name="T66" fmla="*/ 1 w 114"/>
                  <a:gd name="T67" fmla="*/ 0 h 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4" h="79">
                    <a:moveTo>
                      <a:pt x="114" y="0"/>
                    </a:moveTo>
                    <a:lnTo>
                      <a:pt x="105" y="2"/>
                    </a:lnTo>
                    <a:lnTo>
                      <a:pt x="97" y="4"/>
                    </a:lnTo>
                    <a:lnTo>
                      <a:pt x="89" y="6"/>
                    </a:lnTo>
                    <a:lnTo>
                      <a:pt x="81" y="11"/>
                    </a:lnTo>
                    <a:lnTo>
                      <a:pt x="73" y="15"/>
                    </a:lnTo>
                    <a:lnTo>
                      <a:pt x="65" y="20"/>
                    </a:lnTo>
                    <a:lnTo>
                      <a:pt x="57" y="25"/>
                    </a:lnTo>
                    <a:lnTo>
                      <a:pt x="50" y="29"/>
                    </a:lnTo>
                    <a:lnTo>
                      <a:pt x="43" y="34"/>
                    </a:lnTo>
                    <a:lnTo>
                      <a:pt x="36" y="40"/>
                    </a:lnTo>
                    <a:lnTo>
                      <a:pt x="29" y="44"/>
                    </a:lnTo>
                    <a:lnTo>
                      <a:pt x="22" y="50"/>
                    </a:lnTo>
                    <a:lnTo>
                      <a:pt x="16" y="56"/>
                    </a:lnTo>
                    <a:lnTo>
                      <a:pt x="10" y="61"/>
                    </a:lnTo>
                    <a:lnTo>
                      <a:pt x="5" y="68"/>
                    </a:lnTo>
                    <a:lnTo>
                      <a:pt x="0" y="75"/>
                    </a:lnTo>
                    <a:lnTo>
                      <a:pt x="0" y="79"/>
                    </a:lnTo>
                    <a:lnTo>
                      <a:pt x="2" y="79"/>
                    </a:lnTo>
                    <a:lnTo>
                      <a:pt x="6" y="78"/>
                    </a:lnTo>
                    <a:lnTo>
                      <a:pt x="8" y="76"/>
                    </a:lnTo>
                    <a:lnTo>
                      <a:pt x="19" y="65"/>
                    </a:lnTo>
                    <a:lnTo>
                      <a:pt x="30" y="53"/>
                    </a:lnTo>
                    <a:lnTo>
                      <a:pt x="43" y="42"/>
                    </a:lnTo>
                    <a:lnTo>
                      <a:pt x="55" y="30"/>
                    </a:lnTo>
                    <a:lnTo>
                      <a:pt x="69" y="20"/>
                    </a:lnTo>
                    <a:lnTo>
                      <a:pt x="83" y="11"/>
                    </a:lnTo>
                    <a:lnTo>
                      <a:pt x="98" y="5"/>
                    </a:lnTo>
                    <a:lnTo>
                      <a:pt x="113" y="2"/>
                    </a:lnTo>
                    <a:lnTo>
                      <a:pt x="114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5" name="Freeform 644"/>
              <p:cNvSpPr>
                <a:spLocks/>
              </p:cNvSpPr>
              <p:nvPr/>
            </p:nvSpPr>
            <p:spPr bwMode="auto">
              <a:xfrm>
                <a:off x="2282" y="4815"/>
                <a:ext cx="131" cy="80"/>
              </a:xfrm>
              <a:custGeom>
                <a:avLst/>
                <a:gdLst>
                  <a:gd name="T0" fmla="*/ 0 w 263"/>
                  <a:gd name="T1" fmla="*/ 1 h 159"/>
                  <a:gd name="T2" fmla="*/ 0 w 263"/>
                  <a:gd name="T3" fmla="*/ 1 h 159"/>
                  <a:gd name="T4" fmla="*/ 0 w 263"/>
                  <a:gd name="T5" fmla="*/ 1 h 159"/>
                  <a:gd name="T6" fmla="*/ 0 w 263"/>
                  <a:gd name="T7" fmla="*/ 1 h 159"/>
                  <a:gd name="T8" fmla="*/ 0 w 263"/>
                  <a:gd name="T9" fmla="*/ 1 h 159"/>
                  <a:gd name="T10" fmla="*/ 0 w 263"/>
                  <a:gd name="T11" fmla="*/ 1 h 159"/>
                  <a:gd name="T12" fmla="*/ 0 w 263"/>
                  <a:gd name="T13" fmla="*/ 1 h 159"/>
                  <a:gd name="T14" fmla="*/ 0 w 263"/>
                  <a:gd name="T15" fmla="*/ 1 h 159"/>
                  <a:gd name="T16" fmla="*/ 0 w 263"/>
                  <a:gd name="T17" fmla="*/ 1 h 159"/>
                  <a:gd name="T18" fmla="*/ 0 w 263"/>
                  <a:gd name="T19" fmla="*/ 1 h 159"/>
                  <a:gd name="T20" fmla="*/ 0 w 263"/>
                  <a:gd name="T21" fmla="*/ 1 h 159"/>
                  <a:gd name="T22" fmla="*/ 0 w 263"/>
                  <a:gd name="T23" fmla="*/ 1 h 159"/>
                  <a:gd name="T24" fmla="*/ 0 w 263"/>
                  <a:gd name="T25" fmla="*/ 1 h 159"/>
                  <a:gd name="T26" fmla="*/ 0 w 263"/>
                  <a:gd name="T27" fmla="*/ 1 h 159"/>
                  <a:gd name="T28" fmla="*/ 0 w 263"/>
                  <a:gd name="T29" fmla="*/ 1 h 159"/>
                  <a:gd name="T30" fmla="*/ 0 w 263"/>
                  <a:gd name="T31" fmla="*/ 1 h 159"/>
                  <a:gd name="T32" fmla="*/ 0 w 263"/>
                  <a:gd name="T33" fmla="*/ 1 h 159"/>
                  <a:gd name="T34" fmla="*/ 0 w 263"/>
                  <a:gd name="T35" fmla="*/ 1 h 159"/>
                  <a:gd name="T36" fmla="*/ 0 w 263"/>
                  <a:gd name="T37" fmla="*/ 1 h 159"/>
                  <a:gd name="T38" fmla="*/ 0 w 263"/>
                  <a:gd name="T39" fmla="*/ 1 h 159"/>
                  <a:gd name="T40" fmla="*/ 0 w 263"/>
                  <a:gd name="T41" fmla="*/ 1 h 159"/>
                  <a:gd name="T42" fmla="*/ 0 w 263"/>
                  <a:gd name="T43" fmla="*/ 1 h 159"/>
                  <a:gd name="T44" fmla="*/ 0 w 263"/>
                  <a:gd name="T45" fmla="*/ 1 h 159"/>
                  <a:gd name="T46" fmla="*/ 0 w 263"/>
                  <a:gd name="T47" fmla="*/ 1 h 159"/>
                  <a:gd name="T48" fmla="*/ 0 w 263"/>
                  <a:gd name="T49" fmla="*/ 1 h 159"/>
                  <a:gd name="T50" fmla="*/ 0 w 263"/>
                  <a:gd name="T51" fmla="*/ 1 h 159"/>
                  <a:gd name="T52" fmla="*/ 0 w 263"/>
                  <a:gd name="T53" fmla="*/ 1 h 159"/>
                  <a:gd name="T54" fmla="*/ 0 w 263"/>
                  <a:gd name="T55" fmla="*/ 1 h 159"/>
                  <a:gd name="T56" fmla="*/ 0 w 263"/>
                  <a:gd name="T57" fmla="*/ 1 h 159"/>
                  <a:gd name="T58" fmla="*/ 0 w 263"/>
                  <a:gd name="T59" fmla="*/ 1 h 159"/>
                  <a:gd name="T60" fmla="*/ 0 w 263"/>
                  <a:gd name="T61" fmla="*/ 1 h 159"/>
                  <a:gd name="T62" fmla="*/ 0 w 263"/>
                  <a:gd name="T63" fmla="*/ 1 h 159"/>
                  <a:gd name="T64" fmla="*/ 0 w 263"/>
                  <a:gd name="T65" fmla="*/ 1 h 159"/>
                  <a:gd name="T66" fmla="*/ 0 w 263"/>
                  <a:gd name="T67" fmla="*/ 1 h 159"/>
                  <a:gd name="T68" fmla="*/ 0 w 263"/>
                  <a:gd name="T69" fmla="*/ 0 h 159"/>
                  <a:gd name="T70" fmla="*/ 0 w 263"/>
                  <a:gd name="T71" fmla="*/ 1 h 159"/>
                  <a:gd name="T72" fmla="*/ 0 w 263"/>
                  <a:gd name="T73" fmla="*/ 1 h 159"/>
                  <a:gd name="T74" fmla="*/ 0 w 263"/>
                  <a:gd name="T75" fmla="*/ 1 h 159"/>
                  <a:gd name="T76" fmla="*/ 0 w 263"/>
                  <a:gd name="T77" fmla="*/ 1 h 159"/>
                  <a:gd name="T78" fmla="*/ 0 w 263"/>
                  <a:gd name="T79" fmla="*/ 1 h 159"/>
                  <a:gd name="T80" fmla="*/ 0 w 263"/>
                  <a:gd name="T81" fmla="*/ 1 h 159"/>
                  <a:gd name="T82" fmla="*/ 0 w 263"/>
                  <a:gd name="T83" fmla="*/ 1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3" h="159">
                    <a:moveTo>
                      <a:pt x="0" y="6"/>
                    </a:moveTo>
                    <a:lnTo>
                      <a:pt x="17" y="4"/>
                    </a:lnTo>
                    <a:lnTo>
                      <a:pt x="36" y="5"/>
                    </a:lnTo>
                    <a:lnTo>
                      <a:pt x="54" y="7"/>
                    </a:lnTo>
                    <a:lnTo>
                      <a:pt x="73" y="12"/>
                    </a:lnTo>
                    <a:lnTo>
                      <a:pt x="92" y="18"/>
                    </a:lnTo>
                    <a:lnTo>
                      <a:pt x="111" y="27"/>
                    </a:lnTo>
                    <a:lnTo>
                      <a:pt x="128" y="36"/>
                    </a:lnTo>
                    <a:lnTo>
                      <a:pt x="147" y="46"/>
                    </a:lnTo>
                    <a:lnTo>
                      <a:pt x="164" y="59"/>
                    </a:lnTo>
                    <a:lnTo>
                      <a:pt x="180" y="72"/>
                    </a:lnTo>
                    <a:lnTo>
                      <a:pt x="195" y="86"/>
                    </a:lnTo>
                    <a:lnTo>
                      <a:pt x="210" y="99"/>
                    </a:lnTo>
                    <a:lnTo>
                      <a:pt x="223" y="114"/>
                    </a:lnTo>
                    <a:lnTo>
                      <a:pt x="235" y="128"/>
                    </a:lnTo>
                    <a:lnTo>
                      <a:pt x="244" y="143"/>
                    </a:lnTo>
                    <a:lnTo>
                      <a:pt x="254" y="158"/>
                    </a:lnTo>
                    <a:lnTo>
                      <a:pt x="256" y="159"/>
                    </a:lnTo>
                    <a:lnTo>
                      <a:pt x="259" y="157"/>
                    </a:lnTo>
                    <a:lnTo>
                      <a:pt x="262" y="154"/>
                    </a:lnTo>
                    <a:lnTo>
                      <a:pt x="263" y="149"/>
                    </a:lnTo>
                    <a:lnTo>
                      <a:pt x="255" y="133"/>
                    </a:lnTo>
                    <a:lnTo>
                      <a:pt x="246" y="116"/>
                    </a:lnTo>
                    <a:lnTo>
                      <a:pt x="234" y="101"/>
                    </a:lnTo>
                    <a:lnTo>
                      <a:pt x="220" y="84"/>
                    </a:lnTo>
                    <a:lnTo>
                      <a:pt x="206" y="71"/>
                    </a:lnTo>
                    <a:lnTo>
                      <a:pt x="190" y="57"/>
                    </a:lnTo>
                    <a:lnTo>
                      <a:pt x="173" y="45"/>
                    </a:lnTo>
                    <a:lnTo>
                      <a:pt x="155" y="34"/>
                    </a:lnTo>
                    <a:lnTo>
                      <a:pt x="136" y="25"/>
                    </a:lnTo>
                    <a:lnTo>
                      <a:pt x="117" y="15"/>
                    </a:lnTo>
                    <a:lnTo>
                      <a:pt x="97" y="10"/>
                    </a:lnTo>
                    <a:lnTo>
                      <a:pt x="77" y="4"/>
                    </a:lnTo>
                    <a:lnTo>
                      <a:pt x="58" y="2"/>
                    </a:lnTo>
                    <a:lnTo>
                      <a:pt x="38" y="0"/>
                    </a:lnTo>
                    <a:lnTo>
                      <a:pt x="19" y="2"/>
                    </a:lnTo>
                    <a:lnTo>
                      <a:pt x="0" y="5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6" name="Freeform 645"/>
              <p:cNvSpPr>
                <a:spLocks/>
              </p:cNvSpPr>
              <p:nvPr/>
            </p:nvSpPr>
            <p:spPr bwMode="auto">
              <a:xfrm>
                <a:off x="2320" y="4784"/>
                <a:ext cx="135" cy="78"/>
              </a:xfrm>
              <a:custGeom>
                <a:avLst/>
                <a:gdLst>
                  <a:gd name="T0" fmla="*/ 0 w 271"/>
                  <a:gd name="T1" fmla="*/ 1 h 156"/>
                  <a:gd name="T2" fmla="*/ 0 w 271"/>
                  <a:gd name="T3" fmla="*/ 1 h 156"/>
                  <a:gd name="T4" fmla="*/ 0 w 271"/>
                  <a:gd name="T5" fmla="*/ 1 h 156"/>
                  <a:gd name="T6" fmla="*/ 0 w 271"/>
                  <a:gd name="T7" fmla="*/ 1 h 156"/>
                  <a:gd name="T8" fmla="*/ 0 w 271"/>
                  <a:gd name="T9" fmla="*/ 1 h 156"/>
                  <a:gd name="T10" fmla="*/ 0 w 271"/>
                  <a:gd name="T11" fmla="*/ 1 h 156"/>
                  <a:gd name="T12" fmla="*/ 0 w 271"/>
                  <a:gd name="T13" fmla="*/ 1 h 156"/>
                  <a:gd name="T14" fmla="*/ 0 w 271"/>
                  <a:gd name="T15" fmla="*/ 1 h 156"/>
                  <a:gd name="T16" fmla="*/ 0 w 271"/>
                  <a:gd name="T17" fmla="*/ 1 h 156"/>
                  <a:gd name="T18" fmla="*/ 0 w 271"/>
                  <a:gd name="T19" fmla="*/ 1 h 156"/>
                  <a:gd name="T20" fmla="*/ 0 w 271"/>
                  <a:gd name="T21" fmla="*/ 1 h 156"/>
                  <a:gd name="T22" fmla="*/ 0 w 271"/>
                  <a:gd name="T23" fmla="*/ 1 h 156"/>
                  <a:gd name="T24" fmla="*/ 0 w 271"/>
                  <a:gd name="T25" fmla="*/ 1 h 156"/>
                  <a:gd name="T26" fmla="*/ 0 w 271"/>
                  <a:gd name="T27" fmla="*/ 1 h 156"/>
                  <a:gd name="T28" fmla="*/ 0 w 271"/>
                  <a:gd name="T29" fmla="*/ 1 h 156"/>
                  <a:gd name="T30" fmla="*/ 0 w 271"/>
                  <a:gd name="T31" fmla="*/ 1 h 156"/>
                  <a:gd name="T32" fmla="*/ 0 w 271"/>
                  <a:gd name="T33" fmla="*/ 1 h 156"/>
                  <a:gd name="T34" fmla="*/ 0 w 271"/>
                  <a:gd name="T35" fmla="*/ 1 h 156"/>
                  <a:gd name="T36" fmla="*/ 0 w 271"/>
                  <a:gd name="T37" fmla="*/ 1 h 156"/>
                  <a:gd name="T38" fmla="*/ 0 w 271"/>
                  <a:gd name="T39" fmla="*/ 1 h 156"/>
                  <a:gd name="T40" fmla="*/ 0 w 271"/>
                  <a:gd name="T41" fmla="*/ 1 h 156"/>
                  <a:gd name="T42" fmla="*/ 0 w 271"/>
                  <a:gd name="T43" fmla="*/ 1 h 156"/>
                  <a:gd name="T44" fmla="*/ 0 w 271"/>
                  <a:gd name="T45" fmla="*/ 1 h 156"/>
                  <a:gd name="T46" fmla="*/ 0 w 271"/>
                  <a:gd name="T47" fmla="*/ 1 h 156"/>
                  <a:gd name="T48" fmla="*/ 0 w 271"/>
                  <a:gd name="T49" fmla="*/ 1 h 156"/>
                  <a:gd name="T50" fmla="*/ 0 w 271"/>
                  <a:gd name="T51" fmla="*/ 1 h 156"/>
                  <a:gd name="T52" fmla="*/ 0 w 271"/>
                  <a:gd name="T53" fmla="*/ 1 h 156"/>
                  <a:gd name="T54" fmla="*/ 0 w 271"/>
                  <a:gd name="T55" fmla="*/ 1 h 156"/>
                  <a:gd name="T56" fmla="*/ 0 w 271"/>
                  <a:gd name="T57" fmla="*/ 1 h 156"/>
                  <a:gd name="T58" fmla="*/ 0 w 271"/>
                  <a:gd name="T59" fmla="*/ 1 h 156"/>
                  <a:gd name="T60" fmla="*/ 0 w 271"/>
                  <a:gd name="T61" fmla="*/ 1 h 156"/>
                  <a:gd name="T62" fmla="*/ 0 w 271"/>
                  <a:gd name="T63" fmla="*/ 1 h 156"/>
                  <a:gd name="T64" fmla="*/ 0 w 271"/>
                  <a:gd name="T65" fmla="*/ 1 h 156"/>
                  <a:gd name="T66" fmla="*/ 0 w 271"/>
                  <a:gd name="T67" fmla="*/ 1 h 156"/>
                  <a:gd name="T68" fmla="*/ 0 w 271"/>
                  <a:gd name="T69" fmla="*/ 0 h 156"/>
                  <a:gd name="T70" fmla="*/ 0 w 271"/>
                  <a:gd name="T71" fmla="*/ 0 h 156"/>
                  <a:gd name="T72" fmla="*/ 0 w 271"/>
                  <a:gd name="T73" fmla="*/ 1 h 156"/>
                  <a:gd name="T74" fmla="*/ 0 w 271"/>
                  <a:gd name="T75" fmla="*/ 1 h 156"/>
                  <a:gd name="T76" fmla="*/ 0 w 271"/>
                  <a:gd name="T77" fmla="*/ 1 h 156"/>
                  <a:gd name="T78" fmla="*/ 0 w 271"/>
                  <a:gd name="T79" fmla="*/ 1 h 156"/>
                  <a:gd name="T80" fmla="*/ 0 w 271"/>
                  <a:gd name="T81" fmla="*/ 1 h 156"/>
                  <a:gd name="T82" fmla="*/ 0 w 271"/>
                  <a:gd name="T83" fmla="*/ 1 h 15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1" h="156">
                    <a:moveTo>
                      <a:pt x="0" y="5"/>
                    </a:moveTo>
                    <a:lnTo>
                      <a:pt x="19" y="4"/>
                    </a:lnTo>
                    <a:lnTo>
                      <a:pt x="38" y="6"/>
                    </a:lnTo>
                    <a:lnTo>
                      <a:pt x="58" y="11"/>
                    </a:lnTo>
                    <a:lnTo>
                      <a:pt x="77" y="16"/>
                    </a:lnTo>
                    <a:lnTo>
                      <a:pt x="97" y="26"/>
                    </a:lnTo>
                    <a:lnTo>
                      <a:pt x="115" y="35"/>
                    </a:lnTo>
                    <a:lnTo>
                      <a:pt x="134" y="44"/>
                    </a:lnTo>
                    <a:lnTo>
                      <a:pt x="150" y="53"/>
                    </a:lnTo>
                    <a:lnTo>
                      <a:pt x="166" y="62"/>
                    </a:lnTo>
                    <a:lnTo>
                      <a:pt x="181" y="74"/>
                    </a:lnTo>
                    <a:lnTo>
                      <a:pt x="195" y="85"/>
                    </a:lnTo>
                    <a:lnTo>
                      <a:pt x="209" y="98"/>
                    </a:lnTo>
                    <a:lnTo>
                      <a:pt x="221" y="112"/>
                    </a:lnTo>
                    <a:lnTo>
                      <a:pt x="233" y="126"/>
                    </a:lnTo>
                    <a:lnTo>
                      <a:pt x="246" y="140"/>
                    </a:lnTo>
                    <a:lnTo>
                      <a:pt x="257" y="155"/>
                    </a:lnTo>
                    <a:lnTo>
                      <a:pt x="262" y="156"/>
                    </a:lnTo>
                    <a:lnTo>
                      <a:pt x="266" y="152"/>
                    </a:lnTo>
                    <a:lnTo>
                      <a:pt x="271" y="146"/>
                    </a:lnTo>
                    <a:lnTo>
                      <a:pt x="271" y="141"/>
                    </a:lnTo>
                    <a:lnTo>
                      <a:pt x="262" y="122"/>
                    </a:lnTo>
                    <a:lnTo>
                      <a:pt x="251" y="106"/>
                    </a:lnTo>
                    <a:lnTo>
                      <a:pt x="240" y="91"/>
                    </a:lnTo>
                    <a:lnTo>
                      <a:pt x="227" y="78"/>
                    </a:lnTo>
                    <a:lnTo>
                      <a:pt x="212" y="67"/>
                    </a:lnTo>
                    <a:lnTo>
                      <a:pt x="196" y="55"/>
                    </a:lnTo>
                    <a:lnTo>
                      <a:pt x="180" y="46"/>
                    </a:lnTo>
                    <a:lnTo>
                      <a:pt x="161" y="37"/>
                    </a:lnTo>
                    <a:lnTo>
                      <a:pt x="143" y="29"/>
                    </a:lnTo>
                    <a:lnTo>
                      <a:pt x="123" y="21"/>
                    </a:lnTo>
                    <a:lnTo>
                      <a:pt x="104" y="14"/>
                    </a:lnTo>
                    <a:lnTo>
                      <a:pt x="83" y="7"/>
                    </a:lnTo>
                    <a:lnTo>
                      <a:pt x="61" y="2"/>
                    </a:lnTo>
                    <a:lnTo>
                      <a:pt x="40" y="0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7" name="Freeform 646"/>
              <p:cNvSpPr>
                <a:spLocks/>
              </p:cNvSpPr>
              <p:nvPr/>
            </p:nvSpPr>
            <p:spPr bwMode="auto">
              <a:xfrm>
                <a:off x="2388" y="4848"/>
                <a:ext cx="69" cy="53"/>
              </a:xfrm>
              <a:custGeom>
                <a:avLst/>
                <a:gdLst>
                  <a:gd name="T0" fmla="*/ 0 w 137"/>
                  <a:gd name="T1" fmla="*/ 1 h 106"/>
                  <a:gd name="T2" fmla="*/ 1 w 137"/>
                  <a:gd name="T3" fmla="*/ 1 h 106"/>
                  <a:gd name="T4" fmla="*/ 1 w 137"/>
                  <a:gd name="T5" fmla="*/ 1 h 106"/>
                  <a:gd name="T6" fmla="*/ 1 w 137"/>
                  <a:gd name="T7" fmla="*/ 1 h 106"/>
                  <a:gd name="T8" fmla="*/ 1 w 137"/>
                  <a:gd name="T9" fmla="*/ 1 h 106"/>
                  <a:gd name="T10" fmla="*/ 1 w 137"/>
                  <a:gd name="T11" fmla="*/ 1 h 106"/>
                  <a:gd name="T12" fmla="*/ 1 w 137"/>
                  <a:gd name="T13" fmla="*/ 1 h 106"/>
                  <a:gd name="T14" fmla="*/ 1 w 137"/>
                  <a:gd name="T15" fmla="*/ 1 h 106"/>
                  <a:gd name="T16" fmla="*/ 1 w 137"/>
                  <a:gd name="T17" fmla="*/ 1 h 106"/>
                  <a:gd name="T18" fmla="*/ 1 w 137"/>
                  <a:gd name="T19" fmla="*/ 1 h 106"/>
                  <a:gd name="T20" fmla="*/ 1 w 137"/>
                  <a:gd name="T21" fmla="*/ 1 h 106"/>
                  <a:gd name="T22" fmla="*/ 1 w 137"/>
                  <a:gd name="T23" fmla="*/ 1 h 106"/>
                  <a:gd name="T24" fmla="*/ 1 w 137"/>
                  <a:gd name="T25" fmla="*/ 1 h 106"/>
                  <a:gd name="T26" fmla="*/ 1 w 137"/>
                  <a:gd name="T27" fmla="*/ 0 h 106"/>
                  <a:gd name="T28" fmla="*/ 1 w 137"/>
                  <a:gd name="T29" fmla="*/ 1 h 106"/>
                  <a:gd name="T30" fmla="*/ 1 w 137"/>
                  <a:gd name="T31" fmla="*/ 1 h 106"/>
                  <a:gd name="T32" fmla="*/ 1 w 137"/>
                  <a:gd name="T33" fmla="*/ 1 h 106"/>
                  <a:gd name="T34" fmla="*/ 1 w 137"/>
                  <a:gd name="T35" fmla="*/ 1 h 106"/>
                  <a:gd name="T36" fmla="*/ 1 w 137"/>
                  <a:gd name="T37" fmla="*/ 1 h 106"/>
                  <a:gd name="T38" fmla="*/ 1 w 137"/>
                  <a:gd name="T39" fmla="*/ 1 h 106"/>
                  <a:gd name="T40" fmla="*/ 0 w 137"/>
                  <a:gd name="T41" fmla="*/ 1 h 106"/>
                  <a:gd name="T42" fmla="*/ 0 w 137"/>
                  <a:gd name="T43" fmla="*/ 1 h 106"/>
                  <a:gd name="T44" fmla="*/ 0 w 137"/>
                  <a:gd name="T45" fmla="*/ 1 h 106"/>
                  <a:gd name="T46" fmla="*/ 0 w 137"/>
                  <a:gd name="T47" fmla="*/ 1 h 106"/>
                  <a:gd name="T48" fmla="*/ 0 w 137"/>
                  <a:gd name="T49" fmla="*/ 1 h 106"/>
                  <a:gd name="T50" fmla="*/ 0 w 137"/>
                  <a:gd name="T51" fmla="*/ 1 h 10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7" h="106">
                    <a:moveTo>
                      <a:pt x="0" y="105"/>
                    </a:moveTo>
                    <a:lnTo>
                      <a:pt x="9" y="86"/>
                    </a:lnTo>
                    <a:lnTo>
                      <a:pt x="22" y="69"/>
                    </a:lnTo>
                    <a:lnTo>
                      <a:pt x="36" y="54"/>
                    </a:lnTo>
                    <a:lnTo>
                      <a:pt x="52" y="41"/>
                    </a:lnTo>
                    <a:lnTo>
                      <a:pt x="69" y="31"/>
                    </a:lnTo>
                    <a:lnTo>
                      <a:pt x="89" y="23"/>
                    </a:lnTo>
                    <a:lnTo>
                      <a:pt x="109" y="17"/>
                    </a:lnTo>
                    <a:lnTo>
                      <a:pt x="129" y="15"/>
                    </a:lnTo>
                    <a:lnTo>
                      <a:pt x="133" y="13"/>
                    </a:lnTo>
                    <a:lnTo>
                      <a:pt x="136" y="8"/>
                    </a:lnTo>
                    <a:lnTo>
                      <a:pt x="137" y="3"/>
                    </a:lnTo>
                    <a:lnTo>
                      <a:pt x="135" y="1"/>
                    </a:lnTo>
                    <a:lnTo>
                      <a:pt x="112" y="0"/>
                    </a:lnTo>
                    <a:lnTo>
                      <a:pt x="90" y="5"/>
                    </a:lnTo>
                    <a:lnTo>
                      <a:pt x="69" y="14"/>
                    </a:lnTo>
                    <a:lnTo>
                      <a:pt x="51" y="27"/>
                    </a:lnTo>
                    <a:lnTo>
                      <a:pt x="34" y="44"/>
                    </a:lnTo>
                    <a:lnTo>
                      <a:pt x="20" y="63"/>
                    </a:lnTo>
                    <a:lnTo>
                      <a:pt x="8" y="84"/>
                    </a:lnTo>
                    <a:lnTo>
                      <a:pt x="0" y="105"/>
                    </a:lnTo>
                    <a:lnTo>
                      <a:pt x="0" y="10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8" name="Freeform 647"/>
              <p:cNvSpPr>
                <a:spLocks/>
              </p:cNvSpPr>
              <p:nvPr/>
            </p:nvSpPr>
            <p:spPr bwMode="auto">
              <a:xfrm>
                <a:off x="2179" y="4686"/>
                <a:ext cx="97" cy="106"/>
              </a:xfrm>
              <a:custGeom>
                <a:avLst/>
                <a:gdLst>
                  <a:gd name="T0" fmla="*/ 1 w 193"/>
                  <a:gd name="T1" fmla="*/ 1 h 212"/>
                  <a:gd name="T2" fmla="*/ 1 w 193"/>
                  <a:gd name="T3" fmla="*/ 1 h 212"/>
                  <a:gd name="T4" fmla="*/ 1 w 193"/>
                  <a:gd name="T5" fmla="*/ 1 h 212"/>
                  <a:gd name="T6" fmla="*/ 1 w 193"/>
                  <a:gd name="T7" fmla="*/ 1 h 212"/>
                  <a:gd name="T8" fmla="*/ 1 w 193"/>
                  <a:gd name="T9" fmla="*/ 1 h 212"/>
                  <a:gd name="T10" fmla="*/ 1 w 193"/>
                  <a:gd name="T11" fmla="*/ 1 h 212"/>
                  <a:gd name="T12" fmla="*/ 1 w 193"/>
                  <a:gd name="T13" fmla="*/ 1 h 212"/>
                  <a:gd name="T14" fmla="*/ 1 w 193"/>
                  <a:gd name="T15" fmla="*/ 1 h 212"/>
                  <a:gd name="T16" fmla="*/ 1 w 193"/>
                  <a:gd name="T17" fmla="*/ 1 h 212"/>
                  <a:gd name="T18" fmla="*/ 1 w 193"/>
                  <a:gd name="T19" fmla="*/ 1 h 212"/>
                  <a:gd name="T20" fmla="*/ 1 w 193"/>
                  <a:gd name="T21" fmla="*/ 1 h 212"/>
                  <a:gd name="T22" fmla="*/ 1 w 193"/>
                  <a:gd name="T23" fmla="*/ 1 h 212"/>
                  <a:gd name="T24" fmla="*/ 1 w 193"/>
                  <a:gd name="T25" fmla="*/ 1 h 212"/>
                  <a:gd name="T26" fmla="*/ 1 w 193"/>
                  <a:gd name="T27" fmla="*/ 1 h 212"/>
                  <a:gd name="T28" fmla="*/ 1 w 193"/>
                  <a:gd name="T29" fmla="*/ 1 h 212"/>
                  <a:gd name="T30" fmla="*/ 1 w 193"/>
                  <a:gd name="T31" fmla="*/ 1 h 212"/>
                  <a:gd name="T32" fmla="*/ 1 w 193"/>
                  <a:gd name="T33" fmla="*/ 1 h 212"/>
                  <a:gd name="T34" fmla="*/ 1 w 193"/>
                  <a:gd name="T35" fmla="*/ 1 h 212"/>
                  <a:gd name="T36" fmla="*/ 1 w 193"/>
                  <a:gd name="T37" fmla="*/ 1 h 212"/>
                  <a:gd name="T38" fmla="*/ 1 w 193"/>
                  <a:gd name="T39" fmla="*/ 1 h 212"/>
                  <a:gd name="T40" fmla="*/ 1 w 193"/>
                  <a:gd name="T41" fmla="*/ 0 h 212"/>
                  <a:gd name="T42" fmla="*/ 1 w 193"/>
                  <a:gd name="T43" fmla="*/ 1 h 212"/>
                  <a:gd name="T44" fmla="*/ 1 w 193"/>
                  <a:gd name="T45" fmla="*/ 1 h 212"/>
                  <a:gd name="T46" fmla="*/ 1 w 193"/>
                  <a:gd name="T47" fmla="*/ 1 h 212"/>
                  <a:gd name="T48" fmla="*/ 1 w 193"/>
                  <a:gd name="T49" fmla="*/ 1 h 212"/>
                  <a:gd name="T50" fmla="*/ 1 w 193"/>
                  <a:gd name="T51" fmla="*/ 1 h 212"/>
                  <a:gd name="T52" fmla="*/ 1 w 193"/>
                  <a:gd name="T53" fmla="*/ 1 h 212"/>
                  <a:gd name="T54" fmla="*/ 1 w 193"/>
                  <a:gd name="T55" fmla="*/ 1 h 212"/>
                  <a:gd name="T56" fmla="*/ 1 w 193"/>
                  <a:gd name="T57" fmla="*/ 1 h 212"/>
                  <a:gd name="T58" fmla="*/ 1 w 193"/>
                  <a:gd name="T59" fmla="*/ 1 h 212"/>
                  <a:gd name="T60" fmla="*/ 1 w 193"/>
                  <a:gd name="T61" fmla="*/ 1 h 212"/>
                  <a:gd name="T62" fmla="*/ 1 w 193"/>
                  <a:gd name="T63" fmla="*/ 1 h 212"/>
                  <a:gd name="T64" fmla="*/ 1 w 193"/>
                  <a:gd name="T65" fmla="*/ 1 h 212"/>
                  <a:gd name="T66" fmla="*/ 1 w 193"/>
                  <a:gd name="T67" fmla="*/ 1 h 212"/>
                  <a:gd name="T68" fmla="*/ 1 w 193"/>
                  <a:gd name="T69" fmla="*/ 1 h 212"/>
                  <a:gd name="T70" fmla="*/ 1 w 193"/>
                  <a:gd name="T71" fmla="*/ 1 h 212"/>
                  <a:gd name="T72" fmla="*/ 0 w 193"/>
                  <a:gd name="T73" fmla="*/ 1 h 212"/>
                  <a:gd name="T74" fmla="*/ 0 w 193"/>
                  <a:gd name="T75" fmla="*/ 1 h 212"/>
                  <a:gd name="T76" fmla="*/ 1 w 193"/>
                  <a:gd name="T77" fmla="*/ 1 h 212"/>
                  <a:gd name="T78" fmla="*/ 1 w 193"/>
                  <a:gd name="T79" fmla="*/ 1 h 212"/>
                  <a:gd name="T80" fmla="*/ 1 w 193"/>
                  <a:gd name="T81" fmla="*/ 1 h 212"/>
                  <a:gd name="T82" fmla="*/ 1 w 193"/>
                  <a:gd name="T83" fmla="*/ 1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93" h="212">
                    <a:moveTo>
                      <a:pt x="1" y="211"/>
                    </a:moveTo>
                    <a:lnTo>
                      <a:pt x="3" y="192"/>
                    </a:lnTo>
                    <a:lnTo>
                      <a:pt x="7" y="173"/>
                    </a:lnTo>
                    <a:lnTo>
                      <a:pt x="11" y="155"/>
                    </a:lnTo>
                    <a:lnTo>
                      <a:pt x="18" y="137"/>
                    </a:lnTo>
                    <a:lnTo>
                      <a:pt x="26" y="121"/>
                    </a:lnTo>
                    <a:lnTo>
                      <a:pt x="36" y="106"/>
                    </a:lnTo>
                    <a:lnTo>
                      <a:pt x="46" y="91"/>
                    </a:lnTo>
                    <a:lnTo>
                      <a:pt x="57" y="78"/>
                    </a:lnTo>
                    <a:lnTo>
                      <a:pt x="70" y="65"/>
                    </a:lnTo>
                    <a:lnTo>
                      <a:pt x="85" y="55"/>
                    </a:lnTo>
                    <a:lnTo>
                      <a:pt x="100" y="44"/>
                    </a:lnTo>
                    <a:lnTo>
                      <a:pt x="115" y="35"/>
                    </a:lnTo>
                    <a:lnTo>
                      <a:pt x="132" y="27"/>
                    </a:lnTo>
                    <a:lnTo>
                      <a:pt x="150" y="21"/>
                    </a:lnTo>
                    <a:lnTo>
                      <a:pt x="168" y="15"/>
                    </a:lnTo>
                    <a:lnTo>
                      <a:pt x="188" y="12"/>
                    </a:lnTo>
                    <a:lnTo>
                      <a:pt x="191" y="10"/>
                    </a:lnTo>
                    <a:lnTo>
                      <a:pt x="193" y="5"/>
                    </a:lnTo>
                    <a:lnTo>
                      <a:pt x="193" y="2"/>
                    </a:lnTo>
                    <a:lnTo>
                      <a:pt x="191" y="0"/>
                    </a:lnTo>
                    <a:lnTo>
                      <a:pt x="170" y="4"/>
                    </a:lnTo>
                    <a:lnTo>
                      <a:pt x="151" y="8"/>
                    </a:lnTo>
                    <a:lnTo>
                      <a:pt x="132" y="14"/>
                    </a:lnTo>
                    <a:lnTo>
                      <a:pt x="114" y="22"/>
                    </a:lnTo>
                    <a:lnTo>
                      <a:pt x="98" y="31"/>
                    </a:lnTo>
                    <a:lnTo>
                      <a:pt x="82" y="43"/>
                    </a:lnTo>
                    <a:lnTo>
                      <a:pt x="67" y="55"/>
                    </a:lnTo>
                    <a:lnTo>
                      <a:pt x="54" y="68"/>
                    </a:lnTo>
                    <a:lnTo>
                      <a:pt x="41" y="83"/>
                    </a:lnTo>
                    <a:lnTo>
                      <a:pt x="31" y="98"/>
                    </a:lnTo>
                    <a:lnTo>
                      <a:pt x="22" y="116"/>
                    </a:lnTo>
                    <a:lnTo>
                      <a:pt x="14" y="133"/>
                    </a:lnTo>
                    <a:lnTo>
                      <a:pt x="8" y="151"/>
                    </a:lnTo>
                    <a:lnTo>
                      <a:pt x="3" y="171"/>
                    </a:lnTo>
                    <a:lnTo>
                      <a:pt x="1" y="192"/>
                    </a:lnTo>
                    <a:lnTo>
                      <a:pt x="0" y="212"/>
                    </a:lnTo>
                    <a:lnTo>
                      <a:pt x="1" y="212"/>
                    </a:lnTo>
                    <a:lnTo>
                      <a:pt x="1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9" name="Freeform 648"/>
              <p:cNvSpPr>
                <a:spLocks/>
              </p:cNvSpPr>
              <p:nvPr/>
            </p:nvSpPr>
            <p:spPr bwMode="auto">
              <a:xfrm>
                <a:off x="2268" y="4683"/>
                <a:ext cx="33" cy="48"/>
              </a:xfrm>
              <a:custGeom>
                <a:avLst/>
                <a:gdLst>
                  <a:gd name="T0" fmla="*/ 0 w 67"/>
                  <a:gd name="T1" fmla="*/ 1 h 96"/>
                  <a:gd name="T2" fmla="*/ 0 w 67"/>
                  <a:gd name="T3" fmla="*/ 1 h 96"/>
                  <a:gd name="T4" fmla="*/ 0 w 67"/>
                  <a:gd name="T5" fmla="*/ 1 h 96"/>
                  <a:gd name="T6" fmla="*/ 0 w 67"/>
                  <a:gd name="T7" fmla="*/ 1 h 96"/>
                  <a:gd name="T8" fmla="*/ 0 w 67"/>
                  <a:gd name="T9" fmla="*/ 1 h 96"/>
                  <a:gd name="T10" fmla="*/ 0 w 67"/>
                  <a:gd name="T11" fmla="*/ 1 h 96"/>
                  <a:gd name="T12" fmla="*/ 0 w 67"/>
                  <a:gd name="T13" fmla="*/ 1 h 96"/>
                  <a:gd name="T14" fmla="*/ 0 w 67"/>
                  <a:gd name="T15" fmla="*/ 1 h 96"/>
                  <a:gd name="T16" fmla="*/ 0 w 67"/>
                  <a:gd name="T17" fmla="*/ 1 h 96"/>
                  <a:gd name="T18" fmla="*/ 0 w 67"/>
                  <a:gd name="T19" fmla="*/ 1 h 96"/>
                  <a:gd name="T20" fmla="*/ 0 w 67"/>
                  <a:gd name="T21" fmla="*/ 1 h 96"/>
                  <a:gd name="T22" fmla="*/ 0 w 67"/>
                  <a:gd name="T23" fmla="*/ 1 h 96"/>
                  <a:gd name="T24" fmla="*/ 0 w 67"/>
                  <a:gd name="T25" fmla="*/ 1 h 96"/>
                  <a:gd name="T26" fmla="*/ 0 w 67"/>
                  <a:gd name="T27" fmla="*/ 1 h 96"/>
                  <a:gd name="T28" fmla="*/ 0 w 67"/>
                  <a:gd name="T29" fmla="*/ 1 h 96"/>
                  <a:gd name="T30" fmla="*/ 0 w 67"/>
                  <a:gd name="T31" fmla="*/ 1 h 96"/>
                  <a:gd name="T32" fmla="*/ 0 w 67"/>
                  <a:gd name="T33" fmla="*/ 1 h 96"/>
                  <a:gd name="T34" fmla="*/ 0 w 67"/>
                  <a:gd name="T35" fmla="*/ 1 h 96"/>
                  <a:gd name="T36" fmla="*/ 0 w 67"/>
                  <a:gd name="T37" fmla="*/ 1 h 96"/>
                  <a:gd name="T38" fmla="*/ 0 w 67"/>
                  <a:gd name="T39" fmla="*/ 1 h 96"/>
                  <a:gd name="T40" fmla="*/ 0 w 67"/>
                  <a:gd name="T41" fmla="*/ 0 h 96"/>
                  <a:gd name="T42" fmla="*/ 0 w 67"/>
                  <a:gd name="T43" fmla="*/ 0 h 96"/>
                  <a:gd name="T44" fmla="*/ 0 w 67"/>
                  <a:gd name="T45" fmla="*/ 0 h 96"/>
                  <a:gd name="T46" fmla="*/ 0 w 67"/>
                  <a:gd name="T47" fmla="*/ 1 h 96"/>
                  <a:gd name="T48" fmla="*/ 0 w 67"/>
                  <a:gd name="T49" fmla="*/ 1 h 96"/>
                  <a:gd name="T50" fmla="*/ 0 w 67"/>
                  <a:gd name="T51" fmla="*/ 1 h 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7" h="96">
                    <a:moveTo>
                      <a:pt x="0" y="2"/>
                    </a:moveTo>
                    <a:lnTo>
                      <a:pt x="8" y="13"/>
                    </a:lnTo>
                    <a:lnTo>
                      <a:pt x="16" y="25"/>
                    </a:lnTo>
                    <a:lnTo>
                      <a:pt x="25" y="35"/>
                    </a:lnTo>
                    <a:lnTo>
                      <a:pt x="33" y="47"/>
                    </a:lnTo>
                    <a:lnTo>
                      <a:pt x="41" y="58"/>
                    </a:lnTo>
                    <a:lnTo>
                      <a:pt x="48" y="71"/>
                    </a:lnTo>
                    <a:lnTo>
                      <a:pt x="55" y="82"/>
                    </a:lnTo>
                    <a:lnTo>
                      <a:pt x="60" y="95"/>
                    </a:lnTo>
                    <a:lnTo>
                      <a:pt x="63" y="96"/>
                    </a:lnTo>
                    <a:lnTo>
                      <a:pt x="65" y="96"/>
                    </a:lnTo>
                    <a:lnTo>
                      <a:pt x="67" y="93"/>
                    </a:lnTo>
                    <a:lnTo>
                      <a:pt x="67" y="90"/>
                    </a:lnTo>
                    <a:lnTo>
                      <a:pt x="63" y="76"/>
                    </a:lnTo>
                    <a:lnTo>
                      <a:pt x="56" y="64"/>
                    </a:lnTo>
                    <a:lnTo>
                      <a:pt x="49" y="52"/>
                    </a:lnTo>
                    <a:lnTo>
                      <a:pt x="40" y="42"/>
                    </a:lnTo>
                    <a:lnTo>
                      <a:pt x="31" y="32"/>
                    </a:lnTo>
                    <a:lnTo>
                      <a:pt x="21" y="21"/>
                    </a:lnTo>
                    <a:lnTo>
                      <a:pt x="12" y="1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0" name="Freeform 649"/>
              <p:cNvSpPr>
                <a:spLocks/>
              </p:cNvSpPr>
              <p:nvPr/>
            </p:nvSpPr>
            <p:spPr bwMode="auto">
              <a:xfrm>
                <a:off x="2211" y="4734"/>
                <a:ext cx="107" cy="67"/>
              </a:xfrm>
              <a:custGeom>
                <a:avLst/>
                <a:gdLst>
                  <a:gd name="T0" fmla="*/ 0 w 215"/>
                  <a:gd name="T1" fmla="*/ 1 h 134"/>
                  <a:gd name="T2" fmla="*/ 0 w 215"/>
                  <a:gd name="T3" fmla="*/ 1 h 134"/>
                  <a:gd name="T4" fmla="*/ 0 w 215"/>
                  <a:gd name="T5" fmla="*/ 1 h 134"/>
                  <a:gd name="T6" fmla="*/ 0 w 215"/>
                  <a:gd name="T7" fmla="*/ 1 h 134"/>
                  <a:gd name="T8" fmla="*/ 0 w 215"/>
                  <a:gd name="T9" fmla="*/ 1 h 134"/>
                  <a:gd name="T10" fmla="*/ 0 w 215"/>
                  <a:gd name="T11" fmla="*/ 1 h 134"/>
                  <a:gd name="T12" fmla="*/ 0 w 215"/>
                  <a:gd name="T13" fmla="*/ 1 h 134"/>
                  <a:gd name="T14" fmla="*/ 0 w 215"/>
                  <a:gd name="T15" fmla="*/ 1 h 134"/>
                  <a:gd name="T16" fmla="*/ 0 w 215"/>
                  <a:gd name="T17" fmla="*/ 1 h 134"/>
                  <a:gd name="T18" fmla="*/ 0 w 215"/>
                  <a:gd name="T19" fmla="*/ 1 h 134"/>
                  <a:gd name="T20" fmla="*/ 0 w 215"/>
                  <a:gd name="T21" fmla="*/ 1 h 134"/>
                  <a:gd name="T22" fmla="*/ 0 w 215"/>
                  <a:gd name="T23" fmla="*/ 1 h 134"/>
                  <a:gd name="T24" fmla="*/ 0 w 215"/>
                  <a:gd name="T25" fmla="*/ 1 h 134"/>
                  <a:gd name="T26" fmla="*/ 0 w 215"/>
                  <a:gd name="T27" fmla="*/ 1 h 134"/>
                  <a:gd name="T28" fmla="*/ 0 w 215"/>
                  <a:gd name="T29" fmla="*/ 1 h 134"/>
                  <a:gd name="T30" fmla="*/ 0 w 215"/>
                  <a:gd name="T31" fmla="*/ 1 h 134"/>
                  <a:gd name="T32" fmla="*/ 0 w 215"/>
                  <a:gd name="T33" fmla="*/ 1 h 134"/>
                  <a:gd name="T34" fmla="*/ 0 w 215"/>
                  <a:gd name="T35" fmla="*/ 1 h 134"/>
                  <a:gd name="T36" fmla="*/ 0 w 215"/>
                  <a:gd name="T37" fmla="*/ 1 h 134"/>
                  <a:gd name="T38" fmla="*/ 0 w 215"/>
                  <a:gd name="T39" fmla="*/ 1 h 134"/>
                  <a:gd name="T40" fmla="*/ 0 w 215"/>
                  <a:gd name="T41" fmla="*/ 1 h 134"/>
                  <a:gd name="T42" fmla="*/ 0 w 215"/>
                  <a:gd name="T43" fmla="*/ 1 h 134"/>
                  <a:gd name="T44" fmla="*/ 0 w 215"/>
                  <a:gd name="T45" fmla="*/ 1 h 134"/>
                  <a:gd name="T46" fmla="*/ 0 w 215"/>
                  <a:gd name="T47" fmla="*/ 0 h 134"/>
                  <a:gd name="T48" fmla="*/ 0 w 215"/>
                  <a:gd name="T49" fmla="*/ 1 h 134"/>
                  <a:gd name="T50" fmla="*/ 0 w 215"/>
                  <a:gd name="T51" fmla="*/ 1 h 134"/>
                  <a:gd name="T52" fmla="*/ 0 w 215"/>
                  <a:gd name="T53" fmla="*/ 1 h 134"/>
                  <a:gd name="T54" fmla="*/ 0 w 215"/>
                  <a:gd name="T55" fmla="*/ 1 h 134"/>
                  <a:gd name="T56" fmla="*/ 0 w 215"/>
                  <a:gd name="T57" fmla="*/ 1 h 134"/>
                  <a:gd name="T58" fmla="*/ 0 w 215"/>
                  <a:gd name="T59" fmla="*/ 1 h 134"/>
                  <a:gd name="T60" fmla="*/ 0 w 215"/>
                  <a:gd name="T61" fmla="*/ 1 h 134"/>
                  <a:gd name="T62" fmla="*/ 0 w 215"/>
                  <a:gd name="T63" fmla="*/ 1 h 134"/>
                  <a:gd name="T64" fmla="*/ 0 w 215"/>
                  <a:gd name="T65" fmla="*/ 1 h 134"/>
                  <a:gd name="T66" fmla="*/ 0 w 215"/>
                  <a:gd name="T67" fmla="*/ 1 h 134"/>
                  <a:gd name="T68" fmla="*/ 0 w 215"/>
                  <a:gd name="T69" fmla="*/ 1 h 134"/>
                  <a:gd name="T70" fmla="*/ 0 w 215"/>
                  <a:gd name="T71" fmla="*/ 1 h 134"/>
                  <a:gd name="T72" fmla="*/ 0 w 215"/>
                  <a:gd name="T73" fmla="*/ 1 h 134"/>
                  <a:gd name="T74" fmla="*/ 0 w 215"/>
                  <a:gd name="T75" fmla="*/ 1 h 134"/>
                  <a:gd name="T76" fmla="*/ 0 w 215"/>
                  <a:gd name="T77" fmla="*/ 1 h 134"/>
                  <a:gd name="T78" fmla="*/ 0 w 215"/>
                  <a:gd name="T79" fmla="*/ 1 h 134"/>
                  <a:gd name="T80" fmla="*/ 0 w 215"/>
                  <a:gd name="T81" fmla="*/ 1 h 134"/>
                  <a:gd name="T82" fmla="*/ 0 w 215"/>
                  <a:gd name="T83" fmla="*/ 1 h 13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5" h="134">
                    <a:moveTo>
                      <a:pt x="0" y="132"/>
                    </a:moveTo>
                    <a:lnTo>
                      <a:pt x="11" y="119"/>
                    </a:lnTo>
                    <a:lnTo>
                      <a:pt x="21" y="104"/>
                    </a:lnTo>
                    <a:lnTo>
                      <a:pt x="31" y="89"/>
                    </a:lnTo>
                    <a:lnTo>
                      <a:pt x="43" y="75"/>
                    </a:lnTo>
                    <a:lnTo>
                      <a:pt x="56" y="61"/>
                    </a:lnTo>
                    <a:lnTo>
                      <a:pt x="68" y="49"/>
                    </a:lnTo>
                    <a:lnTo>
                      <a:pt x="83" y="40"/>
                    </a:lnTo>
                    <a:lnTo>
                      <a:pt x="101" y="33"/>
                    </a:lnTo>
                    <a:lnTo>
                      <a:pt x="112" y="30"/>
                    </a:lnTo>
                    <a:lnTo>
                      <a:pt x="125" y="28"/>
                    </a:lnTo>
                    <a:lnTo>
                      <a:pt x="137" y="25"/>
                    </a:lnTo>
                    <a:lnTo>
                      <a:pt x="150" y="24"/>
                    </a:lnTo>
                    <a:lnTo>
                      <a:pt x="164" y="24"/>
                    </a:lnTo>
                    <a:lnTo>
                      <a:pt x="177" y="24"/>
                    </a:lnTo>
                    <a:lnTo>
                      <a:pt x="189" y="24"/>
                    </a:lnTo>
                    <a:lnTo>
                      <a:pt x="202" y="25"/>
                    </a:lnTo>
                    <a:lnTo>
                      <a:pt x="207" y="24"/>
                    </a:lnTo>
                    <a:lnTo>
                      <a:pt x="212" y="21"/>
                    </a:lnTo>
                    <a:lnTo>
                      <a:pt x="215" y="16"/>
                    </a:lnTo>
                    <a:lnTo>
                      <a:pt x="212" y="13"/>
                    </a:lnTo>
                    <a:lnTo>
                      <a:pt x="198" y="5"/>
                    </a:lnTo>
                    <a:lnTo>
                      <a:pt x="183" y="1"/>
                    </a:lnTo>
                    <a:lnTo>
                      <a:pt x="167" y="0"/>
                    </a:lnTo>
                    <a:lnTo>
                      <a:pt x="151" y="1"/>
                    </a:lnTo>
                    <a:lnTo>
                      <a:pt x="134" y="5"/>
                    </a:lnTo>
                    <a:lnTo>
                      <a:pt x="118" y="9"/>
                    </a:lnTo>
                    <a:lnTo>
                      <a:pt x="103" y="15"/>
                    </a:lnTo>
                    <a:lnTo>
                      <a:pt x="89" y="21"/>
                    </a:lnTo>
                    <a:lnTo>
                      <a:pt x="73" y="30"/>
                    </a:lnTo>
                    <a:lnTo>
                      <a:pt x="59" y="41"/>
                    </a:lnTo>
                    <a:lnTo>
                      <a:pt x="48" y="54"/>
                    </a:lnTo>
                    <a:lnTo>
                      <a:pt x="36" y="69"/>
                    </a:lnTo>
                    <a:lnTo>
                      <a:pt x="26" y="85"/>
                    </a:lnTo>
                    <a:lnTo>
                      <a:pt x="18" y="101"/>
                    </a:lnTo>
                    <a:lnTo>
                      <a:pt x="8" y="117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1" name="Freeform 650"/>
              <p:cNvSpPr>
                <a:spLocks/>
              </p:cNvSpPr>
              <p:nvPr/>
            </p:nvSpPr>
            <p:spPr bwMode="auto">
              <a:xfrm>
                <a:off x="2205" y="4726"/>
                <a:ext cx="32" cy="31"/>
              </a:xfrm>
              <a:custGeom>
                <a:avLst/>
                <a:gdLst>
                  <a:gd name="T0" fmla="*/ 1 w 63"/>
                  <a:gd name="T1" fmla="*/ 1 h 62"/>
                  <a:gd name="T2" fmla="*/ 1 w 63"/>
                  <a:gd name="T3" fmla="*/ 1 h 62"/>
                  <a:gd name="T4" fmla="*/ 1 w 63"/>
                  <a:gd name="T5" fmla="*/ 1 h 62"/>
                  <a:gd name="T6" fmla="*/ 1 w 63"/>
                  <a:gd name="T7" fmla="*/ 1 h 62"/>
                  <a:gd name="T8" fmla="*/ 1 w 63"/>
                  <a:gd name="T9" fmla="*/ 1 h 62"/>
                  <a:gd name="T10" fmla="*/ 1 w 63"/>
                  <a:gd name="T11" fmla="*/ 1 h 62"/>
                  <a:gd name="T12" fmla="*/ 1 w 63"/>
                  <a:gd name="T13" fmla="*/ 1 h 62"/>
                  <a:gd name="T14" fmla="*/ 1 w 63"/>
                  <a:gd name="T15" fmla="*/ 1 h 62"/>
                  <a:gd name="T16" fmla="*/ 1 w 63"/>
                  <a:gd name="T17" fmla="*/ 1 h 62"/>
                  <a:gd name="T18" fmla="*/ 1 w 63"/>
                  <a:gd name="T19" fmla="*/ 1 h 62"/>
                  <a:gd name="T20" fmla="*/ 1 w 63"/>
                  <a:gd name="T21" fmla="*/ 1 h 62"/>
                  <a:gd name="T22" fmla="*/ 1 w 63"/>
                  <a:gd name="T23" fmla="*/ 1 h 62"/>
                  <a:gd name="T24" fmla="*/ 1 w 63"/>
                  <a:gd name="T25" fmla="*/ 1 h 62"/>
                  <a:gd name="T26" fmla="*/ 1 w 63"/>
                  <a:gd name="T27" fmla="*/ 1 h 62"/>
                  <a:gd name="T28" fmla="*/ 1 w 63"/>
                  <a:gd name="T29" fmla="*/ 1 h 62"/>
                  <a:gd name="T30" fmla="*/ 1 w 63"/>
                  <a:gd name="T31" fmla="*/ 1 h 62"/>
                  <a:gd name="T32" fmla="*/ 1 w 63"/>
                  <a:gd name="T33" fmla="*/ 1 h 62"/>
                  <a:gd name="T34" fmla="*/ 1 w 63"/>
                  <a:gd name="T35" fmla="*/ 1 h 62"/>
                  <a:gd name="T36" fmla="*/ 1 w 63"/>
                  <a:gd name="T37" fmla="*/ 1 h 62"/>
                  <a:gd name="T38" fmla="*/ 0 w 63"/>
                  <a:gd name="T39" fmla="*/ 1 h 62"/>
                  <a:gd name="T40" fmla="*/ 1 w 63"/>
                  <a:gd name="T41" fmla="*/ 1 h 62"/>
                  <a:gd name="T42" fmla="*/ 1 w 63"/>
                  <a:gd name="T43" fmla="*/ 1 h 62"/>
                  <a:gd name="T44" fmla="*/ 1 w 63"/>
                  <a:gd name="T45" fmla="*/ 1 h 62"/>
                  <a:gd name="T46" fmla="*/ 1 w 63"/>
                  <a:gd name="T47" fmla="*/ 1 h 62"/>
                  <a:gd name="T48" fmla="*/ 1 w 63"/>
                  <a:gd name="T49" fmla="*/ 1 h 62"/>
                  <a:gd name="T50" fmla="*/ 1 w 63"/>
                  <a:gd name="T51" fmla="*/ 1 h 62"/>
                  <a:gd name="T52" fmla="*/ 1 w 63"/>
                  <a:gd name="T53" fmla="*/ 1 h 62"/>
                  <a:gd name="T54" fmla="*/ 1 w 63"/>
                  <a:gd name="T55" fmla="*/ 1 h 62"/>
                  <a:gd name="T56" fmla="*/ 1 w 63"/>
                  <a:gd name="T57" fmla="*/ 1 h 62"/>
                  <a:gd name="T58" fmla="*/ 1 w 63"/>
                  <a:gd name="T59" fmla="*/ 1 h 62"/>
                  <a:gd name="T60" fmla="*/ 1 w 63"/>
                  <a:gd name="T61" fmla="*/ 1 h 62"/>
                  <a:gd name="T62" fmla="*/ 1 w 63"/>
                  <a:gd name="T63" fmla="*/ 1 h 62"/>
                  <a:gd name="T64" fmla="*/ 1 w 63"/>
                  <a:gd name="T65" fmla="*/ 0 h 62"/>
                  <a:gd name="T66" fmla="*/ 1 w 63"/>
                  <a:gd name="T67" fmla="*/ 0 h 62"/>
                  <a:gd name="T68" fmla="*/ 1 w 63"/>
                  <a:gd name="T69" fmla="*/ 1 h 62"/>
                  <a:gd name="T70" fmla="*/ 1 w 63"/>
                  <a:gd name="T71" fmla="*/ 1 h 62"/>
                  <a:gd name="T72" fmla="*/ 1 w 63"/>
                  <a:gd name="T73" fmla="*/ 1 h 62"/>
                  <a:gd name="T74" fmla="*/ 1 w 63"/>
                  <a:gd name="T75" fmla="*/ 1 h 62"/>
                  <a:gd name="T76" fmla="*/ 1 w 63"/>
                  <a:gd name="T77" fmla="*/ 1 h 62"/>
                  <a:gd name="T78" fmla="*/ 1 w 63"/>
                  <a:gd name="T79" fmla="*/ 1 h 62"/>
                  <a:gd name="T80" fmla="*/ 1 w 63"/>
                  <a:gd name="T81" fmla="*/ 1 h 62"/>
                  <a:gd name="T82" fmla="*/ 1 w 63"/>
                  <a:gd name="T83" fmla="*/ 1 h 6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" h="62">
                    <a:moveTo>
                      <a:pt x="4" y="7"/>
                    </a:moveTo>
                    <a:lnTo>
                      <a:pt x="10" y="6"/>
                    </a:lnTo>
                    <a:lnTo>
                      <a:pt x="16" y="4"/>
                    </a:lnTo>
                    <a:lnTo>
                      <a:pt x="22" y="4"/>
                    </a:lnTo>
                    <a:lnTo>
                      <a:pt x="29" y="6"/>
                    </a:lnTo>
                    <a:lnTo>
                      <a:pt x="34" y="8"/>
                    </a:lnTo>
                    <a:lnTo>
                      <a:pt x="40" y="10"/>
                    </a:lnTo>
                    <a:lnTo>
                      <a:pt x="44" y="15"/>
                    </a:lnTo>
                    <a:lnTo>
                      <a:pt x="47" y="19"/>
                    </a:lnTo>
                    <a:lnTo>
                      <a:pt x="48" y="26"/>
                    </a:lnTo>
                    <a:lnTo>
                      <a:pt x="45" y="32"/>
                    </a:lnTo>
                    <a:lnTo>
                      <a:pt x="40" y="37"/>
                    </a:lnTo>
                    <a:lnTo>
                      <a:pt x="33" y="41"/>
                    </a:lnTo>
                    <a:lnTo>
                      <a:pt x="25" y="46"/>
                    </a:lnTo>
                    <a:lnTo>
                      <a:pt x="17" y="48"/>
                    </a:lnTo>
                    <a:lnTo>
                      <a:pt x="9" y="52"/>
                    </a:lnTo>
                    <a:lnTo>
                      <a:pt x="4" y="54"/>
                    </a:lnTo>
                    <a:lnTo>
                      <a:pt x="3" y="55"/>
                    </a:lnTo>
                    <a:lnTo>
                      <a:pt x="1" y="57"/>
                    </a:lnTo>
                    <a:lnTo>
                      <a:pt x="0" y="61"/>
                    </a:lnTo>
                    <a:lnTo>
                      <a:pt x="2" y="62"/>
                    </a:lnTo>
                    <a:lnTo>
                      <a:pt x="11" y="61"/>
                    </a:lnTo>
                    <a:lnTo>
                      <a:pt x="22" y="57"/>
                    </a:lnTo>
                    <a:lnTo>
                      <a:pt x="33" y="54"/>
                    </a:lnTo>
                    <a:lnTo>
                      <a:pt x="44" y="48"/>
                    </a:lnTo>
                    <a:lnTo>
                      <a:pt x="53" y="41"/>
                    </a:lnTo>
                    <a:lnTo>
                      <a:pt x="60" y="34"/>
                    </a:lnTo>
                    <a:lnTo>
                      <a:pt x="63" y="25"/>
                    </a:lnTo>
                    <a:lnTo>
                      <a:pt x="63" y="15"/>
                    </a:lnTo>
                    <a:lnTo>
                      <a:pt x="60" y="8"/>
                    </a:lnTo>
                    <a:lnTo>
                      <a:pt x="54" y="3"/>
                    </a:lnTo>
                    <a:lnTo>
                      <a:pt x="46" y="1"/>
                    </a:lnTo>
                    <a:lnTo>
                      <a:pt x="38" y="0"/>
                    </a:lnTo>
                    <a:lnTo>
                      <a:pt x="28" y="0"/>
                    </a:lnTo>
                    <a:lnTo>
                      <a:pt x="18" y="1"/>
                    </a:lnTo>
                    <a:lnTo>
                      <a:pt x="10" y="3"/>
                    </a:lnTo>
                    <a:lnTo>
                      <a:pt x="4" y="6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2" name="Freeform 651"/>
              <p:cNvSpPr>
                <a:spLocks/>
              </p:cNvSpPr>
              <p:nvPr/>
            </p:nvSpPr>
            <p:spPr bwMode="auto">
              <a:xfrm>
                <a:off x="2349" y="4800"/>
                <a:ext cx="34" cy="27"/>
              </a:xfrm>
              <a:custGeom>
                <a:avLst/>
                <a:gdLst>
                  <a:gd name="T0" fmla="*/ 1 w 68"/>
                  <a:gd name="T1" fmla="*/ 0 h 55"/>
                  <a:gd name="T2" fmla="*/ 1 w 68"/>
                  <a:gd name="T3" fmla="*/ 0 h 55"/>
                  <a:gd name="T4" fmla="*/ 1 w 68"/>
                  <a:gd name="T5" fmla="*/ 0 h 55"/>
                  <a:gd name="T6" fmla="*/ 1 w 68"/>
                  <a:gd name="T7" fmla="*/ 0 h 55"/>
                  <a:gd name="T8" fmla="*/ 1 w 68"/>
                  <a:gd name="T9" fmla="*/ 0 h 55"/>
                  <a:gd name="T10" fmla="*/ 1 w 68"/>
                  <a:gd name="T11" fmla="*/ 0 h 55"/>
                  <a:gd name="T12" fmla="*/ 1 w 68"/>
                  <a:gd name="T13" fmla="*/ 0 h 55"/>
                  <a:gd name="T14" fmla="*/ 1 w 68"/>
                  <a:gd name="T15" fmla="*/ 0 h 55"/>
                  <a:gd name="T16" fmla="*/ 1 w 68"/>
                  <a:gd name="T17" fmla="*/ 0 h 55"/>
                  <a:gd name="T18" fmla="*/ 1 w 68"/>
                  <a:gd name="T19" fmla="*/ 0 h 55"/>
                  <a:gd name="T20" fmla="*/ 1 w 68"/>
                  <a:gd name="T21" fmla="*/ 0 h 55"/>
                  <a:gd name="T22" fmla="*/ 1 w 68"/>
                  <a:gd name="T23" fmla="*/ 0 h 55"/>
                  <a:gd name="T24" fmla="*/ 1 w 68"/>
                  <a:gd name="T25" fmla="*/ 0 h 55"/>
                  <a:gd name="T26" fmla="*/ 1 w 68"/>
                  <a:gd name="T27" fmla="*/ 0 h 55"/>
                  <a:gd name="T28" fmla="*/ 1 w 68"/>
                  <a:gd name="T29" fmla="*/ 0 h 55"/>
                  <a:gd name="T30" fmla="*/ 1 w 68"/>
                  <a:gd name="T31" fmla="*/ 0 h 55"/>
                  <a:gd name="T32" fmla="*/ 1 w 68"/>
                  <a:gd name="T33" fmla="*/ 0 h 55"/>
                  <a:gd name="T34" fmla="*/ 1 w 68"/>
                  <a:gd name="T35" fmla="*/ 0 h 55"/>
                  <a:gd name="T36" fmla="*/ 1 w 68"/>
                  <a:gd name="T37" fmla="*/ 0 h 55"/>
                  <a:gd name="T38" fmla="*/ 1 w 68"/>
                  <a:gd name="T39" fmla="*/ 0 h 55"/>
                  <a:gd name="T40" fmla="*/ 1 w 68"/>
                  <a:gd name="T41" fmla="*/ 0 h 55"/>
                  <a:gd name="T42" fmla="*/ 1 w 68"/>
                  <a:gd name="T43" fmla="*/ 0 h 55"/>
                  <a:gd name="T44" fmla="*/ 1 w 68"/>
                  <a:gd name="T45" fmla="*/ 0 h 55"/>
                  <a:gd name="T46" fmla="*/ 1 w 68"/>
                  <a:gd name="T47" fmla="*/ 0 h 55"/>
                  <a:gd name="T48" fmla="*/ 1 w 68"/>
                  <a:gd name="T49" fmla="*/ 0 h 55"/>
                  <a:gd name="T50" fmla="*/ 1 w 68"/>
                  <a:gd name="T51" fmla="*/ 0 h 55"/>
                  <a:gd name="T52" fmla="*/ 1 w 68"/>
                  <a:gd name="T53" fmla="*/ 0 h 55"/>
                  <a:gd name="T54" fmla="*/ 0 w 68"/>
                  <a:gd name="T55" fmla="*/ 0 h 55"/>
                  <a:gd name="T56" fmla="*/ 1 w 68"/>
                  <a:gd name="T57" fmla="*/ 0 h 55"/>
                  <a:gd name="T58" fmla="*/ 1 w 68"/>
                  <a:gd name="T59" fmla="*/ 0 h 55"/>
                  <a:gd name="T60" fmla="*/ 1 w 68"/>
                  <a:gd name="T61" fmla="*/ 0 h 55"/>
                  <a:gd name="T62" fmla="*/ 1 w 68"/>
                  <a:gd name="T63" fmla="*/ 0 h 55"/>
                  <a:gd name="T64" fmla="*/ 1 w 68"/>
                  <a:gd name="T65" fmla="*/ 0 h 55"/>
                  <a:gd name="T66" fmla="*/ 1 w 68"/>
                  <a:gd name="T67" fmla="*/ 0 h 55"/>
                  <a:gd name="T68" fmla="*/ 1 w 68"/>
                  <a:gd name="T69" fmla="*/ 0 h 55"/>
                  <a:gd name="T70" fmla="*/ 1 w 68"/>
                  <a:gd name="T71" fmla="*/ 0 h 55"/>
                  <a:gd name="T72" fmla="*/ 1 w 68"/>
                  <a:gd name="T73" fmla="*/ 0 h 55"/>
                  <a:gd name="T74" fmla="*/ 1 w 68"/>
                  <a:gd name="T75" fmla="*/ 0 h 55"/>
                  <a:gd name="T76" fmla="*/ 1 w 68"/>
                  <a:gd name="T77" fmla="*/ 0 h 55"/>
                  <a:gd name="T78" fmla="*/ 1 w 68"/>
                  <a:gd name="T79" fmla="*/ 0 h 55"/>
                  <a:gd name="T80" fmla="*/ 1 w 68"/>
                  <a:gd name="T81" fmla="*/ 0 h 55"/>
                  <a:gd name="T82" fmla="*/ 1 w 68"/>
                  <a:gd name="T83" fmla="*/ 0 h 55"/>
                  <a:gd name="T84" fmla="*/ 1 w 68"/>
                  <a:gd name="T85" fmla="*/ 0 h 55"/>
                  <a:gd name="T86" fmla="*/ 1 w 68"/>
                  <a:gd name="T87" fmla="*/ 0 h 55"/>
                  <a:gd name="T88" fmla="*/ 1 w 68"/>
                  <a:gd name="T89" fmla="*/ 0 h 55"/>
                  <a:gd name="T90" fmla="*/ 1 w 68"/>
                  <a:gd name="T91" fmla="*/ 0 h 55"/>
                  <a:gd name="T92" fmla="*/ 1 w 68"/>
                  <a:gd name="T93" fmla="*/ 0 h 55"/>
                  <a:gd name="T94" fmla="*/ 1 w 68"/>
                  <a:gd name="T95" fmla="*/ 0 h 55"/>
                  <a:gd name="T96" fmla="*/ 1 w 68"/>
                  <a:gd name="T97" fmla="*/ 0 h 55"/>
                  <a:gd name="T98" fmla="*/ 1 w 68"/>
                  <a:gd name="T99" fmla="*/ 0 h 55"/>
                  <a:gd name="T100" fmla="*/ 1 w 68"/>
                  <a:gd name="T101" fmla="*/ 0 h 55"/>
                  <a:gd name="T102" fmla="*/ 1 w 68"/>
                  <a:gd name="T103" fmla="*/ 0 h 55"/>
                  <a:gd name="T104" fmla="*/ 1 w 68"/>
                  <a:gd name="T105" fmla="*/ 0 h 55"/>
                  <a:gd name="T106" fmla="*/ 1 w 68"/>
                  <a:gd name="T107" fmla="*/ 0 h 5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14" y="2"/>
                    </a:moveTo>
                    <a:lnTo>
                      <a:pt x="18" y="3"/>
                    </a:lnTo>
                    <a:lnTo>
                      <a:pt x="24" y="3"/>
                    </a:lnTo>
                    <a:lnTo>
                      <a:pt x="29" y="4"/>
                    </a:lnTo>
                    <a:lnTo>
                      <a:pt x="35" y="6"/>
                    </a:lnTo>
                    <a:lnTo>
                      <a:pt x="39" y="8"/>
                    </a:lnTo>
                    <a:lnTo>
                      <a:pt x="43" y="11"/>
                    </a:lnTo>
                    <a:lnTo>
                      <a:pt x="47" y="14"/>
                    </a:lnTo>
                    <a:lnTo>
                      <a:pt x="51" y="18"/>
                    </a:lnTo>
                    <a:lnTo>
                      <a:pt x="53" y="21"/>
                    </a:lnTo>
                    <a:lnTo>
                      <a:pt x="55" y="26"/>
                    </a:lnTo>
                    <a:lnTo>
                      <a:pt x="56" y="29"/>
                    </a:lnTo>
                    <a:lnTo>
                      <a:pt x="58" y="34"/>
                    </a:lnTo>
                    <a:lnTo>
                      <a:pt x="58" y="36"/>
                    </a:lnTo>
                    <a:lnTo>
                      <a:pt x="58" y="37"/>
                    </a:lnTo>
                    <a:lnTo>
                      <a:pt x="55" y="38"/>
                    </a:lnTo>
                    <a:lnTo>
                      <a:pt x="53" y="40"/>
                    </a:lnTo>
                    <a:lnTo>
                      <a:pt x="47" y="41"/>
                    </a:lnTo>
                    <a:lnTo>
                      <a:pt x="41" y="42"/>
                    </a:lnTo>
                    <a:lnTo>
                      <a:pt x="36" y="42"/>
                    </a:lnTo>
                    <a:lnTo>
                      <a:pt x="29" y="42"/>
                    </a:lnTo>
                    <a:lnTo>
                      <a:pt x="22" y="42"/>
                    </a:lnTo>
                    <a:lnTo>
                      <a:pt x="16" y="41"/>
                    </a:lnTo>
                    <a:lnTo>
                      <a:pt x="10" y="40"/>
                    </a:lnTo>
                    <a:lnTo>
                      <a:pt x="5" y="37"/>
                    </a:lnTo>
                    <a:lnTo>
                      <a:pt x="2" y="37"/>
                    </a:lnTo>
                    <a:lnTo>
                      <a:pt x="1" y="40"/>
                    </a:lnTo>
                    <a:lnTo>
                      <a:pt x="0" y="42"/>
                    </a:lnTo>
                    <a:lnTo>
                      <a:pt x="1" y="44"/>
                    </a:lnTo>
                    <a:lnTo>
                      <a:pt x="7" y="48"/>
                    </a:lnTo>
                    <a:lnTo>
                      <a:pt x="15" y="50"/>
                    </a:lnTo>
                    <a:lnTo>
                      <a:pt x="23" y="52"/>
                    </a:lnTo>
                    <a:lnTo>
                      <a:pt x="31" y="53"/>
                    </a:lnTo>
                    <a:lnTo>
                      <a:pt x="39" y="55"/>
                    </a:lnTo>
                    <a:lnTo>
                      <a:pt x="47" y="53"/>
                    </a:lnTo>
                    <a:lnTo>
                      <a:pt x="55" y="51"/>
                    </a:lnTo>
                    <a:lnTo>
                      <a:pt x="61" y="48"/>
                    </a:lnTo>
                    <a:lnTo>
                      <a:pt x="67" y="41"/>
                    </a:lnTo>
                    <a:lnTo>
                      <a:pt x="68" y="33"/>
                    </a:lnTo>
                    <a:lnTo>
                      <a:pt x="66" y="25"/>
                    </a:lnTo>
                    <a:lnTo>
                      <a:pt x="62" y="17"/>
                    </a:lnTo>
                    <a:lnTo>
                      <a:pt x="59" y="11"/>
                    </a:lnTo>
                    <a:lnTo>
                      <a:pt x="53" y="7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" name="Freeform 652"/>
              <p:cNvSpPr>
                <a:spLocks/>
              </p:cNvSpPr>
              <p:nvPr/>
            </p:nvSpPr>
            <p:spPr bwMode="auto">
              <a:xfrm>
                <a:off x="2499" y="4883"/>
                <a:ext cx="22" cy="24"/>
              </a:xfrm>
              <a:custGeom>
                <a:avLst/>
                <a:gdLst>
                  <a:gd name="T0" fmla="*/ 1 w 43"/>
                  <a:gd name="T1" fmla="*/ 1 h 47"/>
                  <a:gd name="T2" fmla="*/ 1 w 43"/>
                  <a:gd name="T3" fmla="*/ 1 h 47"/>
                  <a:gd name="T4" fmla="*/ 1 w 43"/>
                  <a:gd name="T5" fmla="*/ 1 h 47"/>
                  <a:gd name="T6" fmla="*/ 1 w 43"/>
                  <a:gd name="T7" fmla="*/ 1 h 47"/>
                  <a:gd name="T8" fmla="*/ 1 w 43"/>
                  <a:gd name="T9" fmla="*/ 1 h 47"/>
                  <a:gd name="T10" fmla="*/ 1 w 43"/>
                  <a:gd name="T11" fmla="*/ 1 h 47"/>
                  <a:gd name="T12" fmla="*/ 1 w 43"/>
                  <a:gd name="T13" fmla="*/ 1 h 47"/>
                  <a:gd name="T14" fmla="*/ 1 w 43"/>
                  <a:gd name="T15" fmla="*/ 1 h 47"/>
                  <a:gd name="T16" fmla="*/ 1 w 43"/>
                  <a:gd name="T17" fmla="*/ 1 h 47"/>
                  <a:gd name="T18" fmla="*/ 1 w 43"/>
                  <a:gd name="T19" fmla="*/ 1 h 47"/>
                  <a:gd name="T20" fmla="*/ 1 w 43"/>
                  <a:gd name="T21" fmla="*/ 1 h 47"/>
                  <a:gd name="T22" fmla="*/ 1 w 43"/>
                  <a:gd name="T23" fmla="*/ 1 h 47"/>
                  <a:gd name="T24" fmla="*/ 1 w 43"/>
                  <a:gd name="T25" fmla="*/ 1 h 47"/>
                  <a:gd name="T26" fmla="*/ 1 w 43"/>
                  <a:gd name="T27" fmla="*/ 1 h 47"/>
                  <a:gd name="T28" fmla="*/ 1 w 43"/>
                  <a:gd name="T29" fmla="*/ 1 h 47"/>
                  <a:gd name="T30" fmla="*/ 1 w 43"/>
                  <a:gd name="T31" fmla="*/ 1 h 47"/>
                  <a:gd name="T32" fmla="*/ 1 w 43"/>
                  <a:gd name="T33" fmla="*/ 1 h 47"/>
                  <a:gd name="T34" fmla="*/ 0 w 43"/>
                  <a:gd name="T35" fmla="*/ 1 h 47"/>
                  <a:gd name="T36" fmla="*/ 0 w 43"/>
                  <a:gd name="T37" fmla="*/ 1 h 47"/>
                  <a:gd name="T38" fmla="*/ 0 w 43"/>
                  <a:gd name="T39" fmla="*/ 1 h 47"/>
                  <a:gd name="T40" fmla="*/ 1 w 43"/>
                  <a:gd name="T41" fmla="*/ 1 h 47"/>
                  <a:gd name="T42" fmla="*/ 1 w 43"/>
                  <a:gd name="T43" fmla="*/ 1 h 47"/>
                  <a:gd name="T44" fmla="*/ 1 w 43"/>
                  <a:gd name="T45" fmla="*/ 1 h 47"/>
                  <a:gd name="T46" fmla="*/ 1 w 43"/>
                  <a:gd name="T47" fmla="*/ 1 h 47"/>
                  <a:gd name="T48" fmla="*/ 1 w 43"/>
                  <a:gd name="T49" fmla="*/ 1 h 47"/>
                  <a:gd name="T50" fmla="*/ 1 w 43"/>
                  <a:gd name="T51" fmla="*/ 1 h 47"/>
                  <a:gd name="T52" fmla="*/ 1 w 43"/>
                  <a:gd name="T53" fmla="*/ 1 h 47"/>
                  <a:gd name="T54" fmla="*/ 1 w 43"/>
                  <a:gd name="T55" fmla="*/ 1 h 47"/>
                  <a:gd name="T56" fmla="*/ 1 w 43"/>
                  <a:gd name="T57" fmla="*/ 1 h 47"/>
                  <a:gd name="T58" fmla="*/ 1 w 43"/>
                  <a:gd name="T59" fmla="*/ 1 h 47"/>
                  <a:gd name="T60" fmla="*/ 1 w 43"/>
                  <a:gd name="T61" fmla="*/ 1 h 47"/>
                  <a:gd name="T62" fmla="*/ 1 w 43"/>
                  <a:gd name="T63" fmla="*/ 1 h 47"/>
                  <a:gd name="T64" fmla="*/ 1 w 43"/>
                  <a:gd name="T65" fmla="*/ 1 h 47"/>
                  <a:gd name="T66" fmla="*/ 1 w 43"/>
                  <a:gd name="T67" fmla="*/ 1 h 47"/>
                  <a:gd name="T68" fmla="*/ 1 w 43"/>
                  <a:gd name="T69" fmla="*/ 1 h 47"/>
                  <a:gd name="T70" fmla="*/ 1 w 43"/>
                  <a:gd name="T71" fmla="*/ 0 h 47"/>
                  <a:gd name="T72" fmla="*/ 1 w 43"/>
                  <a:gd name="T73" fmla="*/ 0 h 47"/>
                  <a:gd name="T74" fmla="*/ 1 w 43"/>
                  <a:gd name="T75" fmla="*/ 0 h 47"/>
                  <a:gd name="T76" fmla="*/ 1 w 43"/>
                  <a:gd name="T77" fmla="*/ 0 h 47"/>
                  <a:gd name="T78" fmla="*/ 1 w 43"/>
                  <a:gd name="T79" fmla="*/ 1 h 47"/>
                  <a:gd name="T80" fmla="*/ 1 w 43"/>
                  <a:gd name="T81" fmla="*/ 1 h 47"/>
                  <a:gd name="T82" fmla="*/ 1 w 43"/>
                  <a:gd name="T83" fmla="*/ 1 h 4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3" h="47">
                    <a:moveTo>
                      <a:pt x="5" y="1"/>
                    </a:moveTo>
                    <a:lnTo>
                      <a:pt x="12" y="1"/>
                    </a:lnTo>
                    <a:lnTo>
                      <a:pt x="18" y="3"/>
                    </a:lnTo>
                    <a:lnTo>
                      <a:pt x="24" y="5"/>
                    </a:lnTo>
                    <a:lnTo>
                      <a:pt x="30" y="8"/>
                    </a:lnTo>
                    <a:lnTo>
                      <a:pt x="34" y="12"/>
                    </a:lnTo>
                    <a:lnTo>
                      <a:pt x="38" y="16"/>
                    </a:lnTo>
                    <a:lnTo>
                      <a:pt x="39" y="22"/>
                    </a:lnTo>
                    <a:lnTo>
                      <a:pt x="37" y="28"/>
                    </a:lnTo>
                    <a:lnTo>
                      <a:pt x="33" y="31"/>
                    </a:lnTo>
                    <a:lnTo>
                      <a:pt x="27" y="35"/>
                    </a:lnTo>
                    <a:lnTo>
                      <a:pt x="22" y="36"/>
                    </a:lnTo>
                    <a:lnTo>
                      <a:pt x="17" y="38"/>
                    </a:lnTo>
                    <a:lnTo>
                      <a:pt x="12" y="39"/>
                    </a:lnTo>
                    <a:lnTo>
                      <a:pt x="9" y="42"/>
                    </a:lnTo>
                    <a:lnTo>
                      <a:pt x="4" y="43"/>
                    </a:lnTo>
                    <a:lnTo>
                      <a:pt x="1" y="45"/>
                    </a:lnTo>
                    <a:lnTo>
                      <a:pt x="0" y="46"/>
                    </a:lnTo>
                    <a:lnTo>
                      <a:pt x="0" y="47"/>
                    </a:lnTo>
                    <a:lnTo>
                      <a:pt x="1" y="47"/>
                    </a:lnTo>
                    <a:lnTo>
                      <a:pt x="7" y="45"/>
                    </a:lnTo>
                    <a:lnTo>
                      <a:pt x="12" y="44"/>
                    </a:lnTo>
                    <a:lnTo>
                      <a:pt x="18" y="42"/>
                    </a:lnTo>
                    <a:lnTo>
                      <a:pt x="25" y="39"/>
                    </a:lnTo>
                    <a:lnTo>
                      <a:pt x="31" y="37"/>
                    </a:lnTo>
                    <a:lnTo>
                      <a:pt x="35" y="34"/>
                    </a:lnTo>
                    <a:lnTo>
                      <a:pt x="40" y="30"/>
                    </a:lnTo>
                    <a:lnTo>
                      <a:pt x="43" y="24"/>
                    </a:lnTo>
                    <a:lnTo>
                      <a:pt x="43" y="20"/>
                    </a:lnTo>
                    <a:lnTo>
                      <a:pt x="42" y="14"/>
                    </a:lnTo>
                    <a:lnTo>
                      <a:pt x="39" y="11"/>
                    </a:lnTo>
                    <a:lnTo>
                      <a:pt x="35" y="7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" name="Freeform 653"/>
              <p:cNvSpPr>
                <a:spLocks/>
              </p:cNvSpPr>
              <p:nvPr/>
            </p:nvSpPr>
            <p:spPr bwMode="auto">
              <a:xfrm>
                <a:off x="2351" y="4980"/>
                <a:ext cx="19" cy="30"/>
              </a:xfrm>
              <a:custGeom>
                <a:avLst/>
                <a:gdLst>
                  <a:gd name="T0" fmla="*/ 0 w 39"/>
                  <a:gd name="T1" fmla="*/ 0 h 61"/>
                  <a:gd name="T2" fmla="*/ 0 w 39"/>
                  <a:gd name="T3" fmla="*/ 0 h 61"/>
                  <a:gd name="T4" fmla="*/ 0 w 39"/>
                  <a:gd name="T5" fmla="*/ 0 h 61"/>
                  <a:gd name="T6" fmla="*/ 0 w 39"/>
                  <a:gd name="T7" fmla="*/ 0 h 61"/>
                  <a:gd name="T8" fmla="*/ 0 w 39"/>
                  <a:gd name="T9" fmla="*/ 0 h 61"/>
                  <a:gd name="T10" fmla="*/ 0 w 39"/>
                  <a:gd name="T11" fmla="*/ 0 h 61"/>
                  <a:gd name="T12" fmla="*/ 0 w 39"/>
                  <a:gd name="T13" fmla="*/ 0 h 61"/>
                  <a:gd name="T14" fmla="*/ 0 w 39"/>
                  <a:gd name="T15" fmla="*/ 0 h 61"/>
                  <a:gd name="T16" fmla="*/ 0 w 39"/>
                  <a:gd name="T17" fmla="*/ 0 h 61"/>
                  <a:gd name="T18" fmla="*/ 0 w 39"/>
                  <a:gd name="T19" fmla="*/ 0 h 61"/>
                  <a:gd name="T20" fmla="*/ 0 w 39"/>
                  <a:gd name="T21" fmla="*/ 0 h 61"/>
                  <a:gd name="T22" fmla="*/ 0 w 39"/>
                  <a:gd name="T23" fmla="*/ 0 h 61"/>
                  <a:gd name="T24" fmla="*/ 0 w 39"/>
                  <a:gd name="T25" fmla="*/ 0 h 61"/>
                  <a:gd name="T26" fmla="*/ 0 w 39"/>
                  <a:gd name="T27" fmla="*/ 0 h 61"/>
                  <a:gd name="T28" fmla="*/ 0 w 39"/>
                  <a:gd name="T29" fmla="*/ 0 h 61"/>
                  <a:gd name="T30" fmla="*/ 0 w 39"/>
                  <a:gd name="T31" fmla="*/ 0 h 61"/>
                  <a:gd name="T32" fmla="*/ 0 w 39"/>
                  <a:gd name="T33" fmla="*/ 0 h 61"/>
                  <a:gd name="T34" fmla="*/ 0 w 39"/>
                  <a:gd name="T35" fmla="*/ 0 h 61"/>
                  <a:gd name="T36" fmla="*/ 0 w 39"/>
                  <a:gd name="T37" fmla="*/ 0 h 61"/>
                  <a:gd name="T38" fmla="*/ 0 w 39"/>
                  <a:gd name="T39" fmla="*/ 0 h 61"/>
                  <a:gd name="T40" fmla="*/ 0 w 39"/>
                  <a:gd name="T41" fmla="*/ 0 h 61"/>
                  <a:gd name="T42" fmla="*/ 0 w 39"/>
                  <a:gd name="T43" fmla="*/ 0 h 61"/>
                  <a:gd name="T44" fmla="*/ 0 w 39"/>
                  <a:gd name="T45" fmla="*/ 0 h 61"/>
                  <a:gd name="T46" fmla="*/ 0 w 39"/>
                  <a:gd name="T47" fmla="*/ 0 h 61"/>
                  <a:gd name="T48" fmla="*/ 0 w 39"/>
                  <a:gd name="T49" fmla="*/ 0 h 61"/>
                  <a:gd name="T50" fmla="*/ 0 w 39"/>
                  <a:gd name="T51" fmla="*/ 0 h 61"/>
                  <a:gd name="T52" fmla="*/ 0 w 39"/>
                  <a:gd name="T53" fmla="*/ 0 h 61"/>
                  <a:gd name="T54" fmla="*/ 0 w 39"/>
                  <a:gd name="T55" fmla="*/ 0 h 61"/>
                  <a:gd name="T56" fmla="*/ 0 w 39"/>
                  <a:gd name="T57" fmla="*/ 0 h 61"/>
                  <a:gd name="T58" fmla="*/ 0 w 39"/>
                  <a:gd name="T59" fmla="*/ 0 h 61"/>
                  <a:gd name="T60" fmla="*/ 0 w 39"/>
                  <a:gd name="T61" fmla="*/ 0 h 61"/>
                  <a:gd name="T62" fmla="*/ 0 w 39"/>
                  <a:gd name="T63" fmla="*/ 0 h 61"/>
                  <a:gd name="T64" fmla="*/ 0 w 39"/>
                  <a:gd name="T65" fmla="*/ 0 h 61"/>
                  <a:gd name="T66" fmla="*/ 0 w 39"/>
                  <a:gd name="T67" fmla="*/ 0 h 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39" h="61">
                    <a:moveTo>
                      <a:pt x="0" y="2"/>
                    </a:moveTo>
                    <a:lnTo>
                      <a:pt x="13" y="2"/>
                    </a:lnTo>
                    <a:lnTo>
                      <a:pt x="23" y="9"/>
                    </a:lnTo>
                    <a:lnTo>
                      <a:pt x="29" y="19"/>
                    </a:lnTo>
                    <a:lnTo>
                      <a:pt x="31" y="32"/>
                    </a:lnTo>
                    <a:lnTo>
                      <a:pt x="31" y="37"/>
                    </a:lnTo>
                    <a:lnTo>
                      <a:pt x="31" y="41"/>
                    </a:lnTo>
                    <a:lnTo>
                      <a:pt x="30" y="45"/>
                    </a:lnTo>
                    <a:lnTo>
                      <a:pt x="27" y="48"/>
                    </a:lnTo>
                    <a:lnTo>
                      <a:pt x="23" y="50"/>
                    </a:lnTo>
                    <a:lnTo>
                      <a:pt x="20" y="53"/>
                    </a:lnTo>
                    <a:lnTo>
                      <a:pt x="15" y="54"/>
                    </a:lnTo>
                    <a:lnTo>
                      <a:pt x="12" y="56"/>
                    </a:lnTo>
                    <a:lnTo>
                      <a:pt x="11" y="57"/>
                    </a:lnTo>
                    <a:lnTo>
                      <a:pt x="10" y="60"/>
                    </a:lnTo>
                    <a:lnTo>
                      <a:pt x="10" y="61"/>
                    </a:lnTo>
                    <a:lnTo>
                      <a:pt x="12" y="61"/>
                    </a:lnTo>
                    <a:lnTo>
                      <a:pt x="23" y="57"/>
                    </a:lnTo>
                    <a:lnTo>
                      <a:pt x="33" y="52"/>
                    </a:lnTo>
                    <a:lnTo>
                      <a:pt x="39" y="44"/>
                    </a:lnTo>
                    <a:lnTo>
                      <a:pt x="39" y="31"/>
                    </a:lnTo>
                    <a:lnTo>
                      <a:pt x="37" y="24"/>
                    </a:lnTo>
                    <a:lnTo>
                      <a:pt x="35" y="17"/>
                    </a:lnTo>
                    <a:lnTo>
                      <a:pt x="31" y="11"/>
                    </a:lnTo>
                    <a:lnTo>
                      <a:pt x="27" y="7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5" name="Freeform 654"/>
              <p:cNvSpPr>
                <a:spLocks/>
              </p:cNvSpPr>
              <p:nvPr/>
            </p:nvSpPr>
            <p:spPr bwMode="auto">
              <a:xfrm>
                <a:off x="2408" y="4771"/>
                <a:ext cx="94" cy="38"/>
              </a:xfrm>
              <a:custGeom>
                <a:avLst/>
                <a:gdLst>
                  <a:gd name="T0" fmla="*/ 0 w 189"/>
                  <a:gd name="T1" fmla="*/ 0 h 77"/>
                  <a:gd name="T2" fmla="*/ 0 w 189"/>
                  <a:gd name="T3" fmla="*/ 0 h 77"/>
                  <a:gd name="T4" fmla="*/ 0 w 189"/>
                  <a:gd name="T5" fmla="*/ 0 h 77"/>
                  <a:gd name="T6" fmla="*/ 0 w 189"/>
                  <a:gd name="T7" fmla="*/ 0 h 77"/>
                  <a:gd name="T8" fmla="*/ 0 w 189"/>
                  <a:gd name="T9" fmla="*/ 0 h 77"/>
                  <a:gd name="T10" fmla="*/ 0 w 189"/>
                  <a:gd name="T11" fmla="*/ 0 h 77"/>
                  <a:gd name="T12" fmla="*/ 0 w 189"/>
                  <a:gd name="T13" fmla="*/ 0 h 77"/>
                  <a:gd name="T14" fmla="*/ 0 w 189"/>
                  <a:gd name="T15" fmla="*/ 0 h 77"/>
                  <a:gd name="T16" fmla="*/ 0 w 189"/>
                  <a:gd name="T17" fmla="*/ 0 h 77"/>
                  <a:gd name="T18" fmla="*/ 0 w 189"/>
                  <a:gd name="T19" fmla="*/ 0 h 77"/>
                  <a:gd name="T20" fmla="*/ 0 w 189"/>
                  <a:gd name="T21" fmla="*/ 0 h 77"/>
                  <a:gd name="T22" fmla="*/ 0 w 189"/>
                  <a:gd name="T23" fmla="*/ 0 h 77"/>
                  <a:gd name="T24" fmla="*/ 0 w 189"/>
                  <a:gd name="T25" fmla="*/ 0 h 77"/>
                  <a:gd name="T26" fmla="*/ 0 w 189"/>
                  <a:gd name="T27" fmla="*/ 0 h 77"/>
                  <a:gd name="T28" fmla="*/ 0 w 189"/>
                  <a:gd name="T29" fmla="*/ 0 h 77"/>
                  <a:gd name="T30" fmla="*/ 0 w 189"/>
                  <a:gd name="T31" fmla="*/ 0 h 77"/>
                  <a:gd name="T32" fmla="*/ 0 w 189"/>
                  <a:gd name="T33" fmla="*/ 0 h 77"/>
                  <a:gd name="T34" fmla="*/ 0 w 189"/>
                  <a:gd name="T35" fmla="*/ 0 h 77"/>
                  <a:gd name="T36" fmla="*/ 0 w 189"/>
                  <a:gd name="T37" fmla="*/ 0 h 77"/>
                  <a:gd name="T38" fmla="*/ 0 w 189"/>
                  <a:gd name="T39" fmla="*/ 0 h 77"/>
                  <a:gd name="T40" fmla="*/ 0 w 189"/>
                  <a:gd name="T41" fmla="*/ 0 h 77"/>
                  <a:gd name="T42" fmla="*/ 0 w 189"/>
                  <a:gd name="T43" fmla="*/ 0 h 77"/>
                  <a:gd name="T44" fmla="*/ 0 w 189"/>
                  <a:gd name="T45" fmla="*/ 0 h 77"/>
                  <a:gd name="T46" fmla="*/ 0 w 189"/>
                  <a:gd name="T47" fmla="*/ 0 h 77"/>
                  <a:gd name="T48" fmla="*/ 0 w 189"/>
                  <a:gd name="T49" fmla="*/ 0 h 77"/>
                  <a:gd name="T50" fmla="*/ 0 w 189"/>
                  <a:gd name="T51" fmla="*/ 0 h 77"/>
                  <a:gd name="T52" fmla="*/ 0 w 189"/>
                  <a:gd name="T53" fmla="*/ 0 h 77"/>
                  <a:gd name="T54" fmla="*/ 0 w 189"/>
                  <a:gd name="T55" fmla="*/ 0 h 77"/>
                  <a:gd name="T56" fmla="*/ 0 w 189"/>
                  <a:gd name="T57" fmla="*/ 0 h 77"/>
                  <a:gd name="T58" fmla="*/ 0 w 189"/>
                  <a:gd name="T59" fmla="*/ 0 h 77"/>
                  <a:gd name="T60" fmla="*/ 0 w 189"/>
                  <a:gd name="T61" fmla="*/ 0 h 77"/>
                  <a:gd name="T62" fmla="*/ 0 w 189"/>
                  <a:gd name="T63" fmla="*/ 0 h 77"/>
                  <a:gd name="T64" fmla="*/ 0 w 189"/>
                  <a:gd name="T65" fmla="*/ 0 h 77"/>
                  <a:gd name="T66" fmla="*/ 0 w 189"/>
                  <a:gd name="T67" fmla="*/ 0 h 7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89" h="77">
                    <a:moveTo>
                      <a:pt x="2" y="77"/>
                    </a:moveTo>
                    <a:lnTo>
                      <a:pt x="21" y="65"/>
                    </a:lnTo>
                    <a:lnTo>
                      <a:pt x="43" y="53"/>
                    </a:lnTo>
                    <a:lnTo>
                      <a:pt x="65" y="40"/>
                    </a:lnTo>
                    <a:lnTo>
                      <a:pt x="88" y="28"/>
                    </a:lnTo>
                    <a:lnTo>
                      <a:pt x="111" y="19"/>
                    </a:lnTo>
                    <a:lnTo>
                      <a:pt x="135" y="12"/>
                    </a:lnTo>
                    <a:lnTo>
                      <a:pt x="159" y="10"/>
                    </a:lnTo>
                    <a:lnTo>
                      <a:pt x="182" y="11"/>
                    </a:lnTo>
                    <a:lnTo>
                      <a:pt x="185" y="10"/>
                    </a:lnTo>
                    <a:lnTo>
                      <a:pt x="187" y="8"/>
                    </a:lnTo>
                    <a:lnTo>
                      <a:pt x="189" y="5"/>
                    </a:lnTo>
                    <a:lnTo>
                      <a:pt x="188" y="4"/>
                    </a:lnTo>
                    <a:lnTo>
                      <a:pt x="176" y="1"/>
                    </a:lnTo>
                    <a:lnTo>
                      <a:pt x="163" y="0"/>
                    </a:lnTo>
                    <a:lnTo>
                      <a:pt x="151" y="1"/>
                    </a:lnTo>
                    <a:lnTo>
                      <a:pt x="139" y="2"/>
                    </a:lnTo>
                    <a:lnTo>
                      <a:pt x="126" y="5"/>
                    </a:lnTo>
                    <a:lnTo>
                      <a:pt x="113" y="9"/>
                    </a:lnTo>
                    <a:lnTo>
                      <a:pt x="102" y="14"/>
                    </a:lnTo>
                    <a:lnTo>
                      <a:pt x="89" y="19"/>
                    </a:lnTo>
                    <a:lnTo>
                      <a:pt x="78" y="26"/>
                    </a:lnTo>
                    <a:lnTo>
                      <a:pt x="66" y="33"/>
                    </a:lnTo>
                    <a:lnTo>
                      <a:pt x="55" y="40"/>
                    </a:lnTo>
                    <a:lnTo>
                      <a:pt x="43" y="48"/>
                    </a:lnTo>
                    <a:lnTo>
                      <a:pt x="32" y="55"/>
                    </a:lnTo>
                    <a:lnTo>
                      <a:pt x="21" y="62"/>
                    </a:lnTo>
                    <a:lnTo>
                      <a:pt x="11" y="69"/>
                    </a:lnTo>
                    <a:lnTo>
                      <a:pt x="2" y="76"/>
                    </a:lnTo>
                    <a:lnTo>
                      <a:pt x="0" y="76"/>
                    </a:lnTo>
                    <a:lnTo>
                      <a:pt x="0" y="77"/>
                    </a:lnTo>
                    <a:lnTo>
                      <a:pt x="2" y="7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6" name="Freeform 655"/>
              <p:cNvSpPr>
                <a:spLocks/>
              </p:cNvSpPr>
              <p:nvPr/>
            </p:nvSpPr>
            <p:spPr bwMode="auto">
              <a:xfrm>
                <a:off x="2494" y="4771"/>
                <a:ext cx="42" cy="66"/>
              </a:xfrm>
              <a:custGeom>
                <a:avLst/>
                <a:gdLst>
                  <a:gd name="T0" fmla="*/ 0 w 84"/>
                  <a:gd name="T1" fmla="*/ 1 h 131"/>
                  <a:gd name="T2" fmla="*/ 1 w 84"/>
                  <a:gd name="T3" fmla="*/ 1 h 131"/>
                  <a:gd name="T4" fmla="*/ 1 w 84"/>
                  <a:gd name="T5" fmla="*/ 1 h 131"/>
                  <a:gd name="T6" fmla="*/ 1 w 84"/>
                  <a:gd name="T7" fmla="*/ 1 h 131"/>
                  <a:gd name="T8" fmla="*/ 1 w 84"/>
                  <a:gd name="T9" fmla="*/ 1 h 131"/>
                  <a:gd name="T10" fmla="*/ 1 w 84"/>
                  <a:gd name="T11" fmla="*/ 1 h 131"/>
                  <a:gd name="T12" fmla="*/ 1 w 84"/>
                  <a:gd name="T13" fmla="*/ 1 h 131"/>
                  <a:gd name="T14" fmla="*/ 1 w 84"/>
                  <a:gd name="T15" fmla="*/ 1 h 131"/>
                  <a:gd name="T16" fmla="*/ 1 w 84"/>
                  <a:gd name="T17" fmla="*/ 1 h 131"/>
                  <a:gd name="T18" fmla="*/ 1 w 84"/>
                  <a:gd name="T19" fmla="*/ 1 h 131"/>
                  <a:gd name="T20" fmla="*/ 1 w 84"/>
                  <a:gd name="T21" fmla="*/ 1 h 131"/>
                  <a:gd name="T22" fmla="*/ 1 w 84"/>
                  <a:gd name="T23" fmla="*/ 1 h 131"/>
                  <a:gd name="T24" fmla="*/ 1 w 84"/>
                  <a:gd name="T25" fmla="*/ 1 h 131"/>
                  <a:gd name="T26" fmla="*/ 1 w 84"/>
                  <a:gd name="T27" fmla="*/ 1 h 131"/>
                  <a:gd name="T28" fmla="*/ 1 w 84"/>
                  <a:gd name="T29" fmla="*/ 1 h 131"/>
                  <a:gd name="T30" fmla="*/ 1 w 84"/>
                  <a:gd name="T31" fmla="*/ 1 h 131"/>
                  <a:gd name="T32" fmla="*/ 1 w 84"/>
                  <a:gd name="T33" fmla="*/ 1 h 131"/>
                  <a:gd name="T34" fmla="*/ 1 w 84"/>
                  <a:gd name="T35" fmla="*/ 1 h 131"/>
                  <a:gd name="T36" fmla="*/ 1 w 84"/>
                  <a:gd name="T37" fmla="*/ 1 h 131"/>
                  <a:gd name="T38" fmla="*/ 1 w 84"/>
                  <a:gd name="T39" fmla="*/ 1 h 131"/>
                  <a:gd name="T40" fmla="*/ 1 w 84"/>
                  <a:gd name="T41" fmla="*/ 0 h 131"/>
                  <a:gd name="T42" fmla="*/ 1 w 84"/>
                  <a:gd name="T43" fmla="*/ 0 h 131"/>
                  <a:gd name="T44" fmla="*/ 1 w 84"/>
                  <a:gd name="T45" fmla="*/ 0 h 131"/>
                  <a:gd name="T46" fmla="*/ 0 w 84"/>
                  <a:gd name="T47" fmla="*/ 1 h 131"/>
                  <a:gd name="T48" fmla="*/ 0 w 84"/>
                  <a:gd name="T49" fmla="*/ 1 h 131"/>
                  <a:gd name="T50" fmla="*/ 0 w 84"/>
                  <a:gd name="T51" fmla="*/ 1 h 13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84" h="131">
                    <a:moveTo>
                      <a:pt x="0" y="1"/>
                    </a:moveTo>
                    <a:lnTo>
                      <a:pt x="14" y="14"/>
                    </a:lnTo>
                    <a:lnTo>
                      <a:pt x="27" y="29"/>
                    </a:lnTo>
                    <a:lnTo>
                      <a:pt x="38" y="44"/>
                    </a:lnTo>
                    <a:lnTo>
                      <a:pt x="49" y="60"/>
                    </a:lnTo>
                    <a:lnTo>
                      <a:pt x="57" y="77"/>
                    </a:lnTo>
                    <a:lnTo>
                      <a:pt x="65" y="94"/>
                    </a:lnTo>
                    <a:lnTo>
                      <a:pt x="72" y="112"/>
                    </a:lnTo>
                    <a:lnTo>
                      <a:pt x="78" y="130"/>
                    </a:lnTo>
                    <a:lnTo>
                      <a:pt x="80" y="131"/>
                    </a:lnTo>
                    <a:lnTo>
                      <a:pt x="82" y="129"/>
                    </a:lnTo>
                    <a:lnTo>
                      <a:pt x="84" y="127"/>
                    </a:lnTo>
                    <a:lnTo>
                      <a:pt x="84" y="124"/>
                    </a:lnTo>
                    <a:lnTo>
                      <a:pt x="80" y="105"/>
                    </a:lnTo>
                    <a:lnTo>
                      <a:pt x="74" y="86"/>
                    </a:lnTo>
                    <a:lnTo>
                      <a:pt x="66" y="69"/>
                    </a:lnTo>
                    <a:lnTo>
                      <a:pt x="57" y="53"/>
                    </a:lnTo>
                    <a:lnTo>
                      <a:pt x="45" y="38"/>
                    </a:lnTo>
                    <a:lnTo>
                      <a:pt x="32" y="24"/>
                    </a:lnTo>
                    <a:lnTo>
                      <a:pt x="17" y="1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7" name="Freeform 656"/>
              <p:cNvSpPr>
                <a:spLocks/>
              </p:cNvSpPr>
              <p:nvPr/>
            </p:nvSpPr>
            <p:spPr bwMode="auto">
              <a:xfrm>
                <a:off x="2448" y="4826"/>
                <a:ext cx="84" cy="18"/>
              </a:xfrm>
              <a:custGeom>
                <a:avLst/>
                <a:gdLst>
                  <a:gd name="T0" fmla="*/ 0 w 168"/>
                  <a:gd name="T1" fmla="*/ 0 h 37"/>
                  <a:gd name="T2" fmla="*/ 1 w 168"/>
                  <a:gd name="T3" fmla="*/ 0 h 37"/>
                  <a:gd name="T4" fmla="*/ 1 w 168"/>
                  <a:gd name="T5" fmla="*/ 0 h 37"/>
                  <a:gd name="T6" fmla="*/ 1 w 168"/>
                  <a:gd name="T7" fmla="*/ 0 h 37"/>
                  <a:gd name="T8" fmla="*/ 1 w 168"/>
                  <a:gd name="T9" fmla="*/ 0 h 37"/>
                  <a:gd name="T10" fmla="*/ 1 w 168"/>
                  <a:gd name="T11" fmla="*/ 0 h 37"/>
                  <a:gd name="T12" fmla="*/ 1 w 168"/>
                  <a:gd name="T13" fmla="*/ 0 h 37"/>
                  <a:gd name="T14" fmla="*/ 1 w 168"/>
                  <a:gd name="T15" fmla="*/ 0 h 37"/>
                  <a:gd name="T16" fmla="*/ 1 w 168"/>
                  <a:gd name="T17" fmla="*/ 0 h 37"/>
                  <a:gd name="T18" fmla="*/ 1 w 168"/>
                  <a:gd name="T19" fmla="*/ 0 h 37"/>
                  <a:gd name="T20" fmla="*/ 1 w 168"/>
                  <a:gd name="T21" fmla="*/ 0 h 37"/>
                  <a:gd name="T22" fmla="*/ 1 w 168"/>
                  <a:gd name="T23" fmla="*/ 0 h 37"/>
                  <a:gd name="T24" fmla="*/ 1 w 168"/>
                  <a:gd name="T25" fmla="*/ 0 h 37"/>
                  <a:gd name="T26" fmla="*/ 1 w 168"/>
                  <a:gd name="T27" fmla="*/ 0 h 37"/>
                  <a:gd name="T28" fmla="*/ 1 w 168"/>
                  <a:gd name="T29" fmla="*/ 0 h 37"/>
                  <a:gd name="T30" fmla="*/ 1 w 168"/>
                  <a:gd name="T31" fmla="*/ 0 h 37"/>
                  <a:gd name="T32" fmla="*/ 1 w 168"/>
                  <a:gd name="T33" fmla="*/ 0 h 37"/>
                  <a:gd name="T34" fmla="*/ 1 w 168"/>
                  <a:gd name="T35" fmla="*/ 0 h 37"/>
                  <a:gd name="T36" fmla="*/ 1 w 168"/>
                  <a:gd name="T37" fmla="*/ 0 h 37"/>
                  <a:gd name="T38" fmla="*/ 1 w 168"/>
                  <a:gd name="T39" fmla="*/ 0 h 37"/>
                  <a:gd name="T40" fmla="*/ 0 w 168"/>
                  <a:gd name="T41" fmla="*/ 0 h 37"/>
                  <a:gd name="T42" fmla="*/ 0 w 168"/>
                  <a:gd name="T43" fmla="*/ 0 h 37"/>
                  <a:gd name="T44" fmla="*/ 0 w 168"/>
                  <a:gd name="T45" fmla="*/ 0 h 37"/>
                  <a:gd name="T46" fmla="*/ 0 w 168"/>
                  <a:gd name="T47" fmla="*/ 0 h 37"/>
                  <a:gd name="T48" fmla="*/ 0 w 168"/>
                  <a:gd name="T49" fmla="*/ 0 h 37"/>
                  <a:gd name="T50" fmla="*/ 0 w 168"/>
                  <a:gd name="T51" fmla="*/ 0 h 3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" h="37">
                    <a:moveTo>
                      <a:pt x="0" y="37"/>
                    </a:moveTo>
                    <a:lnTo>
                      <a:pt x="19" y="27"/>
                    </a:lnTo>
                    <a:lnTo>
                      <a:pt x="38" y="21"/>
                    </a:lnTo>
                    <a:lnTo>
                      <a:pt x="58" y="19"/>
                    </a:lnTo>
                    <a:lnTo>
                      <a:pt x="77" y="19"/>
                    </a:lnTo>
                    <a:lnTo>
                      <a:pt x="98" y="21"/>
                    </a:lnTo>
                    <a:lnTo>
                      <a:pt x="119" y="24"/>
                    </a:lnTo>
                    <a:lnTo>
                      <a:pt x="138" y="28"/>
                    </a:lnTo>
                    <a:lnTo>
                      <a:pt x="158" y="32"/>
                    </a:lnTo>
                    <a:lnTo>
                      <a:pt x="163" y="31"/>
                    </a:lnTo>
                    <a:lnTo>
                      <a:pt x="166" y="25"/>
                    </a:lnTo>
                    <a:lnTo>
                      <a:pt x="168" y="21"/>
                    </a:lnTo>
                    <a:lnTo>
                      <a:pt x="166" y="16"/>
                    </a:lnTo>
                    <a:lnTo>
                      <a:pt x="144" y="8"/>
                    </a:lnTo>
                    <a:lnTo>
                      <a:pt x="123" y="2"/>
                    </a:lnTo>
                    <a:lnTo>
                      <a:pt x="101" y="0"/>
                    </a:lnTo>
                    <a:lnTo>
                      <a:pt x="80" y="0"/>
                    </a:lnTo>
                    <a:lnTo>
                      <a:pt x="59" y="4"/>
                    </a:lnTo>
                    <a:lnTo>
                      <a:pt x="38" y="10"/>
                    </a:lnTo>
                    <a:lnTo>
                      <a:pt x="19" y="21"/>
                    </a:lnTo>
                    <a:lnTo>
                      <a:pt x="0" y="35"/>
                    </a:lnTo>
                    <a:lnTo>
                      <a:pt x="0" y="36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8" name="Freeform 657"/>
              <p:cNvSpPr>
                <a:spLocks/>
              </p:cNvSpPr>
              <p:nvPr/>
            </p:nvSpPr>
            <p:spPr bwMode="auto">
              <a:xfrm>
                <a:off x="2064" y="4712"/>
                <a:ext cx="86" cy="67"/>
              </a:xfrm>
              <a:custGeom>
                <a:avLst/>
                <a:gdLst>
                  <a:gd name="T0" fmla="*/ 0 w 170"/>
                  <a:gd name="T1" fmla="*/ 0 h 136"/>
                  <a:gd name="T2" fmla="*/ 1 w 170"/>
                  <a:gd name="T3" fmla="*/ 0 h 136"/>
                  <a:gd name="T4" fmla="*/ 1 w 170"/>
                  <a:gd name="T5" fmla="*/ 0 h 136"/>
                  <a:gd name="T6" fmla="*/ 1 w 170"/>
                  <a:gd name="T7" fmla="*/ 0 h 136"/>
                  <a:gd name="T8" fmla="*/ 1 w 170"/>
                  <a:gd name="T9" fmla="*/ 0 h 136"/>
                  <a:gd name="T10" fmla="*/ 1 w 170"/>
                  <a:gd name="T11" fmla="*/ 0 h 136"/>
                  <a:gd name="T12" fmla="*/ 1 w 170"/>
                  <a:gd name="T13" fmla="*/ 0 h 136"/>
                  <a:gd name="T14" fmla="*/ 1 w 170"/>
                  <a:gd name="T15" fmla="*/ 0 h 136"/>
                  <a:gd name="T16" fmla="*/ 1 w 170"/>
                  <a:gd name="T17" fmla="*/ 0 h 136"/>
                  <a:gd name="T18" fmla="*/ 1 w 170"/>
                  <a:gd name="T19" fmla="*/ 0 h 136"/>
                  <a:gd name="T20" fmla="*/ 1 w 170"/>
                  <a:gd name="T21" fmla="*/ 0 h 136"/>
                  <a:gd name="T22" fmla="*/ 1 w 170"/>
                  <a:gd name="T23" fmla="*/ 0 h 136"/>
                  <a:gd name="T24" fmla="*/ 1 w 170"/>
                  <a:gd name="T25" fmla="*/ 0 h 136"/>
                  <a:gd name="T26" fmla="*/ 1 w 170"/>
                  <a:gd name="T27" fmla="*/ 0 h 136"/>
                  <a:gd name="T28" fmla="*/ 1 w 170"/>
                  <a:gd name="T29" fmla="*/ 0 h 136"/>
                  <a:gd name="T30" fmla="*/ 1 w 170"/>
                  <a:gd name="T31" fmla="*/ 0 h 136"/>
                  <a:gd name="T32" fmla="*/ 1 w 170"/>
                  <a:gd name="T33" fmla="*/ 0 h 136"/>
                  <a:gd name="T34" fmla="*/ 1 w 170"/>
                  <a:gd name="T35" fmla="*/ 0 h 136"/>
                  <a:gd name="T36" fmla="*/ 1 w 170"/>
                  <a:gd name="T37" fmla="*/ 0 h 136"/>
                  <a:gd name="T38" fmla="*/ 1 w 170"/>
                  <a:gd name="T39" fmla="*/ 0 h 136"/>
                  <a:gd name="T40" fmla="*/ 1 w 170"/>
                  <a:gd name="T41" fmla="*/ 0 h 136"/>
                  <a:gd name="T42" fmla="*/ 1 w 170"/>
                  <a:gd name="T43" fmla="*/ 0 h 136"/>
                  <a:gd name="T44" fmla="*/ 1 w 170"/>
                  <a:gd name="T45" fmla="*/ 0 h 136"/>
                  <a:gd name="T46" fmla="*/ 1 w 170"/>
                  <a:gd name="T47" fmla="*/ 0 h 136"/>
                  <a:gd name="T48" fmla="*/ 1 w 170"/>
                  <a:gd name="T49" fmla="*/ 0 h 136"/>
                  <a:gd name="T50" fmla="*/ 1 w 170"/>
                  <a:gd name="T51" fmla="*/ 0 h 136"/>
                  <a:gd name="T52" fmla="*/ 1 w 170"/>
                  <a:gd name="T53" fmla="*/ 0 h 136"/>
                  <a:gd name="T54" fmla="*/ 1 w 170"/>
                  <a:gd name="T55" fmla="*/ 0 h 136"/>
                  <a:gd name="T56" fmla="*/ 1 w 170"/>
                  <a:gd name="T57" fmla="*/ 0 h 136"/>
                  <a:gd name="T58" fmla="*/ 1 w 170"/>
                  <a:gd name="T59" fmla="*/ 0 h 136"/>
                  <a:gd name="T60" fmla="*/ 1 w 170"/>
                  <a:gd name="T61" fmla="*/ 0 h 136"/>
                  <a:gd name="T62" fmla="*/ 1 w 170"/>
                  <a:gd name="T63" fmla="*/ 0 h 136"/>
                  <a:gd name="T64" fmla="*/ 1 w 170"/>
                  <a:gd name="T65" fmla="*/ 0 h 136"/>
                  <a:gd name="T66" fmla="*/ 1 w 170"/>
                  <a:gd name="T67" fmla="*/ 0 h 136"/>
                  <a:gd name="T68" fmla="*/ 1 w 170"/>
                  <a:gd name="T69" fmla="*/ 0 h 136"/>
                  <a:gd name="T70" fmla="*/ 1 w 170"/>
                  <a:gd name="T71" fmla="*/ 0 h 136"/>
                  <a:gd name="T72" fmla="*/ 1 w 170"/>
                  <a:gd name="T73" fmla="*/ 0 h 136"/>
                  <a:gd name="T74" fmla="*/ 1 w 170"/>
                  <a:gd name="T75" fmla="*/ 0 h 136"/>
                  <a:gd name="T76" fmla="*/ 1 w 170"/>
                  <a:gd name="T77" fmla="*/ 0 h 136"/>
                  <a:gd name="T78" fmla="*/ 0 w 170"/>
                  <a:gd name="T79" fmla="*/ 0 h 136"/>
                  <a:gd name="T80" fmla="*/ 0 w 170"/>
                  <a:gd name="T81" fmla="*/ 0 h 136"/>
                  <a:gd name="T82" fmla="*/ 0 w 170"/>
                  <a:gd name="T83" fmla="*/ 0 h 1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70" h="136">
                    <a:moveTo>
                      <a:pt x="0" y="1"/>
                    </a:moveTo>
                    <a:lnTo>
                      <a:pt x="3" y="14"/>
                    </a:lnTo>
                    <a:lnTo>
                      <a:pt x="8" y="25"/>
                    </a:lnTo>
                    <a:lnTo>
                      <a:pt x="12" y="37"/>
                    </a:lnTo>
                    <a:lnTo>
                      <a:pt x="17" y="48"/>
                    </a:lnTo>
                    <a:lnTo>
                      <a:pt x="23" y="60"/>
                    </a:lnTo>
                    <a:lnTo>
                      <a:pt x="29" y="70"/>
                    </a:lnTo>
                    <a:lnTo>
                      <a:pt x="36" y="81"/>
                    </a:lnTo>
                    <a:lnTo>
                      <a:pt x="46" y="90"/>
                    </a:lnTo>
                    <a:lnTo>
                      <a:pt x="58" y="101"/>
                    </a:lnTo>
                    <a:lnTo>
                      <a:pt x="72" y="109"/>
                    </a:lnTo>
                    <a:lnTo>
                      <a:pt x="87" y="116"/>
                    </a:lnTo>
                    <a:lnTo>
                      <a:pt x="102" y="122"/>
                    </a:lnTo>
                    <a:lnTo>
                      <a:pt x="117" y="126"/>
                    </a:lnTo>
                    <a:lnTo>
                      <a:pt x="132" y="129"/>
                    </a:lnTo>
                    <a:lnTo>
                      <a:pt x="148" y="133"/>
                    </a:lnTo>
                    <a:lnTo>
                      <a:pt x="164" y="136"/>
                    </a:lnTo>
                    <a:lnTo>
                      <a:pt x="167" y="135"/>
                    </a:lnTo>
                    <a:lnTo>
                      <a:pt x="169" y="133"/>
                    </a:lnTo>
                    <a:lnTo>
                      <a:pt x="170" y="130"/>
                    </a:lnTo>
                    <a:lnTo>
                      <a:pt x="168" y="128"/>
                    </a:lnTo>
                    <a:lnTo>
                      <a:pt x="154" y="123"/>
                    </a:lnTo>
                    <a:lnTo>
                      <a:pt x="140" y="119"/>
                    </a:lnTo>
                    <a:lnTo>
                      <a:pt x="126" y="115"/>
                    </a:lnTo>
                    <a:lnTo>
                      <a:pt x="114" y="111"/>
                    </a:lnTo>
                    <a:lnTo>
                      <a:pt x="100" y="106"/>
                    </a:lnTo>
                    <a:lnTo>
                      <a:pt x="87" y="100"/>
                    </a:lnTo>
                    <a:lnTo>
                      <a:pt x="73" y="94"/>
                    </a:lnTo>
                    <a:lnTo>
                      <a:pt x="61" y="88"/>
                    </a:lnTo>
                    <a:lnTo>
                      <a:pt x="49" y="80"/>
                    </a:lnTo>
                    <a:lnTo>
                      <a:pt x="39" y="70"/>
                    </a:lnTo>
                    <a:lnTo>
                      <a:pt x="31" y="61"/>
                    </a:lnTo>
                    <a:lnTo>
                      <a:pt x="23" y="50"/>
                    </a:lnTo>
                    <a:lnTo>
                      <a:pt x="17" y="38"/>
                    </a:lnTo>
                    <a:lnTo>
                      <a:pt x="11" y="25"/>
                    </a:lnTo>
                    <a:lnTo>
                      <a:pt x="5" y="1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9" name="Freeform 658"/>
              <p:cNvSpPr>
                <a:spLocks/>
              </p:cNvSpPr>
              <p:nvPr/>
            </p:nvSpPr>
            <p:spPr bwMode="auto">
              <a:xfrm>
                <a:off x="2056" y="4701"/>
                <a:ext cx="85" cy="15"/>
              </a:xfrm>
              <a:custGeom>
                <a:avLst/>
                <a:gdLst>
                  <a:gd name="T0" fmla="*/ 0 w 171"/>
                  <a:gd name="T1" fmla="*/ 0 h 31"/>
                  <a:gd name="T2" fmla="*/ 0 w 171"/>
                  <a:gd name="T3" fmla="*/ 0 h 31"/>
                  <a:gd name="T4" fmla="*/ 0 w 171"/>
                  <a:gd name="T5" fmla="*/ 0 h 31"/>
                  <a:gd name="T6" fmla="*/ 0 w 171"/>
                  <a:gd name="T7" fmla="*/ 0 h 31"/>
                  <a:gd name="T8" fmla="*/ 0 w 171"/>
                  <a:gd name="T9" fmla="*/ 0 h 31"/>
                  <a:gd name="T10" fmla="*/ 0 w 171"/>
                  <a:gd name="T11" fmla="*/ 0 h 31"/>
                  <a:gd name="T12" fmla="*/ 0 w 171"/>
                  <a:gd name="T13" fmla="*/ 0 h 31"/>
                  <a:gd name="T14" fmla="*/ 0 w 171"/>
                  <a:gd name="T15" fmla="*/ 0 h 31"/>
                  <a:gd name="T16" fmla="*/ 0 w 171"/>
                  <a:gd name="T17" fmla="*/ 0 h 31"/>
                  <a:gd name="T18" fmla="*/ 0 w 171"/>
                  <a:gd name="T19" fmla="*/ 0 h 31"/>
                  <a:gd name="T20" fmla="*/ 0 w 171"/>
                  <a:gd name="T21" fmla="*/ 0 h 31"/>
                  <a:gd name="T22" fmla="*/ 0 w 171"/>
                  <a:gd name="T23" fmla="*/ 0 h 31"/>
                  <a:gd name="T24" fmla="*/ 0 w 171"/>
                  <a:gd name="T25" fmla="*/ 0 h 31"/>
                  <a:gd name="T26" fmla="*/ 0 w 171"/>
                  <a:gd name="T27" fmla="*/ 0 h 31"/>
                  <a:gd name="T28" fmla="*/ 0 w 171"/>
                  <a:gd name="T29" fmla="*/ 0 h 31"/>
                  <a:gd name="T30" fmla="*/ 0 w 171"/>
                  <a:gd name="T31" fmla="*/ 0 h 31"/>
                  <a:gd name="T32" fmla="*/ 0 w 171"/>
                  <a:gd name="T33" fmla="*/ 0 h 31"/>
                  <a:gd name="T34" fmla="*/ 0 w 171"/>
                  <a:gd name="T35" fmla="*/ 0 h 31"/>
                  <a:gd name="T36" fmla="*/ 0 w 171"/>
                  <a:gd name="T37" fmla="*/ 0 h 31"/>
                  <a:gd name="T38" fmla="*/ 0 w 171"/>
                  <a:gd name="T39" fmla="*/ 0 h 31"/>
                  <a:gd name="T40" fmla="*/ 0 w 171"/>
                  <a:gd name="T41" fmla="*/ 0 h 31"/>
                  <a:gd name="T42" fmla="*/ 0 w 171"/>
                  <a:gd name="T43" fmla="*/ 0 h 31"/>
                  <a:gd name="T44" fmla="*/ 0 w 171"/>
                  <a:gd name="T45" fmla="*/ 0 h 31"/>
                  <a:gd name="T46" fmla="*/ 0 w 171"/>
                  <a:gd name="T47" fmla="*/ 0 h 31"/>
                  <a:gd name="T48" fmla="*/ 0 w 171"/>
                  <a:gd name="T49" fmla="*/ 0 h 31"/>
                  <a:gd name="T50" fmla="*/ 0 w 171"/>
                  <a:gd name="T51" fmla="*/ 0 h 31"/>
                  <a:gd name="T52" fmla="*/ 0 w 171"/>
                  <a:gd name="T53" fmla="*/ 0 h 31"/>
                  <a:gd name="T54" fmla="*/ 0 w 171"/>
                  <a:gd name="T55" fmla="*/ 0 h 31"/>
                  <a:gd name="T56" fmla="*/ 0 w 171"/>
                  <a:gd name="T57" fmla="*/ 0 h 31"/>
                  <a:gd name="T58" fmla="*/ 0 w 171"/>
                  <a:gd name="T59" fmla="*/ 0 h 31"/>
                  <a:gd name="T60" fmla="*/ 0 w 171"/>
                  <a:gd name="T61" fmla="*/ 0 h 31"/>
                  <a:gd name="T62" fmla="*/ 0 w 171"/>
                  <a:gd name="T63" fmla="*/ 0 h 31"/>
                  <a:gd name="T64" fmla="*/ 0 w 171"/>
                  <a:gd name="T65" fmla="*/ 0 h 31"/>
                  <a:gd name="T66" fmla="*/ 0 w 171"/>
                  <a:gd name="T67" fmla="*/ 0 h 3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1" h="31">
                    <a:moveTo>
                      <a:pt x="1" y="23"/>
                    </a:moveTo>
                    <a:lnTo>
                      <a:pt x="22" y="26"/>
                    </a:lnTo>
                    <a:lnTo>
                      <a:pt x="43" y="29"/>
                    </a:lnTo>
                    <a:lnTo>
                      <a:pt x="65" y="30"/>
                    </a:lnTo>
                    <a:lnTo>
                      <a:pt x="87" y="31"/>
                    </a:lnTo>
                    <a:lnTo>
                      <a:pt x="107" y="30"/>
                    </a:lnTo>
                    <a:lnTo>
                      <a:pt x="128" y="27"/>
                    </a:lnTo>
                    <a:lnTo>
                      <a:pt x="148" y="20"/>
                    </a:lnTo>
                    <a:lnTo>
                      <a:pt x="167" y="11"/>
                    </a:lnTo>
                    <a:lnTo>
                      <a:pt x="170" y="7"/>
                    </a:lnTo>
                    <a:lnTo>
                      <a:pt x="171" y="4"/>
                    </a:lnTo>
                    <a:lnTo>
                      <a:pt x="171" y="0"/>
                    </a:lnTo>
                    <a:lnTo>
                      <a:pt x="167" y="0"/>
                    </a:lnTo>
                    <a:lnTo>
                      <a:pt x="158" y="4"/>
                    </a:lnTo>
                    <a:lnTo>
                      <a:pt x="149" y="6"/>
                    </a:lnTo>
                    <a:lnTo>
                      <a:pt x="140" y="8"/>
                    </a:lnTo>
                    <a:lnTo>
                      <a:pt x="129" y="11"/>
                    </a:lnTo>
                    <a:lnTo>
                      <a:pt x="120" y="12"/>
                    </a:lnTo>
                    <a:lnTo>
                      <a:pt x="110" y="13"/>
                    </a:lnTo>
                    <a:lnTo>
                      <a:pt x="101" y="14"/>
                    </a:lnTo>
                    <a:lnTo>
                      <a:pt x="90" y="14"/>
                    </a:lnTo>
                    <a:lnTo>
                      <a:pt x="79" y="14"/>
                    </a:lnTo>
                    <a:lnTo>
                      <a:pt x="68" y="15"/>
                    </a:lnTo>
                    <a:lnTo>
                      <a:pt x="57" y="16"/>
                    </a:lnTo>
                    <a:lnTo>
                      <a:pt x="46" y="17"/>
                    </a:lnTo>
                    <a:lnTo>
                      <a:pt x="35" y="19"/>
                    </a:lnTo>
                    <a:lnTo>
                      <a:pt x="23" y="20"/>
                    </a:lnTo>
                    <a:lnTo>
                      <a:pt x="13" y="21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0" name="Freeform 659"/>
              <p:cNvSpPr>
                <a:spLocks/>
              </p:cNvSpPr>
              <p:nvPr/>
            </p:nvSpPr>
            <p:spPr bwMode="auto">
              <a:xfrm>
                <a:off x="2128" y="4697"/>
                <a:ext cx="55" cy="65"/>
              </a:xfrm>
              <a:custGeom>
                <a:avLst/>
                <a:gdLst>
                  <a:gd name="T0" fmla="*/ 0 w 111"/>
                  <a:gd name="T1" fmla="*/ 1 h 129"/>
                  <a:gd name="T2" fmla="*/ 0 w 111"/>
                  <a:gd name="T3" fmla="*/ 1 h 129"/>
                  <a:gd name="T4" fmla="*/ 0 w 111"/>
                  <a:gd name="T5" fmla="*/ 1 h 129"/>
                  <a:gd name="T6" fmla="*/ 0 w 111"/>
                  <a:gd name="T7" fmla="*/ 1 h 129"/>
                  <a:gd name="T8" fmla="*/ 0 w 111"/>
                  <a:gd name="T9" fmla="*/ 1 h 129"/>
                  <a:gd name="T10" fmla="*/ 0 w 111"/>
                  <a:gd name="T11" fmla="*/ 1 h 129"/>
                  <a:gd name="T12" fmla="*/ 0 w 111"/>
                  <a:gd name="T13" fmla="*/ 1 h 129"/>
                  <a:gd name="T14" fmla="*/ 0 w 111"/>
                  <a:gd name="T15" fmla="*/ 1 h 129"/>
                  <a:gd name="T16" fmla="*/ 0 w 111"/>
                  <a:gd name="T17" fmla="*/ 1 h 129"/>
                  <a:gd name="T18" fmla="*/ 0 w 111"/>
                  <a:gd name="T19" fmla="*/ 1 h 129"/>
                  <a:gd name="T20" fmla="*/ 0 w 111"/>
                  <a:gd name="T21" fmla="*/ 1 h 129"/>
                  <a:gd name="T22" fmla="*/ 0 w 111"/>
                  <a:gd name="T23" fmla="*/ 1 h 129"/>
                  <a:gd name="T24" fmla="*/ 0 w 111"/>
                  <a:gd name="T25" fmla="*/ 1 h 129"/>
                  <a:gd name="T26" fmla="*/ 0 w 111"/>
                  <a:gd name="T27" fmla="*/ 1 h 129"/>
                  <a:gd name="T28" fmla="*/ 0 w 111"/>
                  <a:gd name="T29" fmla="*/ 1 h 129"/>
                  <a:gd name="T30" fmla="*/ 0 w 111"/>
                  <a:gd name="T31" fmla="*/ 1 h 129"/>
                  <a:gd name="T32" fmla="*/ 0 w 111"/>
                  <a:gd name="T33" fmla="*/ 1 h 129"/>
                  <a:gd name="T34" fmla="*/ 0 w 111"/>
                  <a:gd name="T35" fmla="*/ 1 h 129"/>
                  <a:gd name="T36" fmla="*/ 0 w 111"/>
                  <a:gd name="T37" fmla="*/ 1 h 129"/>
                  <a:gd name="T38" fmla="*/ 0 w 111"/>
                  <a:gd name="T39" fmla="*/ 1 h 129"/>
                  <a:gd name="T40" fmla="*/ 0 w 111"/>
                  <a:gd name="T41" fmla="*/ 1 h 129"/>
                  <a:gd name="T42" fmla="*/ 0 w 111"/>
                  <a:gd name="T43" fmla="*/ 1 h 129"/>
                  <a:gd name="T44" fmla="*/ 0 w 111"/>
                  <a:gd name="T45" fmla="*/ 1 h 129"/>
                  <a:gd name="T46" fmla="*/ 0 w 111"/>
                  <a:gd name="T47" fmla="*/ 1 h 129"/>
                  <a:gd name="T48" fmla="*/ 0 w 111"/>
                  <a:gd name="T49" fmla="*/ 1 h 129"/>
                  <a:gd name="T50" fmla="*/ 0 w 111"/>
                  <a:gd name="T51" fmla="*/ 1 h 129"/>
                  <a:gd name="T52" fmla="*/ 0 w 111"/>
                  <a:gd name="T53" fmla="*/ 1 h 129"/>
                  <a:gd name="T54" fmla="*/ 0 w 111"/>
                  <a:gd name="T55" fmla="*/ 1 h 129"/>
                  <a:gd name="T56" fmla="*/ 0 w 111"/>
                  <a:gd name="T57" fmla="*/ 1 h 129"/>
                  <a:gd name="T58" fmla="*/ 0 w 111"/>
                  <a:gd name="T59" fmla="*/ 1 h 129"/>
                  <a:gd name="T60" fmla="*/ 0 w 111"/>
                  <a:gd name="T61" fmla="*/ 1 h 129"/>
                  <a:gd name="T62" fmla="*/ 0 w 111"/>
                  <a:gd name="T63" fmla="*/ 1 h 129"/>
                  <a:gd name="T64" fmla="*/ 0 w 111"/>
                  <a:gd name="T65" fmla="*/ 1 h 129"/>
                  <a:gd name="T66" fmla="*/ 0 w 111"/>
                  <a:gd name="T67" fmla="*/ 1 h 129"/>
                  <a:gd name="T68" fmla="*/ 0 w 111"/>
                  <a:gd name="T69" fmla="*/ 1 h 129"/>
                  <a:gd name="T70" fmla="*/ 0 w 111"/>
                  <a:gd name="T71" fmla="*/ 1 h 129"/>
                  <a:gd name="T72" fmla="*/ 0 w 111"/>
                  <a:gd name="T73" fmla="*/ 0 h 129"/>
                  <a:gd name="T74" fmla="*/ 0 w 111"/>
                  <a:gd name="T75" fmla="*/ 0 h 129"/>
                  <a:gd name="T76" fmla="*/ 0 w 111"/>
                  <a:gd name="T77" fmla="*/ 0 h 129"/>
                  <a:gd name="T78" fmla="*/ 0 w 111"/>
                  <a:gd name="T79" fmla="*/ 1 h 129"/>
                  <a:gd name="T80" fmla="*/ 0 w 111"/>
                  <a:gd name="T81" fmla="*/ 1 h 129"/>
                  <a:gd name="T82" fmla="*/ 0 w 111"/>
                  <a:gd name="T83" fmla="*/ 1 h 12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1" h="129">
                    <a:moveTo>
                      <a:pt x="0" y="1"/>
                    </a:moveTo>
                    <a:lnTo>
                      <a:pt x="5" y="12"/>
                    </a:lnTo>
                    <a:lnTo>
                      <a:pt x="10" y="23"/>
                    </a:lnTo>
                    <a:lnTo>
                      <a:pt x="14" y="34"/>
                    </a:lnTo>
                    <a:lnTo>
                      <a:pt x="20" y="44"/>
                    </a:lnTo>
                    <a:lnTo>
                      <a:pt x="26" y="54"/>
                    </a:lnTo>
                    <a:lnTo>
                      <a:pt x="31" y="65"/>
                    </a:lnTo>
                    <a:lnTo>
                      <a:pt x="38" y="74"/>
                    </a:lnTo>
                    <a:lnTo>
                      <a:pt x="46" y="82"/>
                    </a:lnTo>
                    <a:lnTo>
                      <a:pt x="53" y="89"/>
                    </a:lnTo>
                    <a:lnTo>
                      <a:pt x="61" y="95"/>
                    </a:lnTo>
                    <a:lnTo>
                      <a:pt x="68" y="100"/>
                    </a:lnTo>
                    <a:lnTo>
                      <a:pt x="76" y="106"/>
                    </a:lnTo>
                    <a:lnTo>
                      <a:pt x="84" y="112"/>
                    </a:lnTo>
                    <a:lnTo>
                      <a:pt x="92" y="118"/>
                    </a:lnTo>
                    <a:lnTo>
                      <a:pt x="99" y="123"/>
                    </a:lnTo>
                    <a:lnTo>
                      <a:pt x="107" y="129"/>
                    </a:lnTo>
                    <a:lnTo>
                      <a:pt x="109" y="129"/>
                    </a:lnTo>
                    <a:lnTo>
                      <a:pt x="110" y="128"/>
                    </a:lnTo>
                    <a:lnTo>
                      <a:pt x="111" y="126"/>
                    </a:lnTo>
                    <a:lnTo>
                      <a:pt x="111" y="125"/>
                    </a:lnTo>
                    <a:lnTo>
                      <a:pt x="105" y="119"/>
                    </a:lnTo>
                    <a:lnTo>
                      <a:pt x="98" y="112"/>
                    </a:lnTo>
                    <a:lnTo>
                      <a:pt x="91" y="106"/>
                    </a:lnTo>
                    <a:lnTo>
                      <a:pt x="86" y="100"/>
                    </a:lnTo>
                    <a:lnTo>
                      <a:pt x="79" y="96"/>
                    </a:lnTo>
                    <a:lnTo>
                      <a:pt x="72" y="90"/>
                    </a:lnTo>
                    <a:lnTo>
                      <a:pt x="64" y="85"/>
                    </a:lnTo>
                    <a:lnTo>
                      <a:pt x="57" y="80"/>
                    </a:lnTo>
                    <a:lnTo>
                      <a:pt x="48" y="72"/>
                    </a:lnTo>
                    <a:lnTo>
                      <a:pt x="39" y="64"/>
                    </a:lnTo>
                    <a:lnTo>
                      <a:pt x="33" y="53"/>
                    </a:lnTo>
                    <a:lnTo>
                      <a:pt x="26" y="43"/>
                    </a:lnTo>
                    <a:lnTo>
                      <a:pt x="19" y="33"/>
                    </a:lnTo>
                    <a:lnTo>
                      <a:pt x="12" y="22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1" name="Freeform 660"/>
              <p:cNvSpPr>
                <a:spLocks/>
              </p:cNvSpPr>
              <p:nvPr/>
            </p:nvSpPr>
            <p:spPr bwMode="auto">
              <a:xfrm>
                <a:off x="1852" y="4849"/>
                <a:ext cx="38" cy="110"/>
              </a:xfrm>
              <a:custGeom>
                <a:avLst/>
                <a:gdLst>
                  <a:gd name="T0" fmla="*/ 1 w 75"/>
                  <a:gd name="T1" fmla="*/ 1 h 220"/>
                  <a:gd name="T2" fmla="*/ 1 w 75"/>
                  <a:gd name="T3" fmla="*/ 1 h 220"/>
                  <a:gd name="T4" fmla="*/ 1 w 75"/>
                  <a:gd name="T5" fmla="*/ 1 h 220"/>
                  <a:gd name="T6" fmla="*/ 0 w 75"/>
                  <a:gd name="T7" fmla="*/ 1 h 220"/>
                  <a:gd name="T8" fmla="*/ 0 w 75"/>
                  <a:gd name="T9" fmla="*/ 1 h 220"/>
                  <a:gd name="T10" fmla="*/ 1 w 75"/>
                  <a:gd name="T11" fmla="*/ 1 h 220"/>
                  <a:gd name="T12" fmla="*/ 1 w 75"/>
                  <a:gd name="T13" fmla="*/ 1 h 220"/>
                  <a:gd name="T14" fmla="*/ 1 w 75"/>
                  <a:gd name="T15" fmla="*/ 1 h 220"/>
                  <a:gd name="T16" fmla="*/ 1 w 75"/>
                  <a:gd name="T17" fmla="*/ 1 h 220"/>
                  <a:gd name="T18" fmla="*/ 1 w 75"/>
                  <a:gd name="T19" fmla="*/ 1 h 220"/>
                  <a:gd name="T20" fmla="*/ 1 w 75"/>
                  <a:gd name="T21" fmla="*/ 1 h 220"/>
                  <a:gd name="T22" fmla="*/ 1 w 75"/>
                  <a:gd name="T23" fmla="*/ 1 h 220"/>
                  <a:gd name="T24" fmla="*/ 1 w 75"/>
                  <a:gd name="T25" fmla="*/ 1 h 220"/>
                  <a:gd name="T26" fmla="*/ 1 w 75"/>
                  <a:gd name="T27" fmla="*/ 1 h 220"/>
                  <a:gd name="T28" fmla="*/ 1 w 75"/>
                  <a:gd name="T29" fmla="*/ 1 h 220"/>
                  <a:gd name="T30" fmla="*/ 1 w 75"/>
                  <a:gd name="T31" fmla="*/ 1 h 220"/>
                  <a:gd name="T32" fmla="*/ 1 w 75"/>
                  <a:gd name="T33" fmla="*/ 1 h 220"/>
                  <a:gd name="T34" fmla="*/ 1 w 75"/>
                  <a:gd name="T35" fmla="*/ 1 h 220"/>
                  <a:gd name="T36" fmla="*/ 1 w 75"/>
                  <a:gd name="T37" fmla="*/ 1 h 220"/>
                  <a:gd name="T38" fmla="*/ 1 w 75"/>
                  <a:gd name="T39" fmla="*/ 1 h 220"/>
                  <a:gd name="T40" fmla="*/ 1 w 75"/>
                  <a:gd name="T41" fmla="*/ 1 h 220"/>
                  <a:gd name="T42" fmla="*/ 1 w 75"/>
                  <a:gd name="T43" fmla="*/ 1 h 220"/>
                  <a:gd name="T44" fmla="*/ 1 w 75"/>
                  <a:gd name="T45" fmla="*/ 1 h 220"/>
                  <a:gd name="T46" fmla="*/ 1 w 75"/>
                  <a:gd name="T47" fmla="*/ 1 h 220"/>
                  <a:gd name="T48" fmla="*/ 1 w 75"/>
                  <a:gd name="T49" fmla="*/ 1 h 220"/>
                  <a:gd name="T50" fmla="*/ 1 w 75"/>
                  <a:gd name="T51" fmla="*/ 0 h 220"/>
                  <a:gd name="T52" fmla="*/ 1 w 75"/>
                  <a:gd name="T53" fmla="*/ 0 h 220"/>
                  <a:gd name="T54" fmla="*/ 1 w 75"/>
                  <a:gd name="T55" fmla="*/ 0 h 220"/>
                  <a:gd name="T56" fmla="*/ 1 w 75"/>
                  <a:gd name="T57" fmla="*/ 1 h 220"/>
                  <a:gd name="T58" fmla="*/ 1 w 75"/>
                  <a:gd name="T59" fmla="*/ 1 h 22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5" h="220">
                    <a:moveTo>
                      <a:pt x="20" y="1"/>
                    </a:moveTo>
                    <a:lnTo>
                      <a:pt x="12" y="28"/>
                    </a:lnTo>
                    <a:lnTo>
                      <a:pt x="5" y="59"/>
                    </a:lnTo>
                    <a:lnTo>
                      <a:pt x="0" y="91"/>
                    </a:lnTo>
                    <a:lnTo>
                      <a:pt x="0" y="125"/>
                    </a:lnTo>
                    <a:lnTo>
                      <a:pt x="5" y="156"/>
                    </a:lnTo>
                    <a:lnTo>
                      <a:pt x="15" y="183"/>
                    </a:lnTo>
                    <a:lnTo>
                      <a:pt x="34" y="205"/>
                    </a:lnTo>
                    <a:lnTo>
                      <a:pt x="60" y="220"/>
                    </a:lnTo>
                    <a:lnTo>
                      <a:pt x="68" y="219"/>
                    </a:lnTo>
                    <a:lnTo>
                      <a:pt x="73" y="212"/>
                    </a:lnTo>
                    <a:lnTo>
                      <a:pt x="75" y="203"/>
                    </a:lnTo>
                    <a:lnTo>
                      <a:pt x="73" y="195"/>
                    </a:lnTo>
                    <a:lnTo>
                      <a:pt x="66" y="186"/>
                    </a:lnTo>
                    <a:lnTo>
                      <a:pt x="59" y="176"/>
                    </a:lnTo>
                    <a:lnTo>
                      <a:pt x="52" y="167"/>
                    </a:lnTo>
                    <a:lnTo>
                      <a:pt x="45" y="158"/>
                    </a:lnTo>
                    <a:lnTo>
                      <a:pt x="37" y="149"/>
                    </a:lnTo>
                    <a:lnTo>
                      <a:pt x="32" y="138"/>
                    </a:lnTo>
                    <a:lnTo>
                      <a:pt x="26" y="129"/>
                    </a:lnTo>
                    <a:lnTo>
                      <a:pt x="20" y="119"/>
                    </a:lnTo>
                    <a:lnTo>
                      <a:pt x="11" y="90"/>
                    </a:lnTo>
                    <a:lnTo>
                      <a:pt x="10" y="60"/>
                    </a:lnTo>
                    <a:lnTo>
                      <a:pt x="13" y="30"/>
                    </a:lnTo>
                    <a:lnTo>
                      <a:pt x="20" y="1"/>
                    </a:lnTo>
                    <a:lnTo>
                      <a:pt x="20" y="0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2" name="Freeform 661"/>
              <p:cNvSpPr>
                <a:spLocks/>
              </p:cNvSpPr>
              <p:nvPr/>
            </p:nvSpPr>
            <p:spPr bwMode="auto">
              <a:xfrm>
                <a:off x="1906" y="4863"/>
                <a:ext cx="36" cy="100"/>
              </a:xfrm>
              <a:custGeom>
                <a:avLst/>
                <a:gdLst>
                  <a:gd name="T0" fmla="*/ 1 w 72"/>
                  <a:gd name="T1" fmla="*/ 1 h 200"/>
                  <a:gd name="T2" fmla="*/ 1 w 72"/>
                  <a:gd name="T3" fmla="*/ 1 h 200"/>
                  <a:gd name="T4" fmla="*/ 1 w 72"/>
                  <a:gd name="T5" fmla="*/ 1 h 200"/>
                  <a:gd name="T6" fmla="*/ 0 w 72"/>
                  <a:gd name="T7" fmla="*/ 1 h 200"/>
                  <a:gd name="T8" fmla="*/ 1 w 72"/>
                  <a:gd name="T9" fmla="*/ 1 h 200"/>
                  <a:gd name="T10" fmla="*/ 1 w 72"/>
                  <a:gd name="T11" fmla="*/ 1 h 200"/>
                  <a:gd name="T12" fmla="*/ 1 w 72"/>
                  <a:gd name="T13" fmla="*/ 1 h 200"/>
                  <a:gd name="T14" fmla="*/ 1 w 72"/>
                  <a:gd name="T15" fmla="*/ 1 h 200"/>
                  <a:gd name="T16" fmla="*/ 1 w 72"/>
                  <a:gd name="T17" fmla="*/ 1 h 200"/>
                  <a:gd name="T18" fmla="*/ 1 w 72"/>
                  <a:gd name="T19" fmla="*/ 1 h 200"/>
                  <a:gd name="T20" fmla="*/ 1 w 72"/>
                  <a:gd name="T21" fmla="*/ 1 h 200"/>
                  <a:gd name="T22" fmla="*/ 1 w 72"/>
                  <a:gd name="T23" fmla="*/ 1 h 200"/>
                  <a:gd name="T24" fmla="*/ 1 w 72"/>
                  <a:gd name="T25" fmla="*/ 1 h 200"/>
                  <a:gd name="T26" fmla="*/ 1 w 72"/>
                  <a:gd name="T27" fmla="*/ 1 h 200"/>
                  <a:gd name="T28" fmla="*/ 1 w 72"/>
                  <a:gd name="T29" fmla="*/ 1 h 200"/>
                  <a:gd name="T30" fmla="*/ 1 w 72"/>
                  <a:gd name="T31" fmla="*/ 1 h 200"/>
                  <a:gd name="T32" fmla="*/ 1 w 72"/>
                  <a:gd name="T33" fmla="*/ 1 h 200"/>
                  <a:gd name="T34" fmla="*/ 1 w 72"/>
                  <a:gd name="T35" fmla="*/ 1 h 200"/>
                  <a:gd name="T36" fmla="*/ 1 w 72"/>
                  <a:gd name="T37" fmla="*/ 1 h 200"/>
                  <a:gd name="T38" fmla="*/ 1 w 72"/>
                  <a:gd name="T39" fmla="*/ 1 h 200"/>
                  <a:gd name="T40" fmla="*/ 1 w 72"/>
                  <a:gd name="T41" fmla="*/ 1 h 200"/>
                  <a:gd name="T42" fmla="*/ 1 w 72"/>
                  <a:gd name="T43" fmla="*/ 1 h 200"/>
                  <a:gd name="T44" fmla="*/ 1 w 72"/>
                  <a:gd name="T45" fmla="*/ 1 h 200"/>
                  <a:gd name="T46" fmla="*/ 1 w 72"/>
                  <a:gd name="T47" fmla="*/ 1 h 200"/>
                  <a:gd name="T48" fmla="*/ 1 w 72"/>
                  <a:gd name="T49" fmla="*/ 1 h 200"/>
                  <a:gd name="T50" fmla="*/ 1 w 72"/>
                  <a:gd name="T51" fmla="*/ 0 h 200"/>
                  <a:gd name="T52" fmla="*/ 1 w 72"/>
                  <a:gd name="T53" fmla="*/ 0 h 200"/>
                  <a:gd name="T54" fmla="*/ 1 w 72"/>
                  <a:gd name="T55" fmla="*/ 0 h 200"/>
                  <a:gd name="T56" fmla="*/ 1 w 72"/>
                  <a:gd name="T57" fmla="*/ 1 h 200"/>
                  <a:gd name="T58" fmla="*/ 1 w 72"/>
                  <a:gd name="T59" fmla="*/ 1 h 2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2" h="200">
                    <a:moveTo>
                      <a:pt x="9" y="1"/>
                    </a:moveTo>
                    <a:lnTo>
                      <a:pt x="4" y="26"/>
                    </a:lnTo>
                    <a:lnTo>
                      <a:pt x="1" y="54"/>
                    </a:lnTo>
                    <a:lnTo>
                      <a:pt x="0" y="82"/>
                    </a:lnTo>
                    <a:lnTo>
                      <a:pt x="1" y="109"/>
                    </a:lnTo>
                    <a:lnTo>
                      <a:pt x="5" y="136"/>
                    </a:lnTo>
                    <a:lnTo>
                      <a:pt x="16" y="161"/>
                    </a:lnTo>
                    <a:lnTo>
                      <a:pt x="31" y="183"/>
                    </a:lnTo>
                    <a:lnTo>
                      <a:pt x="51" y="200"/>
                    </a:lnTo>
                    <a:lnTo>
                      <a:pt x="60" y="200"/>
                    </a:lnTo>
                    <a:lnTo>
                      <a:pt x="66" y="196"/>
                    </a:lnTo>
                    <a:lnTo>
                      <a:pt x="72" y="189"/>
                    </a:lnTo>
                    <a:lnTo>
                      <a:pt x="71" y="181"/>
                    </a:lnTo>
                    <a:lnTo>
                      <a:pt x="68" y="174"/>
                    </a:lnTo>
                    <a:lnTo>
                      <a:pt x="64" y="168"/>
                    </a:lnTo>
                    <a:lnTo>
                      <a:pt x="60" y="162"/>
                    </a:lnTo>
                    <a:lnTo>
                      <a:pt x="56" y="157"/>
                    </a:lnTo>
                    <a:lnTo>
                      <a:pt x="51" y="151"/>
                    </a:lnTo>
                    <a:lnTo>
                      <a:pt x="47" y="145"/>
                    </a:lnTo>
                    <a:lnTo>
                      <a:pt x="41" y="139"/>
                    </a:lnTo>
                    <a:lnTo>
                      <a:pt x="36" y="134"/>
                    </a:lnTo>
                    <a:lnTo>
                      <a:pt x="18" y="104"/>
                    </a:lnTo>
                    <a:lnTo>
                      <a:pt x="10" y="70"/>
                    </a:lnTo>
                    <a:lnTo>
                      <a:pt x="8" y="36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3" name="Freeform 662"/>
              <p:cNvSpPr>
                <a:spLocks/>
              </p:cNvSpPr>
              <p:nvPr/>
            </p:nvSpPr>
            <p:spPr bwMode="auto">
              <a:xfrm>
                <a:off x="1844" y="4849"/>
                <a:ext cx="74" cy="15"/>
              </a:xfrm>
              <a:custGeom>
                <a:avLst/>
                <a:gdLst>
                  <a:gd name="T0" fmla="*/ 0 w 148"/>
                  <a:gd name="T1" fmla="*/ 1 h 30"/>
                  <a:gd name="T2" fmla="*/ 1 w 148"/>
                  <a:gd name="T3" fmla="*/ 1 h 30"/>
                  <a:gd name="T4" fmla="*/ 1 w 148"/>
                  <a:gd name="T5" fmla="*/ 1 h 30"/>
                  <a:gd name="T6" fmla="*/ 1 w 148"/>
                  <a:gd name="T7" fmla="*/ 1 h 30"/>
                  <a:gd name="T8" fmla="*/ 1 w 148"/>
                  <a:gd name="T9" fmla="*/ 1 h 30"/>
                  <a:gd name="T10" fmla="*/ 1 w 148"/>
                  <a:gd name="T11" fmla="*/ 1 h 30"/>
                  <a:gd name="T12" fmla="*/ 1 w 148"/>
                  <a:gd name="T13" fmla="*/ 1 h 30"/>
                  <a:gd name="T14" fmla="*/ 1 w 148"/>
                  <a:gd name="T15" fmla="*/ 1 h 30"/>
                  <a:gd name="T16" fmla="*/ 1 w 148"/>
                  <a:gd name="T17" fmla="*/ 1 h 30"/>
                  <a:gd name="T18" fmla="*/ 1 w 148"/>
                  <a:gd name="T19" fmla="*/ 1 h 30"/>
                  <a:gd name="T20" fmla="*/ 1 w 148"/>
                  <a:gd name="T21" fmla="*/ 1 h 30"/>
                  <a:gd name="T22" fmla="*/ 1 w 148"/>
                  <a:gd name="T23" fmla="*/ 1 h 30"/>
                  <a:gd name="T24" fmla="*/ 1 w 148"/>
                  <a:gd name="T25" fmla="*/ 1 h 30"/>
                  <a:gd name="T26" fmla="*/ 1 w 148"/>
                  <a:gd name="T27" fmla="*/ 1 h 30"/>
                  <a:gd name="T28" fmla="*/ 1 w 148"/>
                  <a:gd name="T29" fmla="*/ 1 h 30"/>
                  <a:gd name="T30" fmla="*/ 1 w 148"/>
                  <a:gd name="T31" fmla="*/ 1 h 30"/>
                  <a:gd name="T32" fmla="*/ 1 w 148"/>
                  <a:gd name="T33" fmla="*/ 1 h 30"/>
                  <a:gd name="T34" fmla="*/ 1 w 148"/>
                  <a:gd name="T35" fmla="*/ 1 h 30"/>
                  <a:gd name="T36" fmla="*/ 1 w 148"/>
                  <a:gd name="T37" fmla="*/ 1 h 30"/>
                  <a:gd name="T38" fmla="*/ 1 w 148"/>
                  <a:gd name="T39" fmla="*/ 1 h 30"/>
                  <a:gd name="T40" fmla="*/ 1 w 148"/>
                  <a:gd name="T41" fmla="*/ 0 h 30"/>
                  <a:gd name="T42" fmla="*/ 1 w 148"/>
                  <a:gd name="T43" fmla="*/ 0 h 30"/>
                  <a:gd name="T44" fmla="*/ 1 w 148"/>
                  <a:gd name="T45" fmla="*/ 0 h 30"/>
                  <a:gd name="T46" fmla="*/ 0 w 148"/>
                  <a:gd name="T47" fmla="*/ 1 h 30"/>
                  <a:gd name="T48" fmla="*/ 0 w 148"/>
                  <a:gd name="T49" fmla="*/ 1 h 30"/>
                  <a:gd name="T50" fmla="*/ 0 w 148"/>
                  <a:gd name="T51" fmla="*/ 1 h 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8" h="30">
                    <a:moveTo>
                      <a:pt x="0" y="2"/>
                    </a:moveTo>
                    <a:lnTo>
                      <a:pt x="14" y="15"/>
                    </a:lnTo>
                    <a:lnTo>
                      <a:pt x="30" y="23"/>
                    </a:lnTo>
                    <a:lnTo>
                      <a:pt x="49" y="28"/>
                    </a:lnTo>
                    <a:lnTo>
                      <a:pt x="67" y="30"/>
                    </a:lnTo>
                    <a:lnTo>
                      <a:pt x="88" y="29"/>
                    </a:lnTo>
                    <a:lnTo>
                      <a:pt x="107" y="27"/>
                    </a:lnTo>
                    <a:lnTo>
                      <a:pt x="126" y="24"/>
                    </a:lnTo>
                    <a:lnTo>
                      <a:pt x="144" y="21"/>
                    </a:lnTo>
                    <a:lnTo>
                      <a:pt x="147" y="20"/>
                    </a:lnTo>
                    <a:lnTo>
                      <a:pt x="148" y="17"/>
                    </a:lnTo>
                    <a:lnTo>
                      <a:pt x="148" y="16"/>
                    </a:lnTo>
                    <a:lnTo>
                      <a:pt x="147" y="15"/>
                    </a:lnTo>
                    <a:lnTo>
                      <a:pt x="129" y="17"/>
                    </a:lnTo>
                    <a:lnTo>
                      <a:pt x="111" y="20"/>
                    </a:lnTo>
                    <a:lnTo>
                      <a:pt x="91" y="21"/>
                    </a:lnTo>
                    <a:lnTo>
                      <a:pt x="72" y="22"/>
                    </a:lnTo>
                    <a:lnTo>
                      <a:pt x="52" y="21"/>
                    </a:lnTo>
                    <a:lnTo>
                      <a:pt x="34" y="17"/>
                    </a:lnTo>
                    <a:lnTo>
                      <a:pt x="18" y="1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4" name="Freeform 663"/>
              <p:cNvSpPr>
                <a:spLocks/>
              </p:cNvSpPr>
              <p:nvPr/>
            </p:nvSpPr>
            <p:spPr bwMode="auto">
              <a:xfrm>
                <a:off x="1880" y="4889"/>
                <a:ext cx="24" cy="44"/>
              </a:xfrm>
              <a:custGeom>
                <a:avLst/>
                <a:gdLst>
                  <a:gd name="T0" fmla="*/ 1 w 47"/>
                  <a:gd name="T1" fmla="*/ 0 h 88"/>
                  <a:gd name="T2" fmla="*/ 1 w 47"/>
                  <a:gd name="T3" fmla="*/ 1 h 88"/>
                  <a:gd name="T4" fmla="*/ 0 w 47"/>
                  <a:gd name="T5" fmla="*/ 1 h 88"/>
                  <a:gd name="T6" fmla="*/ 0 w 47"/>
                  <a:gd name="T7" fmla="*/ 1 h 88"/>
                  <a:gd name="T8" fmla="*/ 1 w 47"/>
                  <a:gd name="T9" fmla="*/ 1 h 88"/>
                  <a:gd name="T10" fmla="*/ 1 w 47"/>
                  <a:gd name="T11" fmla="*/ 1 h 88"/>
                  <a:gd name="T12" fmla="*/ 1 w 47"/>
                  <a:gd name="T13" fmla="*/ 1 h 88"/>
                  <a:gd name="T14" fmla="*/ 1 w 47"/>
                  <a:gd name="T15" fmla="*/ 1 h 88"/>
                  <a:gd name="T16" fmla="*/ 1 w 47"/>
                  <a:gd name="T17" fmla="*/ 1 h 88"/>
                  <a:gd name="T18" fmla="*/ 1 w 47"/>
                  <a:gd name="T19" fmla="*/ 1 h 88"/>
                  <a:gd name="T20" fmla="*/ 1 w 47"/>
                  <a:gd name="T21" fmla="*/ 1 h 88"/>
                  <a:gd name="T22" fmla="*/ 1 w 47"/>
                  <a:gd name="T23" fmla="*/ 1 h 88"/>
                  <a:gd name="T24" fmla="*/ 1 w 47"/>
                  <a:gd name="T25" fmla="*/ 1 h 88"/>
                  <a:gd name="T26" fmla="*/ 1 w 47"/>
                  <a:gd name="T27" fmla="*/ 1 h 88"/>
                  <a:gd name="T28" fmla="*/ 1 w 47"/>
                  <a:gd name="T29" fmla="*/ 1 h 88"/>
                  <a:gd name="T30" fmla="*/ 1 w 47"/>
                  <a:gd name="T31" fmla="*/ 1 h 88"/>
                  <a:gd name="T32" fmla="*/ 1 w 47"/>
                  <a:gd name="T33" fmla="*/ 1 h 88"/>
                  <a:gd name="T34" fmla="*/ 1 w 47"/>
                  <a:gd name="T35" fmla="*/ 1 h 88"/>
                  <a:gd name="T36" fmla="*/ 1 w 47"/>
                  <a:gd name="T37" fmla="*/ 1 h 88"/>
                  <a:gd name="T38" fmla="*/ 1 w 47"/>
                  <a:gd name="T39" fmla="*/ 1 h 88"/>
                  <a:gd name="T40" fmla="*/ 1 w 47"/>
                  <a:gd name="T41" fmla="*/ 1 h 88"/>
                  <a:gd name="T42" fmla="*/ 1 w 47"/>
                  <a:gd name="T43" fmla="*/ 1 h 88"/>
                  <a:gd name="T44" fmla="*/ 1 w 47"/>
                  <a:gd name="T45" fmla="*/ 1 h 88"/>
                  <a:gd name="T46" fmla="*/ 1 w 47"/>
                  <a:gd name="T47" fmla="*/ 1 h 88"/>
                  <a:gd name="T48" fmla="*/ 1 w 47"/>
                  <a:gd name="T49" fmla="*/ 1 h 88"/>
                  <a:gd name="T50" fmla="*/ 1 w 47"/>
                  <a:gd name="T51" fmla="*/ 1 h 88"/>
                  <a:gd name="T52" fmla="*/ 1 w 47"/>
                  <a:gd name="T53" fmla="*/ 1 h 88"/>
                  <a:gd name="T54" fmla="*/ 1 w 47"/>
                  <a:gd name="T55" fmla="*/ 1 h 88"/>
                  <a:gd name="T56" fmla="*/ 1 w 47"/>
                  <a:gd name="T57" fmla="*/ 0 h 88"/>
                  <a:gd name="T58" fmla="*/ 1 w 47"/>
                  <a:gd name="T59" fmla="*/ 0 h 88"/>
                  <a:gd name="T60" fmla="*/ 1 w 47"/>
                  <a:gd name="T61" fmla="*/ 0 h 88"/>
                  <a:gd name="T62" fmla="*/ 1 w 47"/>
                  <a:gd name="T63" fmla="*/ 0 h 88"/>
                  <a:gd name="T64" fmla="*/ 1 w 47"/>
                  <a:gd name="T65" fmla="*/ 0 h 88"/>
                  <a:gd name="T66" fmla="*/ 1 w 47"/>
                  <a:gd name="T67" fmla="*/ 0 h 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7" h="88">
                    <a:moveTo>
                      <a:pt x="8" y="0"/>
                    </a:moveTo>
                    <a:lnTo>
                      <a:pt x="2" y="15"/>
                    </a:lnTo>
                    <a:lnTo>
                      <a:pt x="0" y="29"/>
                    </a:lnTo>
                    <a:lnTo>
                      <a:pt x="0" y="44"/>
                    </a:lnTo>
                    <a:lnTo>
                      <a:pt x="2" y="59"/>
                    </a:lnTo>
                    <a:lnTo>
                      <a:pt x="5" y="64"/>
                    </a:lnTo>
                    <a:lnTo>
                      <a:pt x="8" y="70"/>
                    </a:lnTo>
                    <a:lnTo>
                      <a:pt x="13" y="74"/>
                    </a:lnTo>
                    <a:lnTo>
                      <a:pt x="17" y="78"/>
                    </a:lnTo>
                    <a:lnTo>
                      <a:pt x="23" y="82"/>
                    </a:lnTo>
                    <a:lnTo>
                      <a:pt x="29" y="84"/>
                    </a:lnTo>
                    <a:lnTo>
                      <a:pt x="34" y="86"/>
                    </a:lnTo>
                    <a:lnTo>
                      <a:pt x="40" y="88"/>
                    </a:lnTo>
                    <a:lnTo>
                      <a:pt x="43" y="88"/>
                    </a:lnTo>
                    <a:lnTo>
                      <a:pt x="45" y="87"/>
                    </a:lnTo>
                    <a:lnTo>
                      <a:pt x="47" y="85"/>
                    </a:lnTo>
                    <a:lnTo>
                      <a:pt x="46" y="84"/>
                    </a:lnTo>
                    <a:lnTo>
                      <a:pt x="37" y="79"/>
                    </a:lnTo>
                    <a:lnTo>
                      <a:pt x="28" y="74"/>
                    </a:lnTo>
                    <a:lnTo>
                      <a:pt x="19" y="68"/>
                    </a:lnTo>
                    <a:lnTo>
                      <a:pt x="13" y="61"/>
                    </a:lnTo>
                    <a:lnTo>
                      <a:pt x="8" y="54"/>
                    </a:lnTo>
                    <a:lnTo>
                      <a:pt x="5" y="44"/>
                    </a:lnTo>
                    <a:lnTo>
                      <a:pt x="3" y="32"/>
                    </a:lnTo>
                    <a:lnTo>
                      <a:pt x="3" y="19"/>
                    </a:lnTo>
                    <a:lnTo>
                      <a:pt x="5" y="15"/>
                    </a:lnTo>
                    <a:lnTo>
                      <a:pt x="6" y="9"/>
                    </a:lnTo>
                    <a:lnTo>
                      <a:pt x="7" y="4"/>
                    </a:lnTo>
                    <a:lnTo>
                      <a:pt x="9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5" name="Freeform 664"/>
              <p:cNvSpPr>
                <a:spLocks/>
              </p:cNvSpPr>
              <p:nvPr/>
            </p:nvSpPr>
            <p:spPr bwMode="auto">
              <a:xfrm>
                <a:off x="1742" y="4980"/>
                <a:ext cx="116" cy="64"/>
              </a:xfrm>
              <a:custGeom>
                <a:avLst/>
                <a:gdLst>
                  <a:gd name="T0" fmla="*/ 0 w 233"/>
                  <a:gd name="T1" fmla="*/ 1 h 128"/>
                  <a:gd name="T2" fmla="*/ 0 w 233"/>
                  <a:gd name="T3" fmla="*/ 1 h 128"/>
                  <a:gd name="T4" fmla="*/ 0 w 233"/>
                  <a:gd name="T5" fmla="*/ 1 h 128"/>
                  <a:gd name="T6" fmla="*/ 0 w 233"/>
                  <a:gd name="T7" fmla="*/ 1 h 128"/>
                  <a:gd name="T8" fmla="*/ 0 w 233"/>
                  <a:gd name="T9" fmla="*/ 1 h 128"/>
                  <a:gd name="T10" fmla="*/ 0 w 233"/>
                  <a:gd name="T11" fmla="*/ 1 h 128"/>
                  <a:gd name="T12" fmla="*/ 0 w 233"/>
                  <a:gd name="T13" fmla="*/ 1 h 128"/>
                  <a:gd name="T14" fmla="*/ 0 w 233"/>
                  <a:gd name="T15" fmla="*/ 1 h 128"/>
                  <a:gd name="T16" fmla="*/ 0 w 233"/>
                  <a:gd name="T17" fmla="*/ 1 h 128"/>
                  <a:gd name="T18" fmla="*/ 0 w 233"/>
                  <a:gd name="T19" fmla="*/ 1 h 128"/>
                  <a:gd name="T20" fmla="*/ 0 w 233"/>
                  <a:gd name="T21" fmla="*/ 1 h 128"/>
                  <a:gd name="T22" fmla="*/ 0 w 233"/>
                  <a:gd name="T23" fmla="*/ 1 h 128"/>
                  <a:gd name="T24" fmla="*/ 0 w 233"/>
                  <a:gd name="T25" fmla="*/ 1 h 128"/>
                  <a:gd name="T26" fmla="*/ 0 w 233"/>
                  <a:gd name="T27" fmla="*/ 1 h 128"/>
                  <a:gd name="T28" fmla="*/ 0 w 233"/>
                  <a:gd name="T29" fmla="*/ 1 h 128"/>
                  <a:gd name="T30" fmla="*/ 0 w 233"/>
                  <a:gd name="T31" fmla="*/ 1 h 128"/>
                  <a:gd name="T32" fmla="*/ 0 w 233"/>
                  <a:gd name="T33" fmla="*/ 1 h 128"/>
                  <a:gd name="T34" fmla="*/ 0 w 233"/>
                  <a:gd name="T35" fmla="*/ 1 h 128"/>
                  <a:gd name="T36" fmla="*/ 0 w 233"/>
                  <a:gd name="T37" fmla="*/ 1 h 128"/>
                  <a:gd name="T38" fmla="*/ 0 w 233"/>
                  <a:gd name="T39" fmla="*/ 1 h 128"/>
                  <a:gd name="T40" fmla="*/ 0 w 233"/>
                  <a:gd name="T41" fmla="*/ 1 h 128"/>
                  <a:gd name="T42" fmla="*/ 0 w 233"/>
                  <a:gd name="T43" fmla="*/ 0 h 128"/>
                  <a:gd name="T44" fmla="*/ 0 w 233"/>
                  <a:gd name="T45" fmla="*/ 1 h 128"/>
                  <a:gd name="T46" fmla="*/ 0 w 233"/>
                  <a:gd name="T47" fmla="*/ 1 h 128"/>
                  <a:gd name="T48" fmla="*/ 0 w 233"/>
                  <a:gd name="T49" fmla="*/ 1 h 128"/>
                  <a:gd name="T50" fmla="*/ 0 w 233"/>
                  <a:gd name="T51" fmla="*/ 1 h 128"/>
                  <a:gd name="T52" fmla="*/ 0 w 233"/>
                  <a:gd name="T53" fmla="*/ 1 h 128"/>
                  <a:gd name="T54" fmla="*/ 0 w 233"/>
                  <a:gd name="T55" fmla="*/ 1 h 128"/>
                  <a:gd name="T56" fmla="*/ 0 w 233"/>
                  <a:gd name="T57" fmla="*/ 1 h 128"/>
                  <a:gd name="T58" fmla="*/ 0 w 233"/>
                  <a:gd name="T59" fmla="*/ 1 h 128"/>
                  <a:gd name="T60" fmla="*/ 0 w 233"/>
                  <a:gd name="T61" fmla="*/ 1 h 128"/>
                  <a:gd name="T62" fmla="*/ 0 w 233"/>
                  <a:gd name="T63" fmla="*/ 1 h 128"/>
                  <a:gd name="T64" fmla="*/ 0 w 233"/>
                  <a:gd name="T65" fmla="*/ 1 h 128"/>
                  <a:gd name="T66" fmla="*/ 0 w 233"/>
                  <a:gd name="T67" fmla="*/ 1 h 128"/>
                  <a:gd name="T68" fmla="*/ 0 w 233"/>
                  <a:gd name="T69" fmla="*/ 1 h 128"/>
                  <a:gd name="T70" fmla="*/ 0 w 233"/>
                  <a:gd name="T71" fmla="*/ 1 h 128"/>
                  <a:gd name="T72" fmla="*/ 0 w 233"/>
                  <a:gd name="T73" fmla="*/ 1 h 128"/>
                  <a:gd name="T74" fmla="*/ 0 w 233"/>
                  <a:gd name="T75" fmla="*/ 1 h 128"/>
                  <a:gd name="T76" fmla="*/ 0 w 233"/>
                  <a:gd name="T77" fmla="*/ 1 h 128"/>
                  <a:gd name="T78" fmla="*/ 0 w 233"/>
                  <a:gd name="T79" fmla="*/ 1 h 128"/>
                  <a:gd name="T80" fmla="*/ 0 w 233"/>
                  <a:gd name="T81" fmla="*/ 1 h 128"/>
                  <a:gd name="T82" fmla="*/ 0 w 233"/>
                  <a:gd name="T83" fmla="*/ 1 h 1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33" h="128">
                    <a:moveTo>
                      <a:pt x="0" y="128"/>
                    </a:moveTo>
                    <a:lnTo>
                      <a:pt x="12" y="117"/>
                    </a:lnTo>
                    <a:lnTo>
                      <a:pt x="23" y="108"/>
                    </a:lnTo>
                    <a:lnTo>
                      <a:pt x="36" y="101"/>
                    </a:lnTo>
                    <a:lnTo>
                      <a:pt x="50" y="95"/>
                    </a:lnTo>
                    <a:lnTo>
                      <a:pt x="65" y="91"/>
                    </a:lnTo>
                    <a:lnTo>
                      <a:pt x="79" y="87"/>
                    </a:lnTo>
                    <a:lnTo>
                      <a:pt x="94" y="84"/>
                    </a:lnTo>
                    <a:lnTo>
                      <a:pt x="110" y="80"/>
                    </a:lnTo>
                    <a:lnTo>
                      <a:pt x="125" y="78"/>
                    </a:lnTo>
                    <a:lnTo>
                      <a:pt x="140" y="75"/>
                    </a:lnTo>
                    <a:lnTo>
                      <a:pt x="156" y="72"/>
                    </a:lnTo>
                    <a:lnTo>
                      <a:pt x="170" y="68"/>
                    </a:lnTo>
                    <a:lnTo>
                      <a:pt x="185" y="63"/>
                    </a:lnTo>
                    <a:lnTo>
                      <a:pt x="198" y="57"/>
                    </a:lnTo>
                    <a:lnTo>
                      <a:pt x="211" y="49"/>
                    </a:lnTo>
                    <a:lnTo>
                      <a:pt x="224" y="40"/>
                    </a:lnTo>
                    <a:lnTo>
                      <a:pt x="229" y="32"/>
                    </a:lnTo>
                    <a:lnTo>
                      <a:pt x="233" y="22"/>
                    </a:lnTo>
                    <a:lnTo>
                      <a:pt x="233" y="10"/>
                    </a:lnTo>
                    <a:lnTo>
                      <a:pt x="227" y="3"/>
                    </a:lnTo>
                    <a:lnTo>
                      <a:pt x="209" y="0"/>
                    </a:lnTo>
                    <a:lnTo>
                      <a:pt x="189" y="1"/>
                    </a:lnTo>
                    <a:lnTo>
                      <a:pt x="171" y="6"/>
                    </a:lnTo>
                    <a:lnTo>
                      <a:pt x="153" y="12"/>
                    </a:lnTo>
                    <a:lnTo>
                      <a:pt x="135" y="20"/>
                    </a:lnTo>
                    <a:lnTo>
                      <a:pt x="118" y="30"/>
                    </a:lnTo>
                    <a:lnTo>
                      <a:pt x="102" y="40"/>
                    </a:lnTo>
                    <a:lnTo>
                      <a:pt x="85" y="49"/>
                    </a:lnTo>
                    <a:lnTo>
                      <a:pt x="73" y="57"/>
                    </a:lnTo>
                    <a:lnTo>
                      <a:pt x="60" y="65"/>
                    </a:lnTo>
                    <a:lnTo>
                      <a:pt x="49" y="73"/>
                    </a:lnTo>
                    <a:lnTo>
                      <a:pt x="38" y="83"/>
                    </a:lnTo>
                    <a:lnTo>
                      <a:pt x="27" y="93"/>
                    </a:lnTo>
                    <a:lnTo>
                      <a:pt x="17" y="103"/>
                    </a:lnTo>
                    <a:lnTo>
                      <a:pt x="8" y="115"/>
                    </a:lnTo>
                    <a:lnTo>
                      <a:pt x="0" y="126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6" name="Freeform 665"/>
              <p:cNvSpPr>
                <a:spLocks/>
              </p:cNvSpPr>
              <p:nvPr/>
            </p:nvSpPr>
            <p:spPr bwMode="auto">
              <a:xfrm>
                <a:off x="1914" y="5012"/>
                <a:ext cx="49" cy="108"/>
              </a:xfrm>
              <a:custGeom>
                <a:avLst/>
                <a:gdLst>
                  <a:gd name="T0" fmla="*/ 0 w 99"/>
                  <a:gd name="T1" fmla="*/ 0 h 216"/>
                  <a:gd name="T2" fmla="*/ 0 w 99"/>
                  <a:gd name="T3" fmla="*/ 1 h 216"/>
                  <a:gd name="T4" fmla="*/ 0 w 99"/>
                  <a:gd name="T5" fmla="*/ 1 h 216"/>
                  <a:gd name="T6" fmla="*/ 0 w 99"/>
                  <a:gd name="T7" fmla="*/ 1 h 216"/>
                  <a:gd name="T8" fmla="*/ 0 w 99"/>
                  <a:gd name="T9" fmla="*/ 1 h 216"/>
                  <a:gd name="T10" fmla="*/ 0 w 99"/>
                  <a:gd name="T11" fmla="*/ 1 h 216"/>
                  <a:gd name="T12" fmla="*/ 0 w 99"/>
                  <a:gd name="T13" fmla="*/ 1 h 216"/>
                  <a:gd name="T14" fmla="*/ 0 w 99"/>
                  <a:gd name="T15" fmla="*/ 1 h 216"/>
                  <a:gd name="T16" fmla="*/ 0 w 99"/>
                  <a:gd name="T17" fmla="*/ 1 h 216"/>
                  <a:gd name="T18" fmla="*/ 0 w 99"/>
                  <a:gd name="T19" fmla="*/ 1 h 216"/>
                  <a:gd name="T20" fmla="*/ 0 w 99"/>
                  <a:gd name="T21" fmla="*/ 1 h 216"/>
                  <a:gd name="T22" fmla="*/ 0 w 99"/>
                  <a:gd name="T23" fmla="*/ 1 h 216"/>
                  <a:gd name="T24" fmla="*/ 0 w 99"/>
                  <a:gd name="T25" fmla="*/ 1 h 216"/>
                  <a:gd name="T26" fmla="*/ 0 w 99"/>
                  <a:gd name="T27" fmla="*/ 1 h 216"/>
                  <a:gd name="T28" fmla="*/ 0 w 99"/>
                  <a:gd name="T29" fmla="*/ 1 h 216"/>
                  <a:gd name="T30" fmla="*/ 0 w 99"/>
                  <a:gd name="T31" fmla="*/ 1 h 216"/>
                  <a:gd name="T32" fmla="*/ 0 w 99"/>
                  <a:gd name="T33" fmla="*/ 1 h 216"/>
                  <a:gd name="T34" fmla="*/ 0 w 99"/>
                  <a:gd name="T35" fmla="*/ 1 h 216"/>
                  <a:gd name="T36" fmla="*/ 0 w 99"/>
                  <a:gd name="T37" fmla="*/ 1 h 216"/>
                  <a:gd name="T38" fmla="*/ 0 w 99"/>
                  <a:gd name="T39" fmla="*/ 1 h 216"/>
                  <a:gd name="T40" fmla="*/ 0 w 99"/>
                  <a:gd name="T41" fmla="*/ 1 h 216"/>
                  <a:gd name="T42" fmla="*/ 0 w 99"/>
                  <a:gd name="T43" fmla="*/ 1 h 216"/>
                  <a:gd name="T44" fmla="*/ 0 w 99"/>
                  <a:gd name="T45" fmla="*/ 1 h 216"/>
                  <a:gd name="T46" fmla="*/ 0 w 99"/>
                  <a:gd name="T47" fmla="*/ 1 h 216"/>
                  <a:gd name="T48" fmla="*/ 0 w 99"/>
                  <a:gd name="T49" fmla="*/ 0 h 216"/>
                  <a:gd name="T50" fmla="*/ 0 w 99"/>
                  <a:gd name="T51" fmla="*/ 0 h 216"/>
                  <a:gd name="T52" fmla="*/ 0 w 99"/>
                  <a:gd name="T53" fmla="*/ 0 h 216"/>
                  <a:gd name="T54" fmla="*/ 0 w 99"/>
                  <a:gd name="T55" fmla="*/ 0 h 216"/>
                  <a:gd name="T56" fmla="*/ 0 w 99"/>
                  <a:gd name="T57" fmla="*/ 0 h 216"/>
                  <a:gd name="T58" fmla="*/ 0 w 99"/>
                  <a:gd name="T59" fmla="*/ 0 h 21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99" h="216">
                    <a:moveTo>
                      <a:pt x="22" y="0"/>
                    </a:moveTo>
                    <a:lnTo>
                      <a:pt x="10" y="31"/>
                    </a:lnTo>
                    <a:lnTo>
                      <a:pt x="2" y="61"/>
                    </a:lnTo>
                    <a:lnTo>
                      <a:pt x="0" y="91"/>
                    </a:lnTo>
                    <a:lnTo>
                      <a:pt x="3" y="123"/>
                    </a:lnTo>
                    <a:lnTo>
                      <a:pt x="8" y="138"/>
                    </a:lnTo>
                    <a:lnTo>
                      <a:pt x="14" y="151"/>
                    </a:lnTo>
                    <a:lnTo>
                      <a:pt x="20" y="164"/>
                    </a:lnTo>
                    <a:lnTo>
                      <a:pt x="30" y="175"/>
                    </a:lnTo>
                    <a:lnTo>
                      <a:pt x="40" y="187"/>
                    </a:lnTo>
                    <a:lnTo>
                      <a:pt x="50" y="197"/>
                    </a:lnTo>
                    <a:lnTo>
                      <a:pt x="62" y="206"/>
                    </a:lnTo>
                    <a:lnTo>
                      <a:pt x="73" y="214"/>
                    </a:lnTo>
                    <a:lnTo>
                      <a:pt x="84" y="216"/>
                    </a:lnTo>
                    <a:lnTo>
                      <a:pt x="93" y="209"/>
                    </a:lnTo>
                    <a:lnTo>
                      <a:pt x="99" y="197"/>
                    </a:lnTo>
                    <a:lnTo>
                      <a:pt x="99" y="187"/>
                    </a:lnTo>
                    <a:lnTo>
                      <a:pt x="86" y="164"/>
                    </a:lnTo>
                    <a:lnTo>
                      <a:pt x="73" y="141"/>
                    </a:lnTo>
                    <a:lnTo>
                      <a:pt x="61" y="119"/>
                    </a:lnTo>
                    <a:lnTo>
                      <a:pt x="49" y="97"/>
                    </a:lnTo>
                    <a:lnTo>
                      <a:pt x="39" y="75"/>
                    </a:lnTo>
                    <a:lnTo>
                      <a:pt x="30" y="52"/>
                    </a:lnTo>
                    <a:lnTo>
                      <a:pt x="25" y="27"/>
                    </a:lnTo>
                    <a:lnTo>
                      <a:pt x="23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7" name="Freeform 666"/>
              <p:cNvSpPr>
                <a:spLocks/>
              </p:cNvSpPr>
              <p:nvPr/>
            </p:nvSpPr>
            <p:spPr bwMode="auto">
              <a:xfrm>
                <a:off x="1830" y="5160"/>
                <a:ext cx="54" cy="31"/>
              </a:xfrm>
              <a:custGeom>
                <a:avLst/>
                <a:gdLst>
                  <a:gd name="T0" fmla="*/ 0 w 107"/>
                  <a:gd name="T1" fmla="*/ 1 h 62"/>
                  <a:gd name="T2" fmla="*/ 1 w 107"/>
                  <a:gd name="T3" fmla="*/ 1 h 62"/>
                  <a:gd name="T4" fmla="*/ 1 w 107"/>
                  <a:gd name="T5" fmla="*/ 1 h 62"/>
                  <a:gd name="T6" fmla="*/ 1 w 107"/>
                  <a:gd name="T7" fmla="*/ 1 h 62"/>
                  <a:gd name="T8" fmla="*/ 1 w 107"/>
                  <a:gd name="T9" fmla="*/ 1 h 62"/>
                  <a:gd name="T10" fmla="*/ 1 w 107"/>
                  <a:gd name="T11" fmla="*/ 1 h 62"/>
                  <a:gd name="T12" fmla="*/ 1 w 107"/>
                  <a:gd name="T13" fmla="*/ 1 h 62"/>
                  <a:gd name="T14" fmla="*/ 1 w 107"/>
                  <a:gd name="T15" fmla="*/ 1 h 62"/>
                  <a:gd name="T16" fmla="*/ 1 w 107"/>
                  <a:gd name="T17" fmla="*/ 1 h 62"/>
                  <a:gd name="T18" fmla="*/ 1 w 107"/>
                  <a:gd name="T19" fmla="*/ 1 h 62"/>
                  <a:gd name="T20" fmla="*/ 1 w 107"/>
                  <a:gd name="T21" fmla="*/ 1 h 62"/>
                  <a:gd name="T22" fmla="*/ 1 w 107"/>
                  <a:gd name="T23" fmla="*/ 1 h 62"/>
                  <a:gd name="T24" fmla="*/ 1 w 107"/>
                  <a:gd name="T25" fmla="*/ 1 h 62"/>
                  <a:gd name="T26" fmla="*/ 1 w 107"/>
                  <a:gd name="T27" fmla="*/ 1 h 62"/>
                  <a:gd name="T28" fmla="*/ 1 w 107"/>
                  <a:gd name="T29" fmla="*/ 1 h 62"/>
                  <a:gd name="T30" fmla="*/ 1 w 107"/>
                  <a:gd name="T31" fmla="*/ 1 h 62"/>
                  <a:gd name="T32" fmla="*/ 1 w 107"/>
                  <a:gd name="T33" fmla="*/ 1 h 62"/>
                  <a:gd name="T34" fmla="*/ 1 w 107"/>
                  <a:gd name="T35" fmla="*/ 1 h 62"/>
                  <a:gd name="T36" fmla="*/ 1 w 107"/>
                  <a:gd name="T37" fmla="*/ 1 h 62"/>
                  <a:gd name="T38" fmla="*/ 1 w 107"/>
                  <a:gd name="T39" fmla="*/ 1 h 62"/>
                  <a:gd name="T40" fmla="*/ 1 w 107"/>
                  <a:gd name="T41" fmla="*/ 0 h 62"/>
                  <a:gd name="T42" fmla="*/ 0 w 107"/>
                  <a:gd name="T43" fmla="*/ 0 h 62"/>
                  <a:gd name="T44" fmla="*/ 0 w 107"/>
                  <a:gd name="T45" fmla="*/ 0 h 62"/>
                  <a:gd name="T46" fmla="*/ 0 w 107"/>
                  <a:gd name="T47" fmla="*/ 0 h 62"/>
                  <a:gd name="T48" fmla="*/ 0 w 107"/>
                  <a:gd name="T49" fmla="*/ 1 h 62"/>
                  <a:gd name="T50" fmla="*/ 0 w 107"/>
                  <a:gd name="T51" fmla="*/ 1 h 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07" h="62">
                    <a:moveTo>
                      <a:pt x="0" y="1"/>
                    </a:moveTo>
                    <a:lnTo>
                      <a:pt x="9" y="15"/>
                    </a:lnTo>
                    <a:lnTo>
                      <a:pt x="18" y="27"/>
                    </a:lnTo>
                    <a:lnTo>
                      <a:pt x="30" y="36"/>
                    </a:lnTo>
                    <a:lnTo>
                      <a:pt x="42" y="45"/>
                    </a:lnTo>
                    <a:lnTo>
                      <a:pt x="55" y="52"/>
                    </a:lnTo>
                    <a:lnTo>
                      <a:pt x="70" y="57"/>
                    </a:lnTo>
                    <a:lnTo>
                      <a:pt x="85" y="60"/>
                    </a:lnTo>
                    <a:lnTo>
                      <a:pt x="101" y="62"/>
                    </a:lnTo>
                    <a:lnTo>
                      <a:pt x="103" y="61"/>
                    </a:lnTo>
                    <a:lnTo>
                      <a:pt x="107" y="58"/>
                    </a:lnTo>
                    <a:lnTo>
                      <a:pt x="107" y="56"/>
                    </a:lnTo>
                    <a:lnTo>
                      <a:pt x="106" y="53"/>
                    </a:lnTo>
                    <a:lnTo>
                      <a:pt x="92" y="50"/>
                    </a:lnTo>
                    <a:lnTo>
                      <a:pt x="77" y="45"/>
                    </a:lnTo>
                    <a:lnTo>
                      <a:pt x="63" y="41"/>
                    </a:lnTo>
                    <a:lnTo>
                      <a:pt x="48" y="35"/>
                    </a:lnTo>
                    <a:lnTo>
                      <a:pt x="35" y="28"/>
                    </a:lnTo>
                    <a:lnTo>
                      <a:pt x="23" y="20"/>
                    </a:lnTo>
                    <a:lnTo>
                      <a:pt x="11" y="1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8" name="Freeform 667"/>
              <p:cNvSpPr>
                <a:spLocks/>
              </p:cNvSpPr>
              <p:nvPr/>
            </p:nvSpPr>
            <p:spPr bwMode="auto">
              <a:xfrm>
                <a:off x="1953" y="5206"/>
                <a:ext cx="74" cy="51"/>
              </a:xfrm>
              <a:custGeom>
                <a:avLst/>
                <a:gdLst>
                  <a:gd name="T0" fmla="*/ 0 w 148"/>
                  <a:gd name="T1" fmla="*/ 0 h 103"/>
                  <a:gd name="T2" fmla="*/ 1 w 148"/>
                  <a:gd name="T3" fmla="*/ 0 h 103"/>
                  <a:gd name="T4" fmla="*/ 1 w 148"/>
                  <a:gd name="T5" fmla="*/ 0 h 103"/>
                  <a:gd name="T6" fmla="*/ 1 w 148"/>
                  <a:gd name="T7" fmla="*/ 0 h 103"/>
                  <a:gd name="T8" fmla="*/ 1 w 148"/>
                  <a:gd name="T9" fmla="*/ 0 h 103"/>
                  <a:gd name="T10" fmla="*/ 1 w 148"/>
                  <a:gd name="T11" fmla="*/ 0 h 103"/>
                  <a:gd name="T12" fmla="*/ 1 w 148"/>
                  <a:gd name="T13" fmla="*/ 0 h 103"/>
                  <a:gd name="T14" fmla="*/ 1 w 148"/>
                  <a:gd name="T15" fmla="*/ 0 h 103"/>
                  <a:gd name="T16" fmla="*/ 1 w 148"/>
                  <a:gd name="T17" fmla="*/ 0 h 103"/>
                  <a:gd name="T18" fmla="*/ 1 w 148"/>
                  <a:gd name="T19" fmla="*/ 0 h 103"/>
                  <a:gd name="T20" fmla="*/ 1 w 148"/>
                  <a:gd name="T21" fmla="*/ 0 h 103"/>
                  <a:gd name="T22" fmla="*/ 1 w 148"/>
                  <a:gd name="T23" fmla="*/ 0 h 103"/>
                  <a:gd name="T24" fmla="*/ 1 w 148"/>
                  <a:gd name="T25" fmla="*/ 0 h 103"/>
                  <a:gd name="T26" fmla="*/ 1 w 148"/>
                  <a:gd name="T27" fmla="*/ 0 h 103"/>
                  <a:gd name="T28" fmla="*/ 1 w 148"/>
                  <a:gd name="T29" fmla="*/ 0 h 103"/>
                  <a:gd name="T30" fmla="*/ 1 w 148"/>
                  <a:gd name="T31" fmla="*/ 0 h 103"/>
                  <a:gd name="T32" fmla="*/ 1 w 148"/>
                  <a:gd name="T33" fmla="*/ 0 h 103"/>
                  <a:gd name="T34" fmla="*/ 1 w 148"/>
                  <a:gd name="T35" fmla="*/ 0 h 103"/>
                  <a:gd name="T36" fmla="*/ 1 w 148"/>
                  <a:gd name="T37" fmla="*/ 0 h 103"/>
                  <a:gd name="T38" fmla="*/ 1 w 148"/>
                  <a:gd name="T39" fmla="*/ 0 h 103"/>
                  <a:gd name="T40" fmla="*/ 1 w 148"/>
                  <a:gd name="T41" fmla="*/ 0 h 103"/>
                  <a:gd name="T42" fmla="*/ 1 w 148"/>
                  <a:gd name="T43" fmla="*/ 0 h 103"/>
                  <a:gd name="T44" fmla="*/ 1 w 148"/>
                  <a:gd name="T45" fmla="*/ 0 h 103"/>
                  <a:gd name="T46" fmla="*/ 1 w 148"/>
                  <a:gd name="T47" fmla="*/ 0 h 103"/>
                  <a:gd name="T48" fmla="*/ 1 w 148"/>
                  <a:gd name="T49" fmla="*/ 0 h 103"/>
                  <a:gd name="T50" fmla="*/ 1 w 148"/>
                  <a:gd name="T51" fmla="*/ 0 h 103"/>
                  <a:gd name="T52" fmla="*/ 1 w 148"/>
                  <a:gd name="T53" fmla="*/ 0 h 103"/>
                  <a:gd name="T54" fmla="*/ 1 w 148"/>
                  <a:gd name="T55" fmla="*/ 0 h 103"/>
                  <a:gd name="T56" fmla="*/ 1 w 148"/>
                  <a:gd name="T57" fmla="*/ 0 h 103"/>
                  <a:gd name="T58" fmla="*/ 1 w 148"/>
                  <a:gd name="T59" fmla="*/ 0 h 103"/>
                  <a:gd name="T60" fmla="*/ 1 w 148"/>
                  <a:gd name="T61" fmla="*/ 0 h 103"/>
                  <a:gd name="T62" fmla="*/ 0 w 148"/>
                  <a:gd name="T63" fmla="*/ 0 h 103"/>
                  <a:gd name="T64" fmla="*/ 0 w 148"/>
                  <a:gd name="T65" fmla="*/ 0 h 103"/>
                  <a:gd name="T66" fmla="*/ 0 w 148"/>
                  <a:gd name="T67" fmla="*/ 0 h 10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8" h="103">
                    <a:moveTo>
                      <a:pt x="0" y="0"/>
                    </a:moveTo>
                    <a:lnTo>
                      <a:pt x="2" y="23"/>
                    </a:lnTo>
                    <a:lnTo>
                      <a:pt x="12" y="45"/>
                    </a:lnTo>
                    <a:lnTo>
                      <a:pt x="27" y="65"/>
                    </a:lnTo>
                    <a:lnTo>
                      <a:pt x="45" y="82"/>
                    </a:lnTo>
                    <a:lnTo>
                      <a:pt x="67" y="95"/>
                    </a:lnTo>
                    <a:lnTo>
                      <a:pt x="89" y="102"/>
                    </a:lnTo>
                    <a:lnTo>
                      <a:pt x="112" y="103"/>
                    </a:lnTo>
                    <a:lnTo>
                      <a:pt x="134" y="97"/>
                    </a:lnTo>
                    <a:lnTo>
                      <a:pt x="138" y="93"/>
                    </a:lnTo>
                    <a:lnTo>
                      <a:pt x="144" y="86"/>
                    </a:lnTo>
                    <a:lnTo>
                      <a:pt x="148" y="79"/>
                    </a:lnTo>
                    <a:lnTo>
                      <a:pt x="143" y="74"/>
                    </a:lnTo>
                    <a:lnTo>
                      <a:pt x="134" y="71"/>
                    </a:lnTo>
                    <a:lnTo>
                      <a:pt x="126" y="68"/>
                    </a:lnTo>
                    <a:lnTo>
                      <a:pt x="117" y="65"/>
                    </a:lnTo>
                    <a:lnTo>
                      <a:pt x="108" y="61"/>
                    </a:lnTo>
                    <a:lnTo>
                      <a:pt x="99" y="58"/>
                    </a:lnTo>
                    <a:lnTo>
                      <a:pt x="91" y="56"/>
                    </a:lnTo>
                    <a:lnTo>
                      <a:pt x="82" y="52"/>
                    </a:lnTo>
                    <a:lnTo>
                      <a:pt x="73" y="50"/>
                    </a:lnTo>
                    <a:lnTo>
                      <a:pt x="62" y="46"/>
                    </a:lnTo>
                    <a:lnTo>
                      <a:pt x="52" y="43"/>
                    </a:lnTo>
                    <a:lnTo>
                      <a:pt x="42" y="38"/>
                    </a:lnTo>
                    <a:lnTo>
                      <a:pt x="31" y="34"/>
                    </a:lnTo>
                    <a:lnTo>
                      <a:pt x="22" y="27"/>
                    </a:lnTo>
                    <a:lnTo>
                      <a:pt x="13" y="19"/>
                    </a:lnTo>
                    <a:lnTo>
                      <a:pt x="6" y="1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49" name="Freeform 668"/>
              <p:cNvSpPr>
                <a:spLocks/>
              </p:cNvSpPr>
              <p:nvPr/>
            </p:nvSpPr>
            <p:spPr bwMode="auto">
              <a:xfrm>
                <a:off x="2020" y="5151"/>
                <a:ext cx="37" cy="36"/>
              </a:xfrm>
              <a:custGeom>
                <a:avLst/>
                <a:gdLst>
                  <a:gd name="T0" fmla="*/ 0 w 75"/>
                  <a:gd name="T1" fmla="*/ 1 h 71"/>
                  <a:gd name="T2" fmla="*/ 0 w 75"/>
                  <a:gd name="T3" fmla="*/ 1 h 71"/>
                  <a:gd name="T4" fmla="*/ 0 w 75"/>
                  <a:gd name="T5" fmla="*/ 1 h 71"/>
                  <a:gd name="T6" fmla="*/ 0 w 75"/>
                  <a:gd name="T7" fmla="*/ 1 h 71"/>
                  <a:gd name="T8" fmla="*/ 0 w 75"/>
                  <a:gd name="T9" fmla="*/ 1 h 71"/>
                  <a:gd name="T10" fmla="*/ 0 w 75"/>
                  <a:gd name="T11" fmla="*/ 1 h 71"/>
                  <a:gd name="T12" fmla="*/ 0 w 75"/>
                  <a:gd name="T13" fmla="*/ 1 h 71"/>
                  <a:gd name="T14" fmla="*/ 0 w 75"/>
                  <a:gd name="T15" fmla="*/ 1 h 71"/>
                  <a:gd name="T16" fmla="*/ 0 w 75"/>
                  <a:gd name="T17" fmla="*/ 1 h 71"/>
                  <a:gd name="T18" fmla="*/ 0 w 75"/>
                  <a:gd name="T19" fmla="*/ 1 h 71"/>
                  <a:gd name="T20" fmla="*/ 0 w 75"/>
                  <a:gd name="T21" fmla="*/ 1 h 71"/>
                  <a:gd name="T22" fmla="*/ 0 w 75"/>
                  <a:gd name="T23" fmla="*/ 1 h 71"/>
                  <a:gd name="T24" fmla="*/ 0 w 75"/>
                  <a:gd name="T25" fmla="*/ 1 h 71"/>
                  <a:gd name="T26" fmla="*/ 0 w 75"/>
                  <a:gd name="T27" fmla="*/ 1 h 71"/>
                  <a:gd name="T28" fmla="*/ 0 w 75"/>
                  <a:gd name="T29" fmla="*/ 1 h 71"/>
                  <a:gd name="T30" fmla="*/ 0 w 75"/>
                  <a:gd name="T31" fmla="*/ 1 h 71"/>
                  <a:gd name="T32" fmla="*/ 0 w 75"/>
                  <a:gd name="T33" fmla="*/ 1 h 71"/>
                  <a:gd name="T34" fmla="*/ 0 w 75"/>
                  <a:gd name="T35" fmla="*/ 1 h 71"/>
                  <a:gd name="T36" fmla="*/ 0 w 75"/>
                  <a:gd name="T37" fmla="*/ 1 h 71"/>
                  <a:gd name="T38" fmla="*/ 0 w 75"/>
                  <a:gd name="T39" fmla="*/ 1 h 71"/>
                  <a:gd name="T40" fmla="*/ 0 w 75"/>
                  <a:gd name="T41" fmla="*/ 1 h 71"/>
                  <a:gd name="T42" fmla="*/ 0 w 75"/>
                  <a:gd name="T43" fmla="*/ 1 h 71"/>
                  <a:gd name="T44" fmla="*/ 0 w 75"/>
                  <a:gd name="T45" fmla="*/ 1 h 71"/>
                  <a:gd name="T46" fmla="*/ 0 w 75"/>
                  <a:gd name="T47" fmla="*/ 1 h 71"/>
                  <a:gd name="T48" fmla="*/ 0 w 75"/>
                  <a:gd name="T49" fmla="*/ 1 h 71"/>
                  <a:gd name="T50" fmla="*/ 0 w 75"/>
                  <a:gd name="T51" fmla="*/ 1 h 71"/>
                  <a:gd name="T52" fmla="*/ 0 w 75"/>
                  <a:gd name="T53" fmla="*/ 1 h 71"/>
                  <a:gd name="T54" fmla="*/ 0 w 75"/>
                  <a:gd name="T55" fmla="*/ 1 h 71"/>
                  <a:gd name="T56" fmla="*/ 0 w 75"/>
                  <a:gd name="T57" fmla="*/ 0 h 71"/>
                  <a:gd name="T58" fmla="*/ 0 w 75"/>
                  <a:gd name="T59" fmla="*/ 0 h 71"/>
                  <a:gd name="T60" fmla="*/ 0 w 75"/>
                  <a:gd name="T61" fmla="*/ 0 h 71"/>
                  <a:gd name="T62" fmla="*/ 0 w 75"/>
                  <a:gd name="T63" fmla="*/ 0 h 71"/>
                  <a:gd name="T64" fmla="*/ 0 w 75"/>
                  <a:gd name="T65" fmla="*/ 1 h 71"/>
                  <a:gd name="T66" fmla="*/ 0 w 75"/>
                  <a:gd name="T67" fmla="*/ 1 h 7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5" h="71">
                    <a:moveTo>
                      <a:pt x="65" y="1"/>
                    </a:moveTo>
                    <a:lnTo>
                      <a:pt x="68" y="15"/>
                    </a:lnTo>
                    <a:lnTo>
                      <a:pt x="68" y="35"/>
                    </a:lnTo>
                    <a:lnTo>
                      <a:pt x="64" y="51"/>
                    </a:lnTo>
                    <a:lnTo>
                      <a:pt x="53" y="58"/>
                    </a:lnTo>
                    <a:lnTo>
                      <a:pt x="47" y="58"/>
                    </a:lnTo>
                    <a:lnTo>
                      <a:pt x="41" y="58"/>
                    </a:lnTo>
                    <a:lnTo>
                      <a:pt x="34" y="58"/>
                    </a:lnTo>
                    <a:lnTo>
                      <a:pt x="29" y="55"/>
                    </a:lnTo>
                    <a:lnTo>
                      <a:pt x="22" y="54"/>
                    </a:lnTo>
                    <a:lnTo>
                      <a:pt x="16" y="52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4" y="43"/>
                    </a:lnTo>
                    <a:lnTo>
                      <a:pt x="2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54"/>
                    </a:lnTo>
                    <a:lnTo>
                      <a:pt x="10" y="60"/>
                    </a:lnTo>
                    <a:lnTo>
                      <a:pt x="17" y="64"/>
                    </a:lnTo>
                    <a:lnTo>
                      <a:pt x="25" y="68"/>
                    </a:lnTo>
                    <a:lnTo>
                      <a:pt x="33" y="70"/>
                    </a:lnTo>
                    <a:lnTo>
                      <a:pt x="41" y="71"/>
                    </a:lnTo>
                    <a:lnTo>
                      <a:pt x="49" y="70"/>
                    </a:lnTo>
                    <a:lnTo>
                      <a:pt x="56" y="68"/>
                    </a:lnTo>
                    <a:lnTo>
                      <a:pt x="70" y="54"/>
                    </a:lnTo>
                    <a:lnTo>
                      <a:pt x="75" y="37"/>
                    </a:lnTo>
                    <a:lnTo>
                      <a:pt x="72" y="20"/>
                    </a:lnTo>
                    <a:lnTo>
                      <a:pt x="67" y="0"/>
                    </a:lnTo>
                    <a:lnTo>
                      <a:pt x="65" y="0"/>
                    </a:lnTo>
                    <a:lnTo>
                      <a:pt x="6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0" name="Freeform 669"/>
              <p:cNvSpPr>
                <a:spLocks/>
              </p:cNvSpPr>
              <p:nvPr/>
            </p:nvSpPr>
            <p:spPr bwMode="auto">
              <a:xfrm>
                <a:off x="2302" y="5152"/>
                <a:ext cx="79" cy="26"/>
              </a:xfrm>
              <a:custGeom>
                <a:avLst/>
                <a:gdLst>
                  <a:gd name="T0" fmla="*/ 0 w 158"/>
                  <a:gd name="T1" fmla="*/ 1 h 52"/>
                  <a:gd name="T2" fmla="*/ 1 w 158"/>
                  <a:gd name="T3" fmla="*/ 1 h 52"/>
                  <a:gd name="T4" fmla="*/ 1 w 158"/>
                  <a:gd name="T5" fmla="*/ 1 h 52"/>
                  <a:gd name="T6" fmla="*/ 1 w 158"/>
                  <a:gd name="T7" fmla="*/ 1 h 52"/>
                  <a:gd name="T8" fmla="*/ 1 w 158"/>
                  <a:gd name="T9" fmla="*/ 1 h 52"/>
                  <a:gd name="T10" fmla="*/ 1 w 158"/>
                  <a:gd name="T11" fmla="*/ 1 h 52"/>
                  <a:gd name="T12" fmla="*/ 1 w 158"/>
                  <a:gd name="T13" fmla="*/ 1 h 52"/>
                  <a:gd name="T14" fmla="*/ 1 w 158"/>
                  <a:gd name="T15" fmla="*/ 1 h 52"/>
                  <a:gd name="T16" fmla="*/ 1 w 158"/>
                  <a:gd name="T17" fmla="*/ 1 h 52"/>
                  <a:gd name="T18" fmla="*/ 1 w 158"/>
                  <a:gd name="T19" fmla="*/ 1 h 52"/>
                  <a:gd name="T20" fmla="*/ 1 w 158"/>
                  <a:gd name="T21" fmla="*/ 1 h 52"/>
                  <a:gd name="T22" fmla="*/ 1 w 158"/>
                  <a:gd name="T23" fmla="*/ 1 h 52"/>
                  <a:gd name="T24" fmla="*/ 1 w 158"/>
                  <a:gd name="T25" fmla="*/ 1 h 52"/>
                  <a:gd name="T26" fmla="*/ 1 w 158"/>
                  <a:gd name="T27" fmla="*/ 1 h 52"/>
                  <a:gd name="T28" fmla="*/ 1 w 158"/>
                  <a:gd name="T29" fmla="*/ 1 h 52"/>
                  <a:gd name="T30" fmla="*/ 1 w 158"/>
                  <a:gd name="T31" fmla="*/ 1 h 52"/>
                  <a:gd name="T32" fmla="*/ 1 w 158"/>
                  <a:gd name="T33" fmla="*/ 1 h 52"/>
                  <a:gd name="T34" fmla="*/ 1 w 158"/>
                  <a:gd name="T35" fmla="*/ 1 h 52"/>
                  <a:gd name="T36" fmla="*/ 1 w 158"/>
                  <a:gd name="T37" fmla="*/ 1 h 52"/>
                  <a:gd name="T38" fmla="*/ 1 w 158"/>
                  <a:gd name="T39" fmla="*/ 1 h 52"/>
                  <a:gd name="T40" fmla="*/ 1 w 158"/>
                  <a:gd name="T41" fmla="*/ 1 h 52"/>
                  <a:gd name="T42" fmla="*/ 1 w 158"/>
                  <a:gd name="T43" fmla="*/ 1 h 52"/>
                  <a:gd name="T44" fmla="*/ 1 w 158"/>
                  <a:gd name="T45" fmla="*/ 1 h 52"/>
                  <a:gd name="T46" fmla="*/ 1 w 158"/>
                  <a:gd name="T47" fmla="*/ 0 h 52"/>
                  <a:gd name="T48" fmla="*/ 1 w 158"/>
                  <a:gd name="T49" fmla="*/ 0 h 52"/>
                  <a:gd name="T50" fmla="*/ 1 w 158"/>
                  <a:gd name="T51" fmla="*/ 1 h 52"/>
                  <a:gd name="T52" fmla="*/ 1 w 158"/>
                  <a:gd name="T53" fmla="*/ 1 h 52"/>
                  <a:gd name="T54" fmla="*/ 1 w 158"/>
                  <a:gd name="T55" fmla="*/ 1 h 52"/>
                  <a:gd name="T56" fmla="*/ 0 w 158"/>
                  <a:gd name="T57" fmla="*/ 1 h 52"/>
                  <a:gd name="T58" fmla="*/ 0 w 158"/>
                  <a:gd name="T59" fmla="*/ 1 h 52"/>
                  <a:gd name="T60" fmla="*/ 0 w 158"/>
                  <a:gd name="T61" fmla="*/ 1 h 52"/>
                  <a:gd name="T62" fmla="*/ 0 w 158"/>
                  <a:gd name="T63" fmla="*/ 1 h 52"/>
                  <a:gd name="T64" fmla="*/ 0 w 158"/>
                  <a:gd name="T65" fmla="*/ 1 h 52"/>
                  <a:gd name="T66" fmla="*/ 0 w 158"/>
                  <a:gd name="T67" fmla="*/ 1 h 5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8" h="52">
                    <a:moveTo>
                      <a:pt x="0" y="46"/>
                    </a:moveTo>
                    <a:lnTo>
                      <a:pt x="7" y="43"/>
                    </a:lnTo>
                    <a:lnTo>
                      <a:pt x="15" y="40"/>
                    </a:lnTo>
                    <a:lnTo>
                      <a:pt x="25" y="39"/>
                    </a:lnTo>
                    <a:lnTo>
                      <a:pt x="33" y="39"/>
                    </a:lnTo>
                    <a:lnTo>
                      <a:pt x="42" y="39"/>
                    </a:lnTo>
                    <a:lnTo>
                      <a:pt x="51" y="40"/>
                    </a:lnTo>
                    <a:lnTo>
                      <a:pt x="59" y="42"/>
                    </a:lnTo>
                    <a:lnTo>
                      <a:pt x="67" y="43"/>
                    </a:lnTo>
                    <a:lnTo>
                      <a:pt x="75" y="44"/>
                    </a:lnTo>
                    <a:lnTo>
                      <a:pt x="85" y="45"/>
                    </a:lnTo>
                    <a:lnTo>
                      <a:pt x="93" y="46"/>
                    </a:lnTo>
                    <a:lnTo>
                      <a:pt x="102" y="46"/>
                    </a:lnTo>
                    <a:lnTo>
                      <a:pt x="110" y="47"/>
                    </a:lnTo>
                    <a:lnTo>
                      <a:pt x="118" y="49"/>
                    </a:lnTo>
                    <a:lnTo>
                      <a:pt x="127" y="50"/>
                    </a:lnTo>
                    <a:lnTo>
                      <a:pt x="135" y="52"/>
                    </a:lnTo>
                    <a:lnTo>
                      <a:pt x="143" y="51"/>
                    </a:lnTo>
                    <a:lnTo>
                      <a:pt x="153" y="45"/>
                    </a:lnTo>
                    <a:lnTo>
                      <a:pt x="158" y="37"/>
                    </a:lnTo>
                    <a:lnTo>
                      <a:pt x="157" y="29"/>
                    </a:lnTo>
                    <a:lnTo>
                      <a:pt x="141" y="14"/>
                    </a:lnTo>
                    <a:lnTo>
                      <a:pt x="120" y="5"/>
                    </a:lnTo>
                    <a:lnTo>
                      <a:pt x="98" y="0"/>
                    </a:lnTo>
                    <a:lnTo>
                      <a:pt x="75" y="0"/>
                    </a:lnTo>
                    <a:lnTo>
                      <a:pt x="52" y="5"/>
                    </a:lnTo>
                    <a:lnTo>
                      <a:pt x="32" y="13"/>
                    </a:lnTo>
                    <a:lnTo>
                      <a:pt x="13" y="27"/>
                    </a:lnTo>
                    <a:lnTo>
                      <a:pt x="0" y="45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1" name="Freeform 670"/>
              <p:cNvSpPr>
                <a:spLocks/>
              </p:cNvSpPr>
              <p:nvPr/>
            </p:nvSpPr>
            <p:spPr bwMode="auto">
              <a:xfrm>
                <a:off x="1850" y="4688"/>
                <a:ext cx="43" cy="66"/>
              </a:xfrm>
              <a:custGeom>
                <a:avLst/>
                <a:gdLst>
                  <a:gd name="T0" fmla="*/ 0 w 85"/>
                  <a:gd name="T1" fmla="*/ 1 h 131"/>
                  <a:gd name="T2" fmla="*/ 1 w 85"/>
                  <a:gd name="T3" fmla="*/ 1 h 131"/>
                  <a:gd name="T4" fmla="*/ 1 w 85"/>
                  <a:gd name="T5" fmla="*/ 1 h 131"/>
                  <a:gd name="T6" fmla="*/ 1 w 85"/>
                  <a:gd name="T7" fmla="*/ 1 h 131"/>
                  <a:gd name="T8" fmla="*/ 1 w 85"/>
                  <a:gd name="T9" fmla="*/ 1 h 131"/>
                  <a:gd name="T10" fmla="*/ 1 w 85"/>
                  <a:gd name="T11" fmla="*/ 1 h 131"/>
                  <a:gd name="T12" fmla="*/ 1 w 85"/>
                  <a:gd name="T13" fmla="*/ 1 h 131"/>
                  <a:gd name="T14" fmla="*/ 1 w 85"/>
                  <a:gd name="T15" fmla="*/ 1 h 131"/>
                  <a:gd name="T16" fmla="*/ 1 w 85"/>
                  <a:gd name="T17" fmla="*/ 1 h 131"/>
                  <a:gd name="T18" fmla="*/ 1 w 85"/>
                  <a:gd name="T19" fmla="*/ 1 h 131"/>
                  <a:gd name="T20" fmla="*/ 1 w 85"/>
                  <a:gd name="T21" fmla="*/ 1 h 131"/>
                  <a:gd name="T22" fmla="*/ 1 w 85"/>
                  <a:gd name="T23" fmla="*/ 1 h 131"/>
                  <a:gd name="T24" fmla="*/ 1 w 85"/>
                  <a:gd name="T25" fmla="*/ 1 h 131"/>
                  <a:gd name="T26" fmla="*/ 1 w 85"/>
                  <a:gd name="T27" fmla="*/ 1 h 131"/>
                  <a:gd name="T28" fmla="*/ 1 w 85"/>
                  <a:gd name="T29" fmla="*/ 1 h 131"/>
                  <a:gd name="T30" fmla="*/ 1 w 85"/>
                  <a:gd name="T31" fmla="*/ 1 h 131"/>
                  <a:gd name="T32" fmla="*/ 1 w 85"/>
                  <a:gd name="T33" fmla="*/ 1 h 131"/>
                  <a:gd name="T34" fmla="*/ 1 w 85"/>
                  <a:gd name="T35" fmla="*/ 1 h 131"/>
                  <a:gd name="T36" fmla="*/ 1 w 85"/>
                  <a:gd name="T37" fmla="*/ 1 h 131"/>
                  <a:gd name="T38" fmla="*/ 1 w 85"/>
                  <a:gd name="T39" fmla="*/ 1 h 131"/>
                  <a:gd name="T40" fmla="*/ 1 w 85"/>
                  <a:gd name="T41" fmla="*/ 1 h 131"/>
                  <a:gd name="T42" fmla="*/ 1 w 85"/>
                  <a:gd name="T43" fmla="*/ 1 h 131"/>
                  <a:gd name="T44" fmla="*/ 1 w 85"/>
                  <a:gd name="T45" fmla="*/ 1 h 131"/>
                  <a:gd name="T46" fmla="*/ 1 w 85"/>
                  <a:gd name="T47" fmla="*/ 1 h 131"/>
                  <a:gd name="T48" fmla="*/ 1 w 85"/>
                  <a:gd name="T49" fmla="*/ 0 h 131"/>
                  <a:gd name="T50" fmla="*/ 0 w 85"/>
                  <a:gd name="T51" fmla="*/ 0 h 131"/>
                  <a:gd name="T52" fmla="*/ 0 w 85"/>
                  <a:gd name="T53" fmla="*/ 0 h 131"/>
                  <a:gd name="T54" fmla="*/ 0 w 85"/>
                  <a:gd name="T55" fmla="*/ 1 h 131"/>
                  <a:gd name="T56" fmla="*/ 0 w 85"/>
                  <a:gd name="T57" fmla="*/ 1 h 131"/>
                  <a:gd name="T58" fmla="*/ 0 w 85"/>
                  <a:gd name="T59" fmla="*/ 1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85" h="131">
                    <a:moveTo>
                      <a:pt x="0" y="1"/>
                    </a:moveTo>
                    <a:lnTo>
                      <a:pt x="3" y="18"/>
                    </a:lnTo>
                    <a:lnTo>
                      <a:pt x="8" y="38"/>
                    </a:lnTo>
                    <a:lnTo>
                      <a:pt x="15" y="58"/>
                    </a:lnTo>
                    <a:lnTo>
                      <a:pt x="23" y="77"/>
                    </a:lnTo>
                    <a:lnTo>
                      <a:pt x="33" y="94"/>
                    </a:lnTo>
                    <a:lnTo>
                      <a:pt x="45" y="111"/>
                    </a:lnTo>
                    <a:lnTo>
                      <a:pt x="60" y="123"/>
                    </a:lnTo>
                    <a:lnTo>
                      <a:pt x="77" y="131"/>
                    </a:lnTo>
                    <a:lnTo>
                      <a:pt x="81" y="131"/>
                    </a:lnTo>
                    <a:lnTo>
                      <a:pt x="83" y="128"/>
                    </a:lnTo>
                    <a:lnTo>
                      <a:pt x="85" y="126"/>
                    </a:lnTo>
                    <a:lnTo>
                      <a:pt x="84" y="122"/>
                    </a:lnTo>
                    <a:lnTo>
                      <a:pt x="76" y="116"/>
                    </a:lnTo>
                    <a:lnTo>
                      <a:pt x="69" y="109"/>
                    </a:lnTo>
                    <a:lnTo>
                      <a:pt x="61" y="104"/>
                    </a:lnTo>
                    <a:lnTo>
                      <a:pt x="54" y="98"/>
                    </a:lnTo>
                    <a:lnTo>
                      <a:pt x="47" y="91"/>
                    </a:lnTo>
                    <a:lnTo>
                      <a:pt x="40" y="85"/>
                    </a:lnTo>
                    <a:lnTo>
                      <a:pt x="35" y="77"/>
                    </a:lnTo>
                    <a:lnTo>
                      <a:pt x="29" y="69"/>
                    </a:lnTo>
                    <a:lnTo>
                      <a:pt x="20" y="53"/>
                    </a:lnTo>
                    <a:lnTo>
                      <a:pt x="11" y="36"/>
                    </a:lnTo>
                    <a:lnTo>
                      <a:pt x="6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2" name="Freeform 671"/>
              <p:cNvSpPr>
                <a:spLocks/>
              </p:cNvSpPr>
              <p:nvPr/>
            </p:nvSpPr>
            <p:spPr bwMode="auto">
              <a:xfrm>
                <a:off x="1893" y="4669"/>
                <a:ext cx="25" cy="79"/>
              </a:xfrm>
              <a:custGeom>
                <a:avLst/>
                <a:gdLst>
                  <a:gd name="T0" fmla="*/ 0 w 51"/>
                  <a:gd name="T1" fmla="*/ 0 h 159"/>
                  <a:gd name="T2" fmla="*/ 0 w 51"/>
                  <a:gd name="T3" fmla="*/ 0 h 159"/>
                  <a:gd name="T4" fmla="*/ 0 w 51"/>
                  <a:gd name="T5" fmla="*/ 0 h 159"/>
                  <a:gd name="T6" fmla="*/ 0 w 51"/>
                  <a:gd name="T7" fmla="*/ 0 h 159"/>
                  <a:gd name="T8" fmla="*/ 0 w 51"/>
                  <a:gd name="T9" fmla="*/ 0 h 159"/>
                  <a:gd name="T10" fmla="*/ 0 w 51"/>
                  <a:gd name="T11" fmla="*/ 0 h 159"/>
                  <a:gd name="T12" fmla="*/ 0 w 51"/>
                  <a:gd name="T13" fmla="*/ 0 h 159"/>
                  <a:gd name="T14" fmla="*/ 0 w 51"/>
                  <a:gd name="T15" fmla="*/ 0 h 159"/>
                  <a:gd name="T16" fmla="*/ 0 w 51"/>
                  <a:gd name="T17" fmla="*/ 0 h 159"/>
                  <a:gd name="T18" fmla="*/ 0 w 51"/>
                  <a:gd name="T19" fmla="*/ 0 h 159"/>
                  <a:gd name="T20" fmla="*/ 0 w 51"/>
                  <a:gd name="T21" fmla="*/ 0 h 159"/>
                  <a:gd name="T22" fmla="*/ 0 w 51"/>
                  <a:gd name="T23" fmla="*/ 0 h 159"/>
                  <a:gd name="T24" fmla="*/ 0 w 51"/>
                  <a:gd name="T25" fmla="*/ 0 h 159"/>
                  <a:gd name="T26" fmla="*/ 0 w 51"/>
                  <a:gd name="T27" fmla="*/ 0 h 159"/>
                  <a:gd name="T28" fmla="*/ 0 w 51"/>
                  <a:gd name="T29" fmla="*/ 0 h 159"/>
                  <a:gd name="T30" fmla="*/ 0 w 51"/>
                  <a:gd name="T31" fmla="*/ 0 h 159"/>
                  <a:gd name="T32" fmla="*/ 0 w 51"/>
                  <a:gd name="T33" fmla="*/ 0 h 159"/>
                  <a:gd name="T34" fmla="*/ 0 w 51"/>
                  <a:gd name="T35" fmla="*/ 0 h 159"/>
                  <a:gd name="T36" fmla="*/ 0 w 51"/>
                  <a:gd name="T37" fmla="*/ 0 h 159"/>
                  <a:gd name="T38" fmla="*/ 0 w 51"/>
                  <a:gd name="T39" fmla="*/ 0 h 159"/>
                  <a:gd name="T40" fmla="*/ 0 w 51"/>
                  <a:gd name="T41" fmla="*/ 0 h 159"/>
                  <a:gd name="T42" fmla="*/ 0 w 51"/>
                  <a:gd name="T43" fmla="*/ 0 h 159"/>
                  <a:gd name="T44" fmla="*/ 0 w 51"/>
                  <a:gd name="T45" fmla="*/ 0 h 159"/>
                  <a:gd name="T46" fmla="*/ 0 w 51"/>
                  <a:gd name="T47" fmla="*/ 0 h 159"/>
                  <a:gd name="T48" fmla="*/ 0 w 51"/>
                  <a:gd name="T49" fmla="*/ 0 h 159"/>
                  <a:gd name="T50" fmla="*/ 0 w 51"/>
                  <a:gd name="T51" fmla="*/ 0 h 15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1" h="159">
                    <a:moveTo>
                      <a:pt x="6" y="0"/>
                    </a:moveTo>
                    <a:lnTo>
                      <a:pt x="4" y="19"/>
                    </a:lnTo>
                    <a:lnTo>
                      <a:pt x="1" y="42"/>
                    </a:lnTo>
                    <a:lnTo>
                      <a:pt x="0" y="65"/>
                    </a:lnTo>
                    <a:lnTo>
                      <a:pt x="1" y="89"/>
                    </a:lnTo>
                    <a:lnTo>
                      <a:pt x="5" y="110"/>
                    </a:lnTo>
                    <a:lnTo>
                      <a:pt x="13" y="130"/>
                    </a:lnTo>
                    <a:lnTo>
                      <a:pt x="26" y="147"/>
                    </a:lnTo>
                    <a:lnTo>
                      <a:pt x="44" y="159"/>
                    </a:lnTo>
                    <a:lnTo>
                      <a:pt x="46" y="159"/>
                    </a:lnTo>
                    <a:lnTo>
                      <a:pt x="50" y="155"/>
                    </a:lnTo>
                    <a:lnTo>
                      <a:pt x="51" y="153"/>
                    </a:lnTo>
                    <a:lnTo>
                      <a:pt x="50" y="150"/>
                    </a:lnTo>
                    <a:lnTo>
                      <a:pt x="35" y="135"/>
                    </a:lnTo>
                    <a:lnTo>
                      <a:pt x="23" y="117"/>
                    </a:lnTo>
                    <a:lnTo>
                      <a:pt x="15" y="100"/>
                    </a:lnTo>
                    <a:lnTo>
                      <a:pt x="9" y="82"/>
                    </a:lnTo>
                    <a:lnTo>
                      <a:pt x="6" y="62"/>
                    </a:lnTo>
                    <a:lnTo>
                      <a:pt x="5" y="41"/>
                    </a:lnTo>
                    <a:lnTo>
                      <a:pt x="6" y="21"/>
                    </a:lnTo>
                    <a:lnTo>
                      <a:pt x="7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3" name="Freeform 672"/>
              <p:cNvSpPr>
                <a:spLocks/>
              </p:cNvSpPr>
              <p:nvPr/>
            </p:nvSpPr>
            <p:spPr bwMode="auto">
              <a:xfrm>
                <a:off x="1825" y="4664"/>
                <a:ext cx="76" cy="42"/>
              </a:xfrm>
              <a:custGeom>
                <a:avLst/>
                <a:gdLst>
                  <a:gd name="T0" fmla="*/ 0 w 153"/>
                  <a:gd name="T1" fmla="*/ 1 h 84"/>
                  <a:gd name="T2" fmla="*/ 0 w 153"/>
                  <a:gd name="T3" fmla="*/ 1 h 84"/>
                  <a:gd name="T4" fmla="*/ 0 w 153"/>
                  <a:gd name="T5" fmla="*/ 1 h 84"/>
                  <a:gd name="T6" fmla="*/ 0 w 153"/>
                  <a:gd name="T7" fmla="*/ 1 h 84"/>
                  <a:gd name="T8" fmla="*/ 0 w 153"/>
                  <a:gd name="T9" fmla="*/ 1 h 84"/>
                  <a:gd name="T10" fmla="*/ 0 w 153"/>
                  <a:gd name="T11" fmla="*/ 1 h 84"/>
                  <a:gd name="T12" fmla="*/ 0 w 153"/>
                  <a:gd name="T13" fmla="*/ 1 h 84"/>
                  <a:gd name="T14" fmla="*/ 0 w 153"/>
                  <a:gd name="T15" fmla="*/ 1 h 84"/>
                  <a:gd name="T16" fmla="*/ 0 w 153"/>
                  <a:gd name="T17" fmla="*/ 1 h 84"/>
                  <a:gd name="T18" fmla="*/ 0 w 153"/>
                  <a:gd name="T19" fmla="*/ 1 h 84"/>
                  <a:gd name="T20" fmla="*/ 0 w 153"/>
                  <a:gd name="T21" fmla="*/ 1 h 84"/>
                  <a:gd name="T22" fmla="*/ 0 w 153"/>
                  <a:gd name="T23" fmla="*/ 1 h 84"/>
                  <a:gd name="T24" fmla="*/ 0 w 153"/>
                  <a:gd name="T25" fmla="*/ 0 h 84"/>
                  <a:gd name="T26" fmla="*/ 0 w 153"/>
                  <a:gd name="T27" fmla="*/ 1 h 84"/>
                  <a:gd name="T28" fmla="*/ 0 w 153"/>
                  <a:gd name="T29" fmla="*/ 1 h 84"/>
                  <a:gd name="T30" fmla="*/ 0 w 153"/>
                  <a:gd name="T31" fmla="*/ 1 h 84"/>
                  <a:gd name="T32" fmla="*/ 0 w 153"/>
                  <a:gd name="T33" fmla="*/ 1 h 84"/>
                  <a:gd name="T34" fmla="*/ 0 w 153"/>
                  <a:gd name="T35" fmla="*/ 1 h 84"/>
                  <a:gd name="T36" fmla="*/ 0 w 153"/>
                  <a:gd name="T37" fmla="*/ 1 h 84"/>
                  <a:gd name="T38" fmla="*/ 0 w 153"/>
                  <a:gd name="T39" fmla="*/ 1 h 84"/>
                  <a:gd name="T40" fmla="*/ 0 w 153"/>
                  <a:gd name="T41" fmla="*/ 1 h 84"/>
                  <a:gd name="T42" fmla="*/ 0 w 153"/>
                  <a:gd name="T43" fmla="*/ 1 h 84"/>
                  <a:gd name="T44" fmla="*/ 0 w 153"/>
                  <a:gd name="T45" fmla="*/ 1 h 84"/>
                  <a:gd name="T46" fmla="*/ 0 w 153"/>
                  <a:gd name="T47" fmla="*/ 1 h 84"/>
                  <a:gd name="T48" fmla="*/ 0 w 153"/>
                  <a:gd name="T49" fmla="*/ 1 h 84"/>
                  <a:gd name="T50" fmla="*/ 0 w 153"/>
                  <a:gd name="T51" fmla="*/ 1 h 8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53" h="84">
                    <a:moveTo>
                      <a:pt x="1" y="83"/>
                    </a:moveTo>
                    <a:lnTo>
                      <a:pt x="14" y="63"/>
                    </a:lnTo>
                    <a:lnTo>
                      <a:pt x="29" y="47"/>
                    </a:lnTo>
                    <a:lnTo>
                      <a:pt x="45" y="35"/>
                    </a:lnTo>
                    <a:lnTo>
                      <a:pt x="65" y="26"/>
                    </a:lnTo>
                    <a:lnTo>
                      <a:pt x="84" y="19"/>
                    </a:lnTo>
                    <a:lnTo>
                      <a:pt x="105" y="13"/>
                    </a:lnTo>
                    <a:lnTo>
                      <a:pt x="127" y="10"/>
                    </a:lnTo>
                    <a:lnTo>
                      <a:pt x="149" y="5"/>
                    </a:lnTo>
                    <a:lnTo>
                      <a:pt x="151" y="4"/>
                    </a:lnTo>
                    <a:lnTo>
                      <a:pt x="152" y="2"/>
                    </a:lnTo>
                    <a:lnTo>
                      <a:pt x="153" y="1"/>
                    </a:lnTo>
                    <a:lnTo>
                      <a:pt x="151" y="0"/>
                    </a:lnTo>
                    <a:lnTo>
                      <a:pt x="129" y="1"/>
                    </a:lnTo>
                    <a:lnTo>
                      <a:pt x="106" y="5"/>
                    </a:lnTo>
                    <a:lnTo>
                      <a:pt x="84" y="12"/>
                    </a:lnTo>
                    <a:lnTo>
                      <a:pt x="62" y="20"/>
                    </a:lnTo>
                    <a:lnTo>
                      <a:pt x="43" y="33"/>
                    </a:lnTo>
                    <a:lnTo>
                      <a:pt x="25" y="47"/>
                    </a:lnTo>
                    <a:lnTo>
                      <a:pt x="10" y="64"/>
                    </a:lnTo>
                    <a:lnTo>
                      <a:pt x="0" y="84"/>
                    </a:lnTo>
                    <a:lnTo>
                      <a:pt x="1" y="84"/>
                    </a:lnTo>
                    <a:lnTo>
                      <a:pt x="1" y="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4" name="Freeform 673"/>
              <p:cNvSpPr>
                <a:spLocks/>
              </p:cNvSpPr>
              <p:nvPr/>
            </p:nvSpPr>
            <p:spPr bwMode="auto">
              <a:xfrm>
                <a:off x="1874" y="4697"/>
                <a:ext cx="21" cy="29"/>
              </a:xfrm>
              <a:custGeom>
                <a:avLst/>
                <a:gdLst>
                  <a:gd name="T0" fmla="*/ 0 w 43"/>
                  <a:gd name="T1" fmla="*/ 0 h 59"/>
                  <a:gd name="T2" fmla="*/ 0 w 43"/>
                  <a:gd name="T3" fmla="*/ 0 h 59"/>
                  <a:gd name="T4" fmla="*/ 0 w 43"/>
                  <a:gd name="T5" fmla="*/ 0 h 59"/>
                  <a:gd name="T6" fmla="*/ 0 w 43"/>
                  <a:gd name="T7" fmla="*/ 0 h 59"/>
                  <a:gd name="T8" fmla="*/ 0 w 43"/>
                  <a:gd name="T9" fmla="*/ 0 h 59"/>
                  <a:gd name="T10" fmla="*/ 0 w 43"/>
                  <a:gd name="T11" fmla="*/ 0 h 59"/>
                  <a:gd name="T12" fmla="*/ 0 w 43"/>
                  <a:gd name="T13" fmla="*/ 0 h 59"/>
                  <a:gd name="T14" fmla="*/ 0 w 43"/>
                  <a:gd name="T15" fmla="*/ 0 h 59"/>
                  <a:gd name="T16" fmla="*/ 0 w 43"/>
                  <a:gd name="T17" fmla="*/ 0 h 59"/>
                  <a:gd name="T18" fmla="*/ 0 w 43"/>
                  <a:gd name="T19" fmla="*/ 0 h 59"/>
                  <a:gd name="T20" fmla="*/ 0 w 43"/>
                  <a:gd name="T21" fmla="*/ 0 h 59"/>
                  <a:gd name="T22" fmla="*/ 0 w 43"/>
                  <a:gd name="T23" fmla="*/ 0 h 59"/>
                  <a:gd name="T24" fmla="*/ 0 w 43"/>
                  <a:gd name="T25" fmla="*/ 0 h 59"/>
                  <a:gd name="T26" fmla="*/ 0 w 43"/>
                  <a:gd name="T27" fmla="*/ 0 h 59"/>
                  <a:gd name="T28" fmla="*/ 0 w 43"/>
                  <a:gd name="T29" fmla="*/ 0 h 59"/>
                  <a:gd name="T30" fmla="*/ 0 w 43"/>
                  <a:gd name="T31" fmla="*/ 0 h 59"/>
                  <a:gd name="T32" fmla="*/ 0 w 43"/>
                  <a:gd name="T33" fmla="*/ 0 h 59"/>
                  <a:gd name="T34" fmla="*/ 0 w 43"/>
                  <a:gd name="T35" fmla="*/ 0 h 59"/>
                  <a:gd name="T36" fmla="*/ 0 w 43"/>
                  <a:gd name="T37" fmla="*/ 0 h 59"/>
                  <a:gd name="T38" fmla="*/ 0 w 43"/>
                  <a:gd name="T39" fmla="*/ 0 h 59"/>
                  <a:gd name="T40" fmla="*/ 0 w 43"/>
                  <a:gd name="T41" fmla="*/ 0 h 59"/>
                  <a:gd name="T42" fmla="*/ 0 w 43"/>
                  <a:gd name="T43" fmla="*/ 0 h 59"/>
                  <a:gd name="T44" fmla="*/ 0 w 43"/>
                  <a:gd name="T45" fmla="*/ 0 h 59"/>
                  <a:gd name="T46" fmla="*/ 0 w 43"/>
                  <a:gd name="T47" fmla="*/ 0 h 59"/>
                  <a:gd name="T48" fmla="*/ 0 w 43"/>
                  <a:gd name="T49" fmla="*/ 0 h 59"/>
                  <a:gd name="T50" fmla="*/ 0 w 43"/>
                  <a:gd name="T51" fmla="*/ 0 h 5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3" h="59">
                    <a:moveTo>
                      <a:pt x="17" y="0"/>
                    </a:moveTo>
                    <a:lnTo>
                      <a:pt x="6" y="4"/>
                    </a:lnTo>
                    <a:lnTo>
                      <a:pt x="1" y="12"/>
                    </a:lnTo>
                    <a:lnTo>
                      <a:pt x="0" y="23"/>
                    </a:lnTo>
                    <a:lnTo>
                      <a:pt x="4" y="36"/>
                    </a:lnTo>
                    <a:lnTo>
                      <a:pt x="10" y="47"/>
                    </a:lnTo>
                    <a:lnTo>
                      <a:pt x="19" y="56"/>
                    </a:lnTo>
                    <a:lnTo>
                      <a:pt x="29" y="59"/>
                    </a:lnTo>
                    <a:lnTo>
                      <a:pt x="40" y="54"/>
                    </a:lnTo>
                    <a:lnTo>
                      <a:pt x="43" y="52"/>
                    </a:lnTo>
                    <a:lnTo>
                      <a:pt x="43" y="51"/>
                    </a:lnTo>
                    <a:lnTo>
                      <a:pt x="42" y="50"/>
                    </a:lnTo>
                    <a:lnTo>
                      <a:pt x="39" y="51"/>
                    </a:lnTo>
                    <a:lnTo>
                      <a:pt x="29" y="52"/>
                    </a:lnTo>
                    <a:lnTo>
                      <a:pt x="20" y="47"/>
                    </a:lnTo>
                    <a:lnTo>
                      <a:pt x="12" y="41"/>
                    </a:lnTo>
                    <a:lnTo>
                      <a:pt x="6" y="31"/>
                    </a:lnTo>
                    <a:lnTo>
                      <a:pt x="4" y="21"/>
                    </a:lnTo>
                    <a:lnTo>
                      <a:pt x="4" y="12"/>
                    </a:lnTo>
                    <a:lnTo>
                      <a:pt x="8" y="5"/>
                    </a:lnTo>
                    <a:lnTo>
                      <a:pt x="17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5" name="Freeform 674"/>
              <p:cNvSpPr>
                <a:spLocks/>
              </p:cNvSpPr>
              <p:nvPr/>
            </p:nvSpPr>
            <p:spPr bwMode="auto">
              <a:xfrm>
                <a:off x="2119" y="4923"/>
                <a:ext cx="67" cy="90"/>
              </a:xfrm>
              <a:custGeom>
                <a:avLst/>
                <a:gdLst>
                  <a:gd name="T0" fmla="*/ 0 w 134"/>
                  <a:gd name="T1" fmla="*/ 0 h 180"/>
                  <a:gd name="T2" fmla="*/ 1 w 134"/>
                  <a:gd name="T3" fmla="*/ 1 h 180"/>
                  <a:gd name="T4" fmla="*/ 1 w 134"/>
                  <a:gd name="T5" fmla="*/ 1 h 180"/>
                  <a:gd name="T6" fmla="*/ 1 w 134"/>
                  <a:gd name="T7" fmla="*/ 1 h 180"/>
                  <a:gd name="T8" fmla="*/ 1 w 134"/>
                  <a:gd name="T9" fmla="*/ 1 h 180"/>
                  <a:gd name="T10" fmla="*/ 1 w 134"/>
                  <a:gd name="T11" fmla="*/ 1 h 180"/>
                  <a:gd name="T12" fmla="*/ 1 w 134"/>
                  <a:gd name="T13" fmla="*/ 1 h 180"/>
                  <a:gd name="T14" fmla="*/ 1 w 134"/>
                  <a:gd name="T15" fmla="*/ 1 h 180"/>
                  <a:gd name="T16" fmla="*/ 1 w 134"/>
                  <a:gd name="T17" fmla="*/ 1 h 180"/>
                  <a:gd name="T18" fmla="*/ 1 w 134"/>
                  <a:gd name="T19" fmla="*/ 1 h 180"/>
                  <a:gd name="T20" fmla="*/ 1 w 134"/>
                  <a:gd name="T21" fmla="*/ 1 h 180"/>
                  <a:gd name="T22" fmla="*/ 1 w 134"/>
                  <a:gd name="T23" fmla="*/ 1 h 180"/>
                  <a:gd name="T24" fmla="*/ 1 w 134"/>
                  <a:gd name="T25" fmla="*/ 1 h 180"/>
                  <a:gd name="T26" fmla="*/ 1 w 134"/>
                  <a:gd name="T27" fmla="*/ 1 h 180"/>
                  <a:gd name="T28" fmla="*/ 1 w 134"/>
                  <a:gd name="T29" fmla="*/ 1 h 180"/>
                  <a:gd name="T30" fmla="*/ 1 w 134"/>
                  <a:gd name="T31" fmla="*/ 1 h 180"/>
                  <a:gd name="T32" fmla="*/ 1 w 134"/>
                  <a:gd name="T33" fmla="*/ 1 h 180"/>
                  <a:gd name="T34" fmla="*/ 1 w 134"/>
                  <a:gd name="T35" fmla="*/ 1 h 180"/>
                  <a:gd name="T36" fmla="*/ 1 w 134"/>
                  <a:gd name="T37" fmla="*/ 1 h 180"/>
                  <a:gd name="T38" fmla="*/ 1 w 134"/>
                  <a:gd name="T39" fmla="*/ 1 h 180"/>
                  <a:gd name="T40" fmla="*/ 1 w 134"/>
                  <a:gd name="T41" fmla="*/ 1 h 180"/>
                  <a:gd name="T42" fmla="*/ 1 w 134"/>
                  <a:gd name="T43" fmla="*/ 1 h 180"/>
                  <a:gd name="T44" fmla="*/ 1 w 134"/>
                  <a:gd name="T45" fmla="*/ 1 h 180"/>
                  <a:gd name="T46" fmla="*/ 1 w 134"/>
                  <a:gd name="T47" fmla="*/ 1 h 180"/>
                  <a:gd name="T48" fmla="*/ 1 w 134"/>
                  <a:gd name="T49" fmla="*/ 1 h 180"/>
                  <a:gd name="T50" fmla="*/ 1 w 134"/>
                  <a:gd name="T51" fmla="*/ 1 h 180"/>
                  <a:gd name="T52" fmla="*/ 1 w 134"/>
                  <a:gd name="T53" fmla="*/ 1 h 180"/>
                  <a:gd name="T54" fmla="*/ 1 w 134"/>
                  <a:gd name="T55" fmla="*/ 1 h 180"/>
                  <a:gd name="T56" fmla="*/ 1 w 134"/>
                  <a:gd name="T57" fmla="*/ 1 h 180"/>
                  <a:gd name="T58" fmla="*/ 1 w 134"/>
                  <a:gd name="T59" fmla="*/ 1 h 180"/>
                  <a:gd name="T60" fmla="*/ 1 w 134"/>
                  <a:gd name="T61" fmla="*/ 1 h 180"/>
                  <a:gd name="T62" fmla="*/ 1 w 134"/>
                  <a:gd name="T63" fmla="*/ 1 h 180"/>
                  <a:gd name="T64" fmla="*/ 0 w 134"/>
                  <a:gd name="T65" fmla="*/ 0 h 180"/>
                  <a:gd name="T66" fmla="*/ 0 w 134"/>
                  <a:gd name="T67" fmla="*/ 0 h 180"/>
                  <a:gd name="T68" fmla="*/ 0 w 134"/>
                  <a:gd name="T69" fmla="*/ 0 h 180"/>
                  <a:gd name="T70" fmla="*/ 0 w 134"/>
                  <a:gd name="T71" fmla="*/ 0 h 180"/>
                  <a:gd name="T72" fmla="*/ 0 w 134"/>
                  <a:gd name="T73" fmla="*/ 0 h 180"/>
                  <a:gd name="T74" fmla="*/ 0 w 134"/>
                  <a:gd name="T75" fmla="*/ 0 h 1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34" h="180">
                    <a:moveTo>
                      <a:pt x="0" y="0"/>
                    </a:moveTo>
                    <a:lnTo>
                      <a:pt x="12" y="8"/>
                    </a:lnTo>
                    <a:lnTo>
                      <a:pt x="22" y="16"/>
                    </a:lnTo>
                    <a:lnTo>
                      <a:pt x="32" y="25"/>
                    </a:lnTo>
                    <a:lnTo>
                      <a:pt x="43" y="33"/>
                    </a:lnTo>
                    <a:lnTo>
                      <a:pt x="53" y="43"/>
                    </a:lnTo>
                    <a:lnTo>
                      <a:pt x="63" y="52"/>
                    </a:lnTo>
                    <a:lnTo>
                      <a:pt x="73" y="61"/>
                    </a:lnTo>
                    <a:lnTo>
                      <a:pt x="82" y="71"/>
                    </a:lnTo>
                    <a:lnTo>
                      <a:pt x="96" y="93"/>
                    </a:lnTo>
                    <a:lnTo>
                      <a:pt x="104" y="120"/>
                    </a:lnTo>
                    <a:lnTo>
                      <a:pt x="107" y="146"/>
                    </a:lnTo>
                    <a:lnTo>
                      <a:pt x="107" y="172"/>
                    </a:lnTo>
                    <a:lnTo>
                      <a:pt x="112" y="180"/>
                    </a:lnTo>
                    <a:lnTo>
                      <a:pt x="120" y="178"/>
                    </a:lnTo>
                    <a:lnTo>
                      <a:pt x="128" y="172"/>
                    </a:lnTo>
                    <a:lnTo>
                      <a:pt x="133" y="163"/>
                    </a:lnTo>
                    <a:lnTo>
                      <a:pt x="134" y="152"/>
                    </a:lnTo>
                    <a:lnTo>
                      <a:pt x="133" y="142"/>
                    </a:lnTo>
                    <a:lnTo>
                      <a:pt x="129" y="131"/>
                    </a:lnTo>
                    <a:lnTo>
                      <a:pt x="126" y="121"/>
                    </a:lnTo>
                    <a:lnTo>
                      <a:pt x="120" y="110"/>
                    </a:lnTo>
                    <a:lnTo>
                      <a:pt x="114" y="100"/>
                    </a:lnTo>
                    <a:lnTo>
                      <a:pt x="107" y="91"/>
                    </a:lnTo>
                    <a:lnTo>
                      <a:pt x="101" y="82"/>
                    </a:lnTo>
                    <a:lnTo>
                      <a:pt x="92" y="69"/>
                    </a:lnTo>
                    <a:lnTo>
                      <a:pt x="81" y="57"/>
                    </a:lnTo>
                    <a:lnTo>
                      <a:pt x="68" y="46"/>
                    </a:lnTo>
                    <a:lnTo>
                      <a:pt x="55" y="36"/>
                    </a:lnTo>
                    <a:lnTo>
                      <a:pt x="42" y="26"/>
                    </a:lnTo>
                    <a:lnTo>
                      <a:pt x="28" y="17"/>
                    </a:lnTo>
                    <a:lnTo>
                      <a:pt x="14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6" name="Freeform 675"/>
              <p:cNvSpPr>
                <a:spLocks/>
              </p:cNvSpPr>
              <p:nvPr/>
            </p:nvSpPr>
            <p:spPr bwMode="auto">
              <a:xfrm>
                <a:off x="2170" y="4903"/>
                <a:ext cx="64" cy="112"/>
              </a:xfrm>
              <a:custGeom>
                <a:avLst/>
                <a:gdLst>
                  <a:gd name="T0" fmla="*/ 0 w 126"/>
                  <a:gd name="T1" fmla="*/ 1 h 223"/>
                  <a:gd name="T2" fmla="*/ 1 w 126"/>
                  <a:gd name="T3" fmla="*/ 1 h 223"/>
                  <a:gd name="T4" fmla="*/ 1 w 126"/>
                  <a:gd name="T5" fmla="*/ 1 h 223"/>
                  <a:gd name="T6" fmla="*/ 1 w 126"/>
                  <a:gd name="T7" fmla="*/ 1 h 223"/>
                  <a:gd name="T8" fmla="*/ 1 w 126"/>
                  <a:gd name="T9" fmla="*/ 1 h 223"/>
                  <a:gd name="T10" fmla="*/ 1 w 126"/>
                  <a:gd name="T11" fmla="*/ 1 h 223"/>
                  <a:gd name="T12" fmla="*/ 1 w 126"/>
                  <a:gd name="T13" fmla="*/ 1 h 223"/>
                  <a:gd name="T14" fmla="*/ 1 w 126"/>
                  <a:gd name="T15" fmla="*/ 1 h 223"/>
                  <a:gd name="T16" fmla="*/ 1 w 126"/>
                  <a:gd name="T17" fmla="*/ 1 h 223"/>
                  <a:gd name="T18" fmla="*/ 1 w 126"/>
                  <a:gd name="T19" fmla="*/ 1 h 223"/>
                  <a:gd name="T20" fmla="*/ 1 w 126"/>
                  <a:gd name="T21" fmla="*/ 1 h 223"/>
                  <a:gd name="T22" fmla="*/ 1 w 126"/>
                  <a:gd name="T23" fmla="*/ 1 h 223"/>
                  <a:gd name="T24" fmla="*/ 1 w 126"/>
                  <a:gd name="T25" fmla="*/ 1 h 223"/>
                  <a:gd name="T26" fmla="*/ 1 w 126"/>
                  <a:gd name="T27" fmla="*/ 1 h 223"/>
                  <a:gd name="T28" fmla="*/ 1 w 126"/>
                  <a:gd name="T29" fmla="*/ 1 h 223"/>
                  <a:gd name="T30" fmla="*/ 1 w 126"/>
                  <a:gd name="T31" fmla="*/ 1 h 223"/>
                  <a:gd name="T32" fmla="*/ 1 w 126"/>
                  <a:gd name="T33" fmla="*/ 1 h 223"/>
                  <a:gd name="T34" fmla="*/ 1 w 126"/>
                  <a:gd name="T35" fmla="*/ 1 h 223"/>
                  <a:gd name="T36" fmla="*/ 1 w 126"/>
                  <a:gd name="T37" fmla="*/ 1 h 223"/>
                  <a:gd name="T38" fmla="*/ 1 w 126"/>
                  <a:gd name="T39" fmla="*/ 1 h 223"/>
                  <a:gd name="T40" fmla="*/ 1 w 126"/>
                  <a:gd name="T41" fmla="*/ 0 h 223"/>
                  <a:gd name="T42" fmla="*/ 0 w 126"/>
                  <a:gd name="T43" fmla="*/ 0 h 223"/>
                  <a:gd name="T44" fmla="*/ 0 w 126"/>
                  <a:gd name="T45" fmla="*/ 0 h 223"/>
                  <a:gd name="T46" fmla="*/ 0 w 126"/>
                  <a:gd name="T47" fmla="*/ 0 h 223"/>
                  <a:gd name="T48" fmla="*/ 0 w 126"/>
                  <a:gd name="T49" fmla="*/ 1 h 223"/>
                  <a:gd name="T50" fmla="*/ 0 w 126"/>
                  <a:gd name="T51" fmla="*/ 1 h 2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6" h="223">
                    <a:moveTo>
                      <a:pt x="0" y="1"/>
                    </a:moveTo>
                    <a:lnTo>
                      <a:pt x="23" y="23"/>
                    </a:lnTo>
                    <a:lnTo>
                      <a:pt x="46" y="46"/>
                    </a:lnTo>
                    <a:lnTo>
                      <a:pt x="66" y="70"/>
                    </a:lnTo>
                    <a:lnTo>
                      <a:pt x="85" y="96"/>
                    </a:lnTo>
                    <a:lnTo>
                      <a:pt x="99" y="124"/>
                    </a:lnTo>
                    <a:lnTo>
                      <a:pt x="109" y="154"/>
                    </a:lnTo>
                    <a:lnTo>
                      <a:pt x="113" y="185"/>
                    </a:lnTo>
                    <a:lnTo>
                      <a:pt x="110" y="218"/>
                    </a:lnTo>
                    <a:lnTo>
                      <a:pt x="111" y="223"/>
                    </a:lnTo>
                    <a:lnTo>
                      <a:pt x="114" y="223"/>
                    </a:lnTo>
                    <a:lnTo>
                      <a:pt x="116" y="222"/>
                    </a:lnTo>
                    <a:lnTo>
                      <a:pt x="118" y="218"/>
                    </a:lnTo>
                    <a:lnTo>
                      <a:pt x="126" y="185"/>
                    </a:lnTo>
                    <a:lnTo>
                      <a:pt x="124" y="153"/>
                    </a:lnTo>
                    <a:lnTo>
                      <a:pt x="114" y="122"/>
                    </a:lnTo>
                    <a:lnTo>
                      <a:pt x="96" y="93"/>
                    </a:lnTo>
                    <a:lnTo>
                      <a:pt x="74" y="66"/>
                    </a:lnTo>
                    <a:lnTo>
                      <a:pt x="50" y="41"/>
                    </a:lnTo>
                    <a:lnTo>
                      <a:pt x="25" y="19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7" name="Freeform 676"/>
              <p:cNvSpPr>
                <a:spLocks/>
              </p:cNvSpPr>
              <p:nvPr/>
            </p:nvSpPr>
            <p:spPr bwMode="auto">
              <a:xfrm>
                <a:off x="2165" y="5001"/>
                <a:ext cx="65" cy="20"/>
              </a:xfrm>
              <a:custGeom>
                <a:avLst/>
                <a:gdLst>
                  <a:gd name="T0" fmla="*/ 0 w 131"/>
                  <a:gd name="T1" fmla="*/ 1 h 40"/>
                  <a:gd name="T2" fmla="*/ 0 w 131"/>
                  <a:gd name="T3" fmla="*/ 1 h 40"/>
                  <a:gd name="T4" fmla="*/ 0 w 131"/>
                  <a:gd name="T5" fmla="*/ 1 h 40"/>
                  <a:gd name="T6" fmla="*/ 0 w 131"/>
                  <a:gd name="T7" fmla="*/ 1 h 40"/>
                  <a:gd name="T8" fmla="*/ 0 w 131"/>
                  <a:gd name="T9" fmla="*/ 1 h 40"/>
                  <a:gd name="T10" fmla="*/ 0 w 131"/>
                  <a:gd name="T11" fmla="*/ 1 h 40"/>
                  <a:gd name="T12" fmla="*/ 0 w 131"/>
                  <a:gd name="T13" fmla="*/ 1 h 40"/>
                  <a:gd name="T14" fmla="*/ 0 w 131"/>
                  <a:gd name="T15" fmla="*/ 1 h 40"/>
                  <a:gd name="T16" fmla="*/ 0 w 131"/>
                  <a:gd name="T17" fmla="*/ 1 h 40"/>
                  <a:gd name="T18" fmla="*/ 0 w 131"/>
                  <a:gd name="T19" fmla="*/ 1 h 40"/>
                  <a:gd name="T20" fmla="*/ 0 w 131"/>
                  <a:gd name="T21" fmla="*/ 1 h 40"/>
                  <a:gd name="T22" fmla="*/ 0 w 131"/>
                  <a:gd name="T23" fmla="*/ 1 h 40"/>
                  <a:gd name="T24" fmla="*/ 0 w 131"/>
                  <a:gd name="T25" fmla="*/ 1 h 40"/>
                  <a:gd name="T26" fmla="*/ 0 w 131"/>
                  <a:gd name="T27" fmla="*/ 1 h 40"/>
                  <a:gd name="T28" fmla="*/ 0 w 131"/>
                  <a:gd name="T29" fmla="*/ 0 h 40"/>
                  <a:gd name="T30" fmla="*/ 0 w 131"/>
                  <a:gd name="T31" fmla="*/ 1 h 40"/>
                  <a:gd name="T32" fmla="*/ 0 w 131"/>
                  <a:gd name="T33" fmla="*/ 1 h 40"/>
                  <a:gd name="T34" fmla="*/ 0 w 131"/>
                  <a:gd name="T35" fmla="*/ 1 h 40"/>
                  <a:gd name="T36" fmla="*/ 0 w 131"/>
                  <a:gd name="T37" fmla="*/ 1 h 40"/>
                  <a:gd name="T38" fmla="*/ 0 w 131"/>
                  <a:gd name="T39" fmla="*/ 1 h 40"/>
                  <a:gd name="T40" fmla="*/ 0 w 131"/>
                  <a:gd name="T41" fmla="*/ 1 h 40"/>
                  <a:gd name="T42" fmla="*/ 0 w 131"/>
                  <a:gd name="T43" fmla="*/ 1 h 40"/>
                  <a:gd name="T44" fmla="*/ 0 w 131"/>
                  <a:gd name="T45" fmla="*/ 1 h 40"/>
                  <a:gd name="T46" fmla="*/ 0 w 131"/>
                  <a:gd name="T47" fmla="*/ 1 h 40"/>
                  <a:gd name="T48" fmla="*/ 0 w 131"/>
                  <a:gd name="T49" fmla="*/ 1 h 40"/>
                  <a:gd name="T50" fmla="*/ 0 w 131"/>
                  <a:gd name="T51" fmla="*/ 1 h 4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1" h="40">
                    <a:moveTo>
                      <a:pt x="0" y="40"/>
                    </a:moveTo>
                    <a:lnTo>
                      <a:pt x="15" y="31"/>
                    </a:lnTo>
                    <a:lnTo>
                      <a:pt x="30" y="26"/>
                    </a:lnTo>
                    <a:lnTo>
                      <a:pt x="45" y="22"/>
                    </a:lnTo>
                    <a:lnTo>
                      <a:pt x="60" y="19"/>
                    </a:lnTo>
                    <a:lnTo>
                      <a:pt x="75" y="18"/>
                    </a:lnTo>
                    <a:lnTo>
                      <a:pt x="91" y="19"/>
                    </a:lnTo>
                    <a:lnTo>
                      <a:pt x="107" y="20"/>
                    </a:lnTo>
                    <a:lnTo>
                      <a:pt x="123" y="22"/>
                    </a:lnTo>
                    <a:lnTo>
                      <a:pt x="127" y="21"/>
                    </a:lnTo>
                    <a:lnTo>
                      <a:pt x="130" y="18"/>
                    </a:lnTo>
                    <a:lnTo>
                      <a:pt x="131" y="14"/>
                    </a:lnTo>
                    <a:lnTo>
                      <a:pt x="130" y="11"/>
                    </a:lnTo>
                    <a:lnTo>
                      <a:pt x="113" y="4"/>
                    </a:lnTo>
                    <a:lnTo>
                      <a:pt x="96" y="0"/>
                    </a:lnTo>
                    <a:lnTo>
                      <a:pt x="78" y="2"/>
                    </a:lnTo>
                    <a:lnTo>
                      <a:pt x="62" y="5"/>
                    </a:lnTo>
                    <a:lnTo>
                      <a:pt x="46" y="11"/>
                    </a:lnTo>
                    <a:lnTo>
                      <a:pt x="30" y="19"/>
                    </a:lnTo>
                    <a:lnTo>
                      <a:pt x="15" y="29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8" name="Freeform 677"/>
              <p:cNvSpPr>
                <a:spLocks/>
              </p:cNvSpPr>
              <p:nvPr/>
            </p:nvSpPr>
            <p:spPr bwMode="auto">
              <a:xfrm>
                <a:off x="2128" y="5035"/>
                <a:ext cx="72" cy="81"/>
              </a:xfrm>
              <a:custGeom>
                <a:avLst/>
                <a:gdLst>
                  <a:gd name="T0" fmla="*/ 0 w 144"/>
                  <a:gd name="T1" fmla="*/ 0 h 163"/>
                  <a:gd name="T2" fmla="*/ 1 w 144"/>
                  <a:gd name="T3" fmla="*/ 0 h 163"/>
                  <a:gd name="T4" fmla="*/ 1 w 144"/>
                  <a:gd name="T5" fmla="*/ 0 h 163"/>
                  <a:gd name="T6" fmla="*/ 1 w 144"/>
                  <a:gd name="T7" fmla="*/ 0 h 163"/>
                  <a:gd name="T8" fmla="*/ 1 w 144"/>
                  <a:gd name="T9" fmla="*/ 0 h 163"/>
                  <a:gd name="T10" fmla="*/ 1 w 144"/>
                  <a:gd name="T11" fmla="*/ 0 h 163"/>
                  <a:gd name="T12" fmla="*/ 1 w 144"/>
                  <a:gd name="T13" fmla="*/ 0 h 163"/>
                  <a:gd name="T14" fmla="*/ 1 w 144"/>
                  <a:gd name="T15" fmla="*/ 0 h 163"/>
                  <a:gd name="T16" fmla="*/ 1 w 144"/>
                  <a:gd name="T17" fmla="*/ 0 h 163"/>
                  <a:gd name="T18" fmla="*/ 1 w 144"/>
                  <a:gd name="T19" fmla="*/ 0 h 163"/>
                  <a:gd name="T20" fmla="*/ 1 w 144"/>
                  <a:gd name="T21" fmla="*/ 0 h 163"/>
                  <a:gd name="T22" fmla="*/ 1 w 144"/>
                  <a:gd name="T23" fmla="*/ 0 h 163"/>
                  <a:gd name="T24" fmla="*/ 1 w 144"/>
                  <a:gd name="T25" fmla="*/ 0 h 163"/>
                  <a:gd name="T26" fmla="*/ 1 w 144"/>
                  <a:gd name="T27" fmla="*/ 0 h 163"/>
                  <a:gd name="T28" fmla="*/ 1 w 144"/>
                  <a:gd name="T29" fmla="*/ 0 h 163"/>
                  <a:gd name="T30" fmla="*/ 1 w 144"/>
                  <a:gd name="T31" fmla="*/ 0 h 163"/>
                  <a:gd name="T32" fmla="*/ 1 w 144"/>
                  <a:gd name="T33" fmla="*/ 0 h 163"/>
                  <a:gd name="T34" fmla="*/ 1 w 144"/>
                  <a:gd name="T35" fmla="*/ 0 h 163"/>
                  <a:gd name="T36" fmla="*/ 1 w 144"/>
                  <a:gd name="T37" fmla="*/ 0 h 163"/>
                  <a:gd name="T38" fmla="*/ 1 w 144"/>
                  <a:gd name="T39" fmla="*/ 0 h 163"/>
                  <a:gd name="T40" fmla="*/ 1 w 144"/>
                  <a:gd name="T41" fmla="*/ 0 h 163"/>
                  <a:gd name="T42" fmla="*/ 1 w 144"/>
                  <a:gd name="T43" fmla="*/ 0 h 163"/>
                  <a:gd name="T44" fmla="*/ 1 w 144"/>
                  <a:gd name="T45" fmla="*/ 0 h 163"/>
                  <a:gd name="T46" fmla="*/ 1 w 144"/>
                  <a:gd name="T47" fmla="*/ 0 h 163"/>
                  <a:gd name="T48" fmla="*/ 1 w 144"/>
                  <a:gd name="T49" fmla="*/ 0 h 163"/>
                  <a:gd name="T50" fmla="*/ 1 w 144"/>
                  <a:gd name="T51" fmla="*/ 0 h 163"/>
                  <a:gd name="T52" fmla="*/ 1 w 144"/>
                  <a:gd name="T53" fmla="*/ 0 h 163"/>
                  <a:gd name="T54" fmla="*/ 1 w 144"/>
                  <a:gd name="T55" fmla="*/ 0 h 163"/>
                  <a:gd name="T56" fmla="*/ 1 w 144"/>
                  <a:gd name="T57" fmla="*/ 0 h 163"/>
                  <a:gd name="T58" fmla="*/ 1 w 144"/>
                  <a:gd name="T59" fmla="*/ 0 h 163"/>
                  <a:gd name="T60" fmla="*/ 1 w 144"/>
                  <a:gd name="T61" fmla="*/ 0 h 163"/>
                  <a:gd name="T62" fmla="*/ 1 w 144"/>
                  <a:gd name="T63" fmla="*/ 0 h 163"/>
                  <a:gd name="T64" fmla="*/ 1 w 144"/>
                  <a:gd name="T65" fmla="*/ 0 h 163"/>
                  <a:gd name="T66" fmla="*/ 1 w 144"/>
                  <a:gd name="T67" fmla="*/ 0 h 163"/>
                  <a:gd name="T68" fmla="*/ 1 w 144"/>
                  <a:gd name="T69" fmla="*/ 0 h 163"/>
                  <a:gd name="T70" fmla="*/ 1 w 144"/>
                  <a:gd name="T71" fmla="*/ 0 h 163"/>
                  <a:gd name="T72" fmla="*/ 1 w 144"/>
                  <a:gd name="T73" fmla="*/ 0 h 163"/>
                  <a:gd name="T74" fmla="*/ 1 w 144"/>
                  <a:gd name="T75" fmla="*/ 0 h 163"/>
                  <a:gd name="T76" fmla="*/ 1 w 144"/>
                  <a:gd name="T77" fmla="*/ 0 h 163"/>
                  <a:gd name="T78" fmla="*/ 1 w 144"/>
                  <a:gd name="T79" fmla="*/ 0 h 163"/>
                  <a:gd name="T80" fmla="*/ 0 w 144"/>
                  <a:gd name="T81" fmla="*/ 0 h 163"/>
                  <a:gd name="T82" fmla="*/ 0 w 144"/>
                  <a:gd name="T83" fmla="*/ 0 h 163"/>
                  <a:gd name="T84" fmla="*/ 0 w 144"/>
                  <a:gd name="T85" fmla="*/ 0 h 163"/>
                  <a:gd name="T86" fmla="*/ 0 w 144"/>
                  <a:gd name="T87" fmla="*/ 0 h 163"/>
                  <a:gd name="T88" fmla="*/ 0 w 144"/>
                  <a:gd name="T89" fmla="*/ 0 h 163"/>
                  <a:gd name="T90" fmla="*/ 0 w 144"/>
                  <a:gd name="T91" fmla="*/ 0 h 16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44" h="163">
                    <a:moveTo>
                      <a:pt x="0" y="1"/>
                    </a:moveTo>
                    <a:lnTo>
                      <a:pt x="5" y="14"/>
                    </a:lnTo>
                    <a:lnTo>
                      <a:pt x="10" y="27"/>
                    </a:lnTo>
                    <a:lnTo>
                      <a:pt x="14" y="39"/>
                    </a:lnTo>
                    <a:lnTo>
                      <a:pt x="20" y="51"/>
                    </a:lnTo>
                    <a:lnTo>
                      <a:pt x="26" y="64"/>
                    </a:lnTo>
                    <a:lnTo>
                      <a:pt x="31" y="75"/>
                    </a:lnTo>
                    <a:lnTo>
                      <a:pt x="38" y="88"/>
                    </a:lnTo>
                    <a:lnTo>
                      <a:pt x="45" y="99"/>
                    </a:lnTo>
                    <a:lnTo>
                      <a:pt x="52" y="111"/>
                    </a:lnTo>
                    <a:lnTo>
                      <a:pt x="60" y="122"/>
                    </a:lnTo>
                    <a:lnTo>
                      <a:pt x="69" y="134"/>
                    </a:lnTo>
                    <a:lnTo>
                      <a:pt x="79" y="144"/>
                    </a:lnTo>
                    <a:lnTo>
                      <a:pt x="89" y="152"/>
                    </a:lnTo>
                    <a:lnTo>
                      <a:pt x="101" y="159"/>
                    </a:lnTo>
                    <a:lnTo>
                      <a:pt x="114" y="163"/>
                    </a:lnTo>
                    <a:lnTo>
                      <a:pt x="128" y="163"/>
                    </a:lnTo>
                    <a:lnTo>
                      <a:pt x="134" y="160"/>
                    </a:lnTo>
                    <a:lnTo>
                      <a:pt x="140" y="155"/>
                    </a:lnTo>
                    <a:lnTo>
                      <a:pt x="144" y="149"/>
                    </a:lnTo>
                    <a:lnTo>
                      <a:pt x="144" y="142"/>
                    </a:lnTo>
                    <a:lnTo>
                      <a:pt x="140" y="130"/>
                    </a:lnTo>
                    <a:lnTo>
                      <a:pt x="134" y="121"/>
                    </a:lnTo>
                    <a:lnTo>
                      <a:pt x="126" y="112"/>
                    </a:lnTo>
                    <a:lnTo>
                      <a:pt x="117" y="104"/>
                    </a:lnTo>
                    <a:lnTo>
                      <a:pt x="106" y="97"/>
                    </a:lnTo>
                    <a:lnTo>
                      <a:pt x="96" y="90"/>
                    </a:lnTo>
                    <a:lnTo>
                      <a:pt x="87" y="84"/>
                    </a:lnTo>
                    <a:lnTo>
                      <a:pt x="76" y="78"/>
                    </a:lnTo>
                    <a:lnTo>
                      <a:pt x="71" y="75"/>
                    </a:lnTo>
                    <a:lnTo>
                      <a:pt x="65" y="70"/>
                    </a:lnTo>
                    <a:lnTo>
                      <a:pt x="59" y="67"/>
                    </a:lnTo>
                    <a:lnTo>
                      <a:pt x="53" y="64"/>
                    </a:lnTo>
                    <a:lnTo>
                      <a:pt x="48" y="60"/>
                    </a:lnTo>
                    <a:lnTo>
                      <a:pt x="42" y="55"/>
                    </a:lnTo>
                    <a:lnTo>
                      <a:pt x="36" y="52"/>
                    </a:lnTo>
                    <a:lnTo>
                      <a:pt x="30" y="47"/>
                    </a:lnTo>
                    <a:lnTo>
                      <a:pt x="20" y="37"/>
                    </a:lnTo>
                    <a:lnTo>
                      <a:pt x="13" y="26"/>
                    </a:lnTo>
                    <a:lnTo>
                      <a:pt x="6" y="1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9" name="Freeform 678"/>
              <p:cNvSpPr>
                <a:spLocks/>
              </p:cNvSpPr>
              <p:nvPr/>
            </p:nvSpPr>
            <p:spPr bwMode="auto">
              <a:xfrm>
                <a:off x="2096" y="4908"/>
                <a:ext cx="81" cy="36"/>
              </a:xfrm>
              <a:custGeom>
                <a:avLst/>
                <a:gdLst>
                  <a:gd name="T0" fmla="*/ 0 w 161"/>
                  <a:gd name="T1" fmla="*/ 1 h 71"/>
                  <a:gd name="T2" fmla="*/ 1 w 161"/>
                  <a:gd name="T3" fmla="*/ 1 h 71"/>
                  <a:gd name="T4" fmla="*/ 1 w 161"/>
                  <a:gd name="T5" fmla="*/ 1 h 71"/>
                  <a:gd name="T6" fmla="*/ 1 w 161"/>
                  <a:gd name="T7" fmla="*/ 1 h 71"/>
                  <a:gd name="T8" fmla="*/ 1 w 161"/>
                  <a:gd name="T9" fmla="*/ 1 h 71"/>
                  <a:gd name="T10" fmla="*/ 1 w 161"/>
                  <a:gd name="T11" fmla="*/ 1 h 71"/>
                  <a:gd name="T12" fmla="*/ 1 w 161"/>
                  <a:gd name="T13" fmla="*/ 1 h 71"/>
                  <a:gd name="T14" fmla="*/ 1 w 161"/>
                  <a:gd name="T15" fmla="*/ 1 h 71"/>
                  <a:gd name="T16" fmla="*/ 1 w 161"/>
                  <a:gd name="T17" fmla="*/ 1 h 71"/>
                  <a:gd name="T18" fmla="*/ 1 w 161"/>
                  <a:gd name="T19" fmla="*/ 1 h 71"/>
                  <a:gd name="T20" fmla="*/ 1 w 161"/>
                  <a:gd name="T21" fmla="*/ 1 h 71"/>
                  <a:gd name="T22" fmla="*/ 1 w 161"/>
                  <a:gd name="T23" fmla="*/ 1 h 71"/>
                  <a:gd name="T24" fmla="*/ 1 w 161"/>
                  <a:gd name="T25" fmla="*/ 1 h 71"/>
                  <a:gd name="T26" fmla="*/ 1 w 161"/>
                  <a:gd name="T27" fmla="*/ 1 h 71"/>
                  <a:gd name="T28" fmla="*/ 1 w 161"/>
                  <a:gd name="T29" fmla="*/ 1 h 71"/>
                  <a:gd name="T30" fmla="*/ 1 w 161"/>
                  <a:gd name="T31" fmla="*/ 1 h 71"/>
                  <a:gd name="T32" fmla="*/ 1 w 161"/>
                  <a:gd name="T33" fmla="*/ 1 h 71"/>
                  <a:gd name="T34" fmla="*/ 1 w 161"/>
                  <a:gd name="T35" fmla="*/ 1 h 71"/>
                  <a:gd name="T36" fmla="*/ 1 w 161"/>
                  <a:gd name="T37" fmla="*/ 1 h 71"/>
                  <a:gd name="T38" fmla="*/ 1 w 161"/>
                  <a:gd name="T39" fmla="*/ 1 h 71"/>
                  <a:gd name="T40" fmla="*/ 1 w 161"/>
                  <a:gd name="T41" fmla="*/ 0 h 71"/>
                  <a:gd name="T42" fmla="*/ 1 w 161"/>
                  <a:gd name="T43" fmla="*/ 1 h 71"/>
                  <a:gd name="T44" fmla="*/ 1 w 161"/>
                  <a:gd name="T45" fmla="*/ 1 h 71"/>
                  <a:gd name="T46" fmla="*/ 1 w 161"/>
                  <a:gd name="T47" fmla="*/ 1 h 71"/>
                  <a:gd name="T48" fmla="*/ 1 w 161"/>
                  <a:gd name="T49" fmla="*/ 1 h 71"/>
                  <a:gd name="T50" fmla="*/ 1 w 161"/>
                  <a:gd name="T51" fmla="*/ 1 h 71"/>
                  <a:gd name="T52" fmla="*/ 1 w 161"/>
                  <a:gd name="T53" fmla="*/ 1 h 71"/>
                  <a:gd name="T54" fmla="*/ 1 w 161"/>
                  <a:gd name="T55" fmla="*/ 1 h 71"/>
                  <a:gd name="T56" fmla="*/ 1 w 161"/>
                  <a:gd name="T57" fmla="*/ 1 h 71"/>
                  <a:gd name="T58" fmla="*/ 1 w 161"/>
                  <a:gd name="T59" fmla="*/ 1 h 71"/>
                  <a:gd name="T60" fmla="*/ 1 w 161"/>
                  <a:gd name="T61" fmla="*/ 1 h 71"/>
                  <a:gd name="T62" fmla="*/ 1 w 161"/>
                  <a:gd name="T63" fmla="*/ 1 h 71"/>
                  <a:gd name="T64" fmla="*/ 1 w 161"/>
                  <a:gd name="T65" fmla="*/ 1 h 71"/>
                  <a:gd name="T66" fmla="*/ 1 w 161"/>
                  <a:gd name="T67" fmla="*/ 1 h 71"/>
                  <a:gd name="T68" fmla="*/ 1 w 161"/>
                  <a:gd name="T69" fmla="*/ 1 h 71"/>
                  <a:gd name="T70" fmla="*/ 1 w 161"/>
                  <a:gd name="T71" fmla="*/ 1 h 71"/>
                  <a:gd name="T72" fmla="*/ 0 w 161"/>
                  <a:gd name="T73" fmla="*/ 1 h 71"/>
                  <a:gd name="T74" fmla="*/ 0 w 161"/>
                  <a:gd name="T75" fmla="*/ 1 h 71"/>
                  <a:gd name="T76" fmla="*/ 0 w 161"/>
                  <a:gd name="T77" fmla="*/ 1 h 71"/>
                  <a:gd name="T78" fmla="*/ 0 w 161"/>
                  <a:gd name="T79" fmla="*/ 1 h 71"/>
                  <a:gd name="T80" fmla="*/ 0 w 161"/>
                  <a:gd name="T81" fmla="*/ 1 h 71"/>
                  <a:gd name="T82" fmla="*/ 0 w 161"/>
                  <a:gd name="T83" fmla="*/ 1 h 7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1" h="71">
                    <a:moveTo>
                      <a:pt x="0" y="71"/>
                    </a:moveTo>
                    <a:lnTo>
                      <a:pt x="9" y="62"/>
                    </a:lnTo>
                    <a:lnTo>
                      <a:pt x="18" y="53"/>
                    </a:lnTo>
                    <a:lnTo>
                      <a:pt x="28" y="46"/>
                    </a:lnTo>
                    <a:lnTo>
                      <a:pt x="37" y="40"/>
                    </a:lnTo>
                    <a:lnTo>
                      <a:pt x="47" y="36"/>
                    </a:lnTo>
                    <a:lnTo>
                      <a:pt x="58" y="32"/>
                    </a:lnTo>
                    <a:lnTo>
                      <a:pt x="70" y="30"/>
                    </a:lnTo>
                    <a:lnTo>
                      <a:pt x="83" y="27"/>
                    </a:lnTo>
                    <a:lnTo>
                      <a:pt x="92" y="26"/>
                    </a:lnTo>
                    <a:lnTo>
                      <a:pt x="100" y="25"/>
                    </a:lnTo>
                    <a:lnTo>
                      <a:pt x="109" y="25"/>
                    </a:lnTo>
                    <a:lnTo>
                      <a:pt x="119" y="23"/>
                    </a:lnTo>
                    <a:lnTo>
                      <a:pt x="127" y="22"/>
                    </a:lnTo>
                    <a:lnTo>
                      <a:pt x="136" y="21"/>
                    </a:lnTo>
                    <a:lnTo>
                      <a:pt x="144" y="18"/>
                    </a:lnTo>
                    <a:lnTo>
                      <a:pt x="153" y="16"/>
                    </a:lnTo>
                    <a:lnTo>
                      <a:pt x="158" y="12"/>
                    </a:lnTo>
                    <a:lnTo>
                      <a:pt x="161" y="7"/>
                    </a:lnTo>
                    <a:lnTo>
                      <a:pt x="161" y="2"/>
                    </a:lnTo>
                    <a:lnTo>
                      <a:pt x="158" y="0"/>
                    </a:lnTo>
                    <a:lnTo>
                      <a:pt x="144" y="1"/>
                    </a:lnTo>
                    <a:lnTo>
                      <a:pt x="131" y="1"/>
                    </a:lnTo>
                    <a:lnTo>
                      <a:pt x="117" y="3"/>
                    </a:lnTo>
                    <a:lnTo>
                      <a:pt x="105" y="4"/>
                    </a:lnTo>
                    <a:lnTo>
                      <a:pt x="92" y="7"/>
                    </a:lnTo>
                    <a:lnTo>
                      <a:pt x="79" y="10"/>
                    </a:lnTo>
                    <a:lnTo>
                      <a:pt x="66" y="14"/>
                    </a:lnTo>
                    <a:lnTo>
                      <a:pt x="53" y="18"/>
                    </a:lnTo>
                    <a:lnTo>
                      <a:pt x="45" y="23"/>
                    </a:lnTo>
                    <a:lnTo>
                      <a:pt x="37" y="27"/>
                    </a:lnTo>
                    <a:lnTo>
                      <a:pt x="30" y="34"/>
                    </a:lnTo>
                    <a:lnTo>
                      <a:pt x="23" y="41"/>
                    </a:lnTo>
                    <a:lnTo>
                      <a:pt x="16" y="48"/>
                    </a:lnTo>
                    <a:lnTo>
                      <a:pt x="10" y="56"/>
                    </a:lnTo>
                    <a:lnTo>
                      <a:pt x="5" y="63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0" name="Freeform 679"/>
              <p:cNvSpPr>
                <a:spLocks/>
              </p:cNvSpPr>
              <p:nvPr/>
            </p:nvSpPr>
            <p:spPr bwMode="auto">
              <a:xfrm>
                <a:off x="2174" y="4932"/>
                <a:ext cx="34" cy="40"/>
              </a:xfrm>
              <a:custGeom>
                <a:avLst/>
                <a:gdLst>
                  <a:gd name="T0" fmla="*/ 1 w 68"/>
                  <a:gd name="T1" fmla="*/ 0 h 80"/>
                  <a:gd name="T2" fmla="*/ 1 w 68"/>
                  <a:gd name="T3" fmla="*/ 1 h 80"/>
                  <a:gd name="T4" fmla="*/ 1 w 68"/>
                  <a:gd name="T5" fmla="*/ 1 h 80"/>
                  <a:gd name="T6" fmla="*/ 1 w 68"/>
                  <a:gd name="T7" fmla="*/ 1 h 80"/>
                  <a:gd name="T8" fmla="*/ 0 w 68"/>
                  <a:gd name="T9" fmla="*/ 1 h 80"/>
                  <a:gd name="T10" fmla="*/ 1 w 68"/>
                  <a:gd name="T11" fmla="*/ 1 h 80"/>
                  <a:gd name="T12" fmla="*/ 1 w 68"/>
                  <a:gd name="T13" fmla="*/ 1 h 80"/>
                  <a:gd name="T14" fmla="*/ 1 w 68"/>
                  <a:gd name="T15" fmla="*/ 1 h 80"/>
                  <a:gd name="T16" fmla="*/ 1 w 68"/>
                  <a:gd name="T17" fmla="*/ 1 h 80"/>
                  <a:gd name="T18" fmla="*/ 1 w 68"/>
                  <a:gd name="T19" fmla="*/ 1 h 80"/>
                  <a:gd name="T20" fmla="*/ 1 w 68"/>
                  <a:gd name="T21" fmla="*/ 1 h 80"/>
                  <a:gd name="T22" fmla="*/ 1 w 68"/>
                  <a:gd name="T23" fmla="*/ 1 h 80"/>
                  <a:gd name="T24" fmla="*/ 1 w 68"/>
                  <a:gd name="T25" fmla="*/ 1 h 80"/>
                  <a:gd name="T26" fmla="*/ 1 w 68"/>
                  <a:gd name="T27" fmla="*/ 1 h 80"/>
                  <a:gd name="T28" fmla="*/ 1 w 68"/>
                  <a:gd name="T29" fmla="*/ 1 h 80"/>
                  <a:gd name="T30" fmla="*/ 1 w 68"/>
                  <a:gd name="T31" fmla="*/ 1 h 80"/>
                  <a:gd name="T32" fmla="*/ 1 w 68"/>
                  <a:gd name="T33" fmla="*/ 1 h 80"/>
                  <a:gd name="T34" fmla="*/ 1 w 68"/>
                  <a:gd name="T35" fmla="*/ 1 h 80"/>
                  <a:gd name="T36" fmla="*/ 1 w 68"/>
                  <a:gd name="T37" fmla="*/ 1 h 80"/>
                  <a:gd name="T38" fmla="*/ 1 w 68"/>
                  <a:gd name="T39" fmla="*/ 1 h 80"/>
                  <a:gd name="T40" fmla="*/ 1 w 68"/>
                  <a:gd name="T41" fmla="*/ 1 h 80"/>
                  <a:gd name="T42" fmla="*/ 1 w 68"/>
                  <a:gd name="T43" fmla="*/ 1 h 80"/>
                  <a:gd name="T44" fmla="*/ 1 w 68"/>
                  <a:gd name="T45" fmla="*/ 1 h 80"/>
                  <a:gd name="T46" fmla="*/ 1 w 68"/>
                  <a:gd name="T47" fmla="*/ 1 h 80"/>
                  <a:gd name="T48" fmla="*/ 1 w 68"/>
                  <a:gd name="T49" fmla="*/ 1 h 80"/>
                  <a:gd name="T50" fmla="*/ 1 w 68"/>
                  <a:gd name="T51" fmla="*/ 1 h 80"/>
                  <a:gd name="T52" fmla="*/ 1 w 68"/>
                  <a:gd name="T53" fmla="*/ 1 h 80"/>
                  <a:gd name="T54" fmla="*/ 1 w 68"/>
                  <a:gd name="T55" fmla="*/ 1 h 80"/>
                  <a:gd name="T56" fmla="*/ 1 w 68"/>
                  <a:gd name="T57" fmla="*/ 0 h 80"/>
                  <a:gd name="T58" fmla="*/ 1 w 68"/>
                  <a:gd name="T59" fmla="*/ 0 h 80"/>
                  <a:gd name="T60" fmla="*/ 1 w 68"/>
                  <a:gd name="T61" fmla="*/ 0 h 80"/>
                  <a:gd name="T62" fmla="*/ 1 w 68"/>
                  <a:gd name="T63" fmla="*/ 0 h 80"/>
                  <a:gd name="T64" fmla="*/ 1 w 68"/>
                  <a:gd name="T65" fmla="*/ 0 h 80"/>
                  <a:gd name="T66" fmla="*/ 1 w 68"/>
                  <a:gd name="T67" fmla="*/ 0 h 8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8" h="80">
                    <a:moveTo>
                      <a:pt x="28" y="0"/>
                    </a:moveTo>
                    <a:lnTo>
                      <a:pt x="17" y="11"/>
                    </a:lnTo>
                    <a:lnTo>
                      <a:pt x="7" y="21"/>
                    </a:lnTo>
                    <a:lnTo>
                      <a:pt x="2" y="34"/>
                    </a:lnTo>
                    <a:lnTo>
                      <a:pt x="0" y="49"/>
                    </a:lnTo>
                    <a:lnTo>
                      <a:pt x="3" y="57"/>
                    </a:lnTo>
                    <a:lnTo>
                      <a:pt x="9" y="64"/>
                    </a:lnTo>
                    <a:lnTo>
                      <a:pt x="17" y="68"/>
                    </a:lnTo>
                    <a:lnTo>
                      <a:pt x="25" y="73"/>
                    </a:lnTo>
                    <a:lnTo>
                      <a:pt x="35" y="75"/>
                    </a:lnTo>
                    <a:lnTo>
                      <a:pt x="44" y="77"/>
                    </a:lnTo>
                    <a:lnTo>
                      <a:pt x="52" y="78"/>
                    </a:lnTo>
                    <a:lnTo>
                      <a:pt x="59" y="80"/>
                    </a:lnTo>
                    <a:lnTo>
                      <a:pt x="63" y="78"/>
                    </a:lnTo>
                    <a:lnTo>
                      <a:pt x="67" y="76"/>
                    </a:lnTo>
                    <a:lnTo>
                      <a:pt x="68" y="72"/>
                    </a:lnTo>
                    <a:lnTo>
                      <a:pt x="67" y="69"/>
                    </a:lnTo>
                    <a:lnTo>
                      <a:pt x="62" y="67"/>
                    </a:lnTo>
                    <a:lnTo>
                      <a:pt x="55" y="65"/>
                    </a:lnTo>
                    <a:lnTo>
                      <a:pt x="48" y="64"/>
                    </a:lnTo>
                    <a:lnTo>
                      <a:pt x="41" y="61"/>
                    </a:lnTo>
                    <a:lnTo>
                      <a:pt x="34" y="59"/>
                    </a:lnTo>
                    <a:lnTo>
                      <a:pt x="27" y="57"/>
                    </a:lnTo>
                    <a:lnTo>
                      <a:pt x="21" y="53"/>
                    </a:lnTo>
                    <a:lnTo>
                      <a:pt x="15" y="50"/>
                    </a:lnTo>
                    <a:lnTo>
                      <a:pt x="7" y="37"/>
                    </a:lnTo>
                    <a:lnTo>
                      <a:pt x="11" y="23"/>
                    </a:lnTo>
                    <a:lnTo>
                      <a:pt x="20" y="11"/>
                    </a:lnTo>
                    <a:lnTo>
                      <a:pt x="29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1" name="Freeform 680"/>
              <p:cNvSpPr>
                <a:spLocks/>
              </p:cNvSpPr>
              <p:nvPr/>
            </p:nvSpPr>
            <p:spPr bwMode="auto">
              <a:xfrm>
                <a:off x="2000" y="4921"/>
                <a:ext cx="30" cy="29"/>
              </a:xfrm>
              <a:custGeom>
                <a:avLst/>
                <a:gdLst>
                  <a:gd name="T0" fmla="*/ 1 w 60"/>
                  <a:gd name="T1" fmla="*/ 0 h 59"/>
                  <a:gd name="T2" fmla="*/ 1 w 60"/>
                  <a:gd name="T3" fmla="*/ 0 h 59"/>
                  <a:gd name="T4" fmla="*/ 1 w 60"/>
                  <a:gd name="T5" fmla="*/ 0 h 59"/>
                  <a:gd name="T6" fmla="*/ 0 w 60"/>
                  <a:gd name="T7" fmla="*/ 0 h 59"/>
                  <a:gd name="T8" fmla="*/ 1 w 60"/>
                  <a:gd name="T9" fmla="*/ 0 h 59"/>
                  <a:gd name="T10" fmla="*/ 1 w 60"/>
                  <a:gd name="T11" fmla="*/ 0 h 59"/>
                  <a:gd name="T12" fmla="*/ 1 w 60"/>
                  <a:gd name="T13" fmla="*/ 0 h 59"/>
                  <a:gd name="T14" fmla="*/ 1 w 60"/>
                  <a:gd name="T15" fmla="*/ 0 h 59"/>
                  <a:gd name="T16" fmla="*/ 1 w 60"/>
                  <a:gd name="T17" fmla="*/ 0 h 59"/>
                  <a:gd name="T18" fmla="*/ 1 w 60"/>
                  <a:gd name="T19" fmla="*/ 0 h 59"/>
                  <a:gd name="T20" fmla="*/ 1 w 60"/>
                  <a:gd name="T21" fmla="*/ 0 h 59"/>
                  <a:gd name="T22" fmla="*/ 1 w 60"/>
                  <a:gd name="T23" fmla="*/ 0 h 59"/>
                  <a:gd name="T24" fmla="*/ 1 w 60"/>
                  <a:gd name="T25" fmla="*/ 0 h 59"/>
                  <a:gd name="T26" fmla="*/ 1 w 60"/>
                  <a:gd name="T27" fmla="*/ 0 h 59"/>
                  <a:gd name="T28" fmla="*/ 1 w 60"/>
                  <a:gd name="T29" fmla="*/ 0 h 59"/>
                  <a:gd name="T30" fmla="*/ 1 w 60"/>
                  <a:gd name="T31" fmla="*/ 0 h 59"/>
                  <a:gd name="T32" fmla="*/ 1 w 60"/>
                  <a:gd name="T33" fmla="*/ 0 h 59"/>
                  <a:gd name="T34" fmla="*/ 1 w 60"/>
                  <a:gd name="T35" fmla="*/ 0 h 59"/>
                  <a:gd name="T36" fmla="*/ 1 w 60"/>
                  <a:gd name="T37" fmla="*/ 0 h 59"/>
                  <a:gd name="T38" fmla="*/ 1 w 60"/>
                  <a:gd name="T39" fmla="*/ 0 h 59"/>
                  <a:gd name="T40" fmla="*/ 1 w 60"/>
                  <a:gd name="T41" fmla="*/ 0 h 59"/>
                  <a:gd name="T42" fmla="*/ 1 w 60"/>
                  <a:gd name="T43" fmla="*/ 0 h 59"/>
                  <a:gd name="T44" fmla="*/ 1 w 60"/>
                  <a:gd name="T45" fmla="*/ 0 h 59"/>
                  <a:gd name="T46" fmla="*/ 1 w 60"/>
                  <a:gd name="T47" fmla="*/ 0 h 59"/>
                  <a:gd name="T48" fmla="*/ 1 w 60"/>
                  <a:gd name="T49" fmla="*/ 0 h 59"/>
                  <a:gd name="T50" fmla="*/ 1 w 60"/>
                  <a:gd name="T51" fmla="*/ 0 h 59"/>
                  <a:gd name="T52" fmla="*/ 1 w 60"/>
                  <a:gd name="T53" fmla="*/ 0 h 59"/>
                  <a:gd name="T54" fmla="*/ 1 w 60"/>
                  <a:gd name="T55" fmla="*/ 0 h 59"/>
                  <a:gd name="T56" fmla="*/ 1 w 60"/>
                  <a:gd name="T57" fmla="*/ 0 h 59"/>
                  <a:gd name="T58" fmla="*/ 1 w 60"/>
                  <a:gd name="T59" fmla="*/ 0 h 59"/>
                  <a:gd name="T60" fmla="*/ 1 w 60"/>
                  <a:gd name="T61" fmla="*/ 0 h 59"/>
                  <a:gd name="T62" fmla="*/ 1 w 60"/>
                  <a:gd name="T63" fmla="*/ 0 h 59"/>
                  <a:gd name="T64" fmla="*/ 1 w 60"/>
                  <a:gd name="T65" fmla="*/ 0 h 59"/>
                  <a:gd name="T66" fmla="*/ 1 w 60"/>
                  <a:gd name="T67" fmla="*/ 0 h 59"/>
                  <a:gd name="T68" fmla="*/ 1 w 60"/>
                  <a:gd name="T69" fmla="*/ 0 h 59"/>
                  <a:gd name="T70" fmla="*/ 1 w 60"/>
                  <a:gd name="T71" fmla="*/ 0 h 59"/>
                  <a:gd name="T72" fmla="*/ 1 w 60"/>
                  <a:gd name="T73" fmla="*/ 0 h 59"/>
                  <a:gd name="T74" fmla="*/ 1 w 60"/>
                  <a:gd name="T75" fmla="*/ 0 h 5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0" h="59">
                    <a:moveTo>
                      <a:pt x="22" y="0"/>
                    </a:moveTo>
                    <a:lnTo>
                      <a:pt x="11" y="6"/>
                    </a:lnTo>
                    <a:lnTo>
                      <a:pt x="4" y="14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7" y="43"/>
                    </a:lnTo>
                    <a:lnTo>
                      <a:pt x="13" y="49"/>
                    </a:lnTo>
                    <a:lnTo>
                      <a:pt x="19" y="53"/>
                    </a:lnTo>
                    <a:lnTo>
                      <a:pt x="26" y="57"/>
                    </a:lnTo>
                    <a:lnTo>
                      <a:pt x="33" y="58"/>
                    </a:lnTo>
                    <a:lnTo>
                      <a:pt x="41" y="59"/>
                    </a:lnTo>
                    <a:lnTo>
                      <a:pt x="49" y="58"/>
                    </a:lnTo>
                    <a:lnTo>
                      <a:pt x="56" y="55"/>
                    </a:lnTo>
                    <a:lnTo>
                      <a:pt x="58" y="53"/>
                    </a:lnTo>
                    <a:lnTo>
                      <a:pt x="60" y="51"/>
                    </a:lnTo>
                    <a:lnTo>
                      <a:pt x="59" y="49"/>
                    </a:lnTo>
                    <a:lnTo>
                      <a:pt x="57" y="49"/>
                    </a:lnTo>
                    <a:lnTo>
                      <a:pt x="52" y="49"/>
                    </a:lnTo>
                    <a:lnTo>
                      <a:pt x="47" y="49"/>
                    </a:lnTo>
                    <a:lnTo>
                      <a:pt x="42" y="49"/>
                    </a:lnTo>
                    <a:lnTo>
                      <a:pt x="36" y="46"/>
                    </a:lnTo>
                    <a:lnTo>
                      <a:pt x="32" y="45"/>
                    </a:lnTo>
                    <a:lnTo>
                      <a:pt x="27" y="43"/>
                    </a:lnTo>
                    <a:lnTo>
                      <a:pt x="22" y="40"/>
                    </a:lnTo>
                    <a:lnTo>
                      <a:pt x="19" y="37"/>
                    </a:lnTo>
                    <a:lnTo>
                      <a:pt x="14" y="35"/>
                    </a:lnTo>
                    <a:lnTo>
                      <a:pt x="12" y="31"/>
                    </a:lnTo>
                    <a:lnTo>
                      <a:pt x="9" y="27"/>
                    </a:lnTo>
                    <a:lnTo>
                      <a:pt x="7" y="22"/>
                    </a:lnTo>
                    <a:lnTo>
                      <a:pt x="7" y="15"/>
                    </a:lnTo>
                    <a:lnTo>
                      <a:pt x="11" y="9"/>
                    </a:lnTo>
                    <a:lnTo>
                      <a:pt x="17" y="4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2" name="Freeform 681"/>
              <p:cNvSpPr>
                <a:spLocks/>
              </p:cNvSpPr>
              <p:nvPr/>
            </p:nvSpPr>
            <p:spPr bwMode="auto">
              <a:xfrm>
                <a:off x="1976" y="4846"/>
                <a:ext cx="88" cy="72"/>
              </a:xfrm>
              <a:custGeom>
                <a:avLst/>
                <a:gdLst>
                  <a:gd name="T0" fmla="*/ 0 w 177"/>
                  <a:gd name="T1" fmla="*/ 1 h 144"/>
                  <a:gd name="T2" fmla="*/ 0 w 177"/>
                  <a:gd name="T3" fmla="*/ 1 h 144"/>
                  <a:gd name="T4" fmla="*/ 0 w 177"/>
                  <a:gd name="T5" fmla="*/ 1 h 144"/>
                  <a:gd name="T6" fmla="*/ 0 w 177"/>
                  <a:gd name="T7" fmla="*/ 1 h 144"/>
                  <a:gd name="T8" fmla="*/ 0 w 177"/>
                  <a:gd name="T9" fmla="*/ 1 h 144"/>
                  <a:gd name="T10" fmla="*/ 0 w 177"/>
                  <a:gd name="T11" fmla="*/ 1 h 144"/>
                  <a:gd name="T12" fmla="*/ 0 w 177"/>
                  <a:gd name="T13" fmla="*/ 1 h 144"/>
                  <a:gd name="T14" fmla="*/ 0 w 177"/>
                  <a:gd name="T15" fmla="*/ 1 h 144"/>
                  <a:gd name="T16" fmla="*/ 0 w 177"/>
                  <a:gd name="T17" fmla="*/ 1 h 144"/>
                  <a:gd name="T18" fmla="*/ 0 w 177"/>
                  <a:gd name="T19" fmla="*/ 1 h 144"/>
                  <a:gd name="T20" fmla="*/ 0 w 177"/>
                  <a:gd name="T21" fmla="*/ 1 h 144"/>
                  <a:gd name="T22" fmla="*/ 0 w 177"/>
                  <a:gd name="T23" fmla="*/ 1 h 144"/>
                  <a:gd name="T24" fmla="*/ 0 w 177"/>
                  <a:gd name="T25" fmla="*/ 1 h 144"/>
                  <a:gd name="T26" fmla="*/ 0 w 177"/>
                  <a:gd name="T27" fmla="*/ 1 h 144"/>
                  <a:gd name="T28" fmla="*/ 0 w 177"/>
                  <a:gd name="T29" fmla="*/ 1 h 144"/>
                  <a:gd name="T30" fmla="*/ 0 w 177"/>
                  <a:gd name="T31" fmla="*/ 1 h 144"/>
                  <a:gd name="T32" fmla="*/ 0 w 177"/>
                  <a:gd name="T33" fmla="*/ 1 h 144"/>
                  <a:gd name="T34" fmla="*/ 0 w 177"/>
                  <a:gd name="T35" fmla="*/ 1 h 144"/>
                  <a:gd name="T36" fmla="*/ 0 w 177"/>
                  <a:gd name="T37" fmla="*/ 1 h 144"/>
                  <a:gd name="T38" fmla="*/ 0 w 177"/>
                  <a:gd name="T39" fmla="*/ 1 h 144"/>
                  <a:gd name="T40" fmla="*/ 0 w 177"/>
                  <a:gd name="T41" fmla="*/ 1 h 144"/>
                  <a:gd name="T42" fmla="*/ 0 w 177"/>
                  <a:gd name="T43" fmla="*/ 1 h 144"/>
                  <a:gd name="T44" fmla="*/ 0 w 177"/>
                  <a:gd name="T45" fmla="*/ 1 h 144"/>
                  <a:gd name="T46" fmla="*/ 0 w 177"/>
                  <a:gd name="T47" fmla="*/ 1 h 144"/>
                  <a:gd name="T48" fmla="*/ 0 w 177"/>
                  <a:gd name="T49" fmla="*/ 1 h 144"/>
                  <a:gd name="T50" fmla="*/ 0 w 177"/>
                  <a:gd name="T51" fmla="*/ 1 h 144"/>
                  <a:gd name="T52" fmla="*/ 0 w 177"/>
                  <a:gd name="T53" fmla="*/ 1 h 144"/>
                  <a:gd name="T54" fmla="*/ 0 w 177"/>
                  <a:gd name="T55" fmla="*/ 1 h 144"/>
                  <a:gd name="T56" fmla="*/ 0 w 177"/>
                  <a:gd name="T57" fmla="*/ 0 h 144"/>
                  <a:gd name="T58" fmla="*/ 0 w 177"/>
                  <a:gd name="T59" fmla="*/ 0 h 144"/>
                  <a:gd name="T60" fmla="*/ 0 w 177"/>
                  <a:gd name="T61" fmla="*/ 0 h 144"/>
                  <a:gd name="T62" fmla="*/ 0 w 177"/>
                  <a:gd name="T63" fmla="*/ 1 h 144"/>
                  <a:gd name="T64" fmla="*/ 0 w 177"/>
                  <a:gd name="T65" fmla="*/ 1 h 144"/>
                  <a:gd name="T66" fmla="*/ 0 w 177"/>
                  <a:gd name="T67" fmla="*/ 1 h 14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7" h="144">
                    <a:moveTo>
                      <a:pt x="0" y="2"/>
                    </a:moveTo>
                    <a:lnTo>
                      <a:pt x="14" y="6"/>
                    </a:lnTo>
                    <a:lnTo>
                      <a:pt x="28" y="10"/>
                    </a:lnTo>
                    <a:lnTo>
                      <a:pt x="41" y="15"/>
                    </a:lnTo>
                    <a:lnTo>
                      <a:pt x="53" y="20"/>
                    </a:lnTo>
                    <a:lnTo>
                      <a:pt x="66" y="26"/>
                    </a:lnTo>
                    <a:lnTo>
                      <a:pt x="79" y="33"/>
                    </a:lnTo>
                    <a:lnTo>
                      <a:pt x="90" y="40"/>
                    </a:lnTo>
                    <a:lnTo>
                      <a:pt x="102" y="48"/>
                    </a:lnTo>
                    <a:lnTo>
                      <a:pt x="114" y="57"/>
                    </a:lnTo>
                    <a:lnTo>
                      <a:pt x="125" y="67"/>
                    </a:lnTo>
                    <a:lnTo>
                      <a:pt x="134" y="79"/>
                    </a:lnTo>
                    <a:lnTo>
                      <a:pt x="142" y="90"/>
                    </a:lnTo>
                    <a:lnTo>
                      <a:pt x="149" y="103"/>
                    </a:lnTo>
                    <a:lnTo>
                      <a:pt x="156" y="116"/>
                    </a:lnTo>
                    <a:lnTo>
                      <a:pt x="162" y="129"/>
                    </a:lnTo>
                    <a:lnTo>
                      <a:pt x="167" y="143"/>
                    </a:lnTo>
                    <a:lnTo>
                      <a:pt x="170" y="144"/>
                    </a:lnTo>
                    <a:lnTo>
                      <a:pt x="173" y="143"/>
                    </a:lnTo>
                    <a:lnTo>
                      <a:pt x="175" y="139"/>
                    </a:lnTo>
                    <a:lnTo>
                      <a:pt x="177" y="136"/>
                    </a:lnTo>
                    <a:lnTo>
                      <a:pt x="170" y="108"/>
                    </a:lnTo>
                    <a:lnTo>
                      <a:pt x="156" y="82"/>
                    </a:lnTo>
                    <a:lnTo>
                      <a:pt x="136" y="61"/>
                    </a:lnTo>
                    <a:lnTo>
                      <a:pt x="112" y="43"/>
                    </a:lnTo>
                    <a:lnTo>
                      <a:pt x="85" y="28"/>
                    </a:lnTo>
                    <a:lnTo>
                      <a:pt x="57" y="17"/>
                    </a:lnTo>
                    <a:lnTo>
                      <a:pt x="28" y="7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3" name="Freeform 682"/>
              <p:cNvSpPr>
                <a:spLocks/>
              </p:cNvSpPr>
              <p:nvPr/>
            </p:nvSpPr>
            <p:spPr bwMode="auto">
              <a:xfrm>
                <a:off x="2038" y="4811"/>
                <a:ext cx="65" cy="98"/>
              </a:xfrm>
              <a:custGeom>
                <a:avLst/>
                <a:gdLst>
                  <a:gd name="T0" fmla="*/ 0 w 129"/>
                  <a:gd name="T1" fmla="*/ 1 h 196"/>
                  <a:gd name="T2" fmla="*/ 1 w 129"/>
                  <a:gd name="T3" fmla="*/ 1 h 196"/>
                  <a:gd name="T4" fmla="*/ 1 w 129"/>
                  <a:gd name="T5" fmla="*/ 1 h 196"/>
                  <a:gd name="T6" fmla="*/ 1 w 129"/>
                  <a:gd name="T7" fmla="*/ 1 h 196"/>
                  <a:gd name="T8" fmla="*/ 1 w 129"/>
                  <a:gd name="T9" fmla="*/ 1 h 196"/>
                  <a:gd name="T10" fmla="*/ 1 w 129"/>
                  <a:gd name="T11" fmla="*/ 1 h 196"/>
                  <a:gd name="T12" fmla="*/ 1 w 129"/>
                  <a:gd name="T13" fmla="*/ 1 h 196"/>
                  <a:gd name="T14" fmla="*/ 1 w 129"/>
                  <a:gd name="T15" fmla="*/ 1 h 196"/>
                  <a:gd name="T16" fmla="*/ 1 w 129"/>
                  <a:gd name="T17" fmla="*/ 1 h 196"/>
                  <a:gd name="T18" fmla="*/ 1 w 129"/>
                  <a:gd name="T19" fmla="*/ 1 h 196"/>
                  <a:gd name="T20" fmla="*/ 1 w 129"/>
                  <a:gd name="T21" fmla="*/ 1 h 196"/>
                  <a:gd name="T22" fmla="*/ 1 w 129"/>
                  <a:gd name="T23" fmla="*/ 1 h 196"/>
                  <a:gd name="T24" fmla="*/ 1 w 129"/>
                  <a:gd name="T25" fmla="*/ 1 h 196"/>
                  <a:gd name="T26" fmla="*/ 1 w 129"/>
                  <a:gd name="T27" fmla="*/ 1 h 196"/>
                  <a:gd name="T28" fmla="*/ 1 w 129"/>
                  <a:gd name="T29" fmla="*/ 1 h 196"/>
                  <a:gd name="T30" fmla="*/ 1 w 129"/>
                  <a:gd name="T31" fmla="*/ 1 h 196"/>
                  <a:gd name="T32" fmla="*/ 1 w 129"/>
                  <a:gd name="T33" fmla="*/ 1 h 196"/>
                  <a:gd name="T34" fmla="*/ 1 w 129"/>
                  <a:gd name="T35" fmla="*/ 1 h 196"/>
                  <a:gd name="T36" fmla="*/ 1 w 129"/>
                  <a:gd name="T37" fmla="*/ 1 h 196"/>
                  <a:gd name="T38" fmla="*/ 1 w 129"/>
                  <a:gd name="T39" fmla="*/ 1 h 196"/>
                  <a:gd name="T40" fmla="*/ 1 w 129"/>
                  <a:gd name="T41" fmla="*/ 1 h 196"/>
                  <a:gd name="T42" fmla="*/ 1 w 129"/>
                  <a:gd name="T43" fmla="*/ 1 h 196"/>
                  <a:gd name="T44" fmla="*/ 1 w 129"/>
                  <a:gd name="T45" fmla="*/ 1 h 196"/>
                  <a:gd name="T46" fmla="*/ 1 w 129"/>
                  <a:gd name="T47" fmla="*/ 1 h 196"/>
                  <a:gd name="T48" fmla="*/ 1 w 129"/>
                  <a:gd name="T49" fmla="*/ 0 h 196"/>
                  <a:gd name="T50" fmla="*/ 1 w 129"/>
                  <a:gd name="T51" fmla="*/ 0 h 196"/>
                  <a:gd name="T52" fmla="*/ 0 w 129"/>
                  <a:gd name="T53" fmla="*/ 0 h 196"/>
                  <a:gd name="T54" fmla="*/ 0 w 129"/>
                  <a:gd name="T55" fmla="*/ 1 h 196"/>
                  <a:gd name="T56" fmla="*/ 0 w 129"/>
                  <a:gd name="T57" fmla="*/ 1 h 196"/>
                  <a:gd name="T58" fmla="*/ 0 w 129"/>
                  <a:gd name="T59" fmla="*/ 1 h 19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9" h="196">
                    <a:moveTo>
                      <a:pt x="0" y="3"/>
                    </a:moveTo>
                    <a:lnTo>
                      <a:pt x="20" y="22"/>
                    </a:lnTo>
                    <a:lnTo>
                      <a:pt x="41" y="43"/>
                    </a:lnTo>
                    <a:lnTo>
                      <a:pt x="60" y="65"/>
                    </a:lnTo>
                    <a:lnTo>
                      <a:pt x="77" y="88"/>
                    </a:lnTo>
                    <a:lnTo>
                      <a:pt x="92" y="112"/>
                    </a:lnTo>
                    <a:lnTo>
                      <a:pt x="103" y="137"/>
                    </a:lnTo>
                    <a:lnTo>
                      <a:pt x="111" y="165"/>
                    </a:lnTo>
                    <a:lnTo>
                      <a:pt x="115" y="194"/>
                    </a:lnTo>
                    <a:lnTo>
                      <a:pt x="117" y="196"/>
                    </a:lnTo>
                    <a:lnTo>
                      <a:pt x="121" y="195"/>
                    </a:lnTo>
                    <a:lnTo>
                      <a:pt x="125" y="191"/>
                    </a:lnTo>
                    <a:lnTo>
                      <a:pt x="126" y="189"/>
                    </a:lnTo>
                    <a:lnTo>
                      <a:pt x="129" y="165"/>
                    </a:lnTo>
                    <a:lnTo>
                      <a:pt x="123" y="142"/>
                    </a:lnTo>
                    <a:lnTo>
                      <a:pt x="114" y="120"/>
                    </a:lnTo>
                    <a:lnTo>
                      <a:pt x="102" y="98"/>
                    </a:lnTo>
                    <a:lnTo>
                      <a:pt x="94" y="83"/>
                    </a:lnTo>
                    <a:lnTo>
                      <a:pt x="83" y="69"/>
                    </a:lnTo>
                    <a:lnTo>
                      <a:pt x="71" y="56"/>
                    </a:lnTo>
                    <a:lnTo>
                      <a:pt x="57" y="44"/>
                    </a:lnTo>
                    <a:lnTo>
                      <a:pt x="43" y="33"/>
                    </a:lnTo>
                    <a:lnTo>
                      <a:pt x="30" y="21"/>
                    </a:lnTo>
                    <a:lnTo>
                      <a:pt x="16" y="1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" name="Freeform 683"/>
              <p:cNvSpPr>
                <a:spLocks/>
              </p:cNvSpPr>
              <p:nvPr/>
            </p:nvSpPr>
            <p:spPr bwMode="auto">
              <a:xfrm>
                <a:off x="2268" y="4823"/>
                <a:ext cx="72" cy="43"/>
              </a:xfrm>
              <a:custGeom>
                <a:avLst/>
                <a:gdLst>
                  <a:gd name="T0" fmla="*/ 1 w 144"/>
                  <a:gd name="T1" fmla="*/ 0 h 88"/>
                  <a:gd name="T2" fmla="*/ 1 w 144"/>
                  <a:gd name="T3" fmla="*/ 0 h 88"/>
                  <a:gd name="T4" fmla="*/ 1 w 144"/>
                  <a:gd name="T5" fmla="*/ 0 h 88"/>
                  <a:gd name="T6" fmla="*/ 1 w 144"/>
                  <a:gd name="T7" fmla="*/ 0 h 88"/>
                  <a:gd name="T8" fmla="*/ 1 w 144"/>
                  <a:gd name="T9" fmla="*/ 0 h 88"/>
                  <a:gd name="T10" fmla="*/ 1 w 144"/>
                  <a:gd name="T11" fmla="*/ 0 h 88"/>
                  <a:gd name="T12" fmla="*/ 1 w 144"/>
                  <a:gd name="T13" fmla="*/ 0 h 88"/>
                  <a:gd name="T14" fmla="*/ 1 w 144"/>
                  <a:gd name="T15" fmla="*/ 0 h 88"/>
                  <a:gd name="T16" fmla="*/ 1 w 144"/>
                  <a:gd name="T17" fmla="*/ 0 h 88"/>
                  <a:gd name="T18" fmla="*/ 1 w 144"/>
                  <a:gd name="T19" fmla="*/ 0 h 88"/>
                  <a:gd name="T20" fmla="*/ 1 w 144"/>
                  <a:gd name="T21" fmla="*/ 0 h 88"/>
                  <a:gd name="T22" fmla="*/ 1 w 144"/>
                  <a:gd name="T23" fmla="*/ 0 h 88"/>
                  <a:gd name="T24" fmla="*/ 1 w 144"/>
                  <a:gd name="T25" fmla="*/ 0 h 88"/>
                  <a:gd name="T26" fmla="*/ 1 w 144"/>
                  <a:gd name="T27" fmla="*/ 0 h 88"/>
                  <a:gd name="T28" fmla="*/ 1 w 144"/>
                  <a:gd name="T29" fmla="*/ 0 h 88"/>
                  <a:gd name="T30" fmla="*/ 1 w 144"/>
                  <a:gd name="T31" fmla="*/ 0 h 88"/>
                  <a:gd name="T32" fmla="*/ 1 w 144"/>
                  <a:gd name="T33" fmla="*/ 0 h 88"/>
                  <a:gd name="T34" fmla="*/ 1 w 144"/>
                  <a:gd name="T35" fmla="*/ 0 h 88"/>
                  <a:gd name="T36" fmla="*/ 1 w 144"/>
                  <a:gd name="T37" fmla="*/ 0 h 88"/>
                  <a:gd name="T38" fmla="*/ 1 w 144"/>
                  <a:gd name="T39" fmla="*/ 0 h 88"/>
                  <a:gd name="T40" fmla="*/ 1 w 144"/>
                  <a:gd name="T41" fmla="*/ 0 h 88"/>
                  <a:gd name="T42" fmla="*/ 1 w 144"/>
                  <a:gd name="T43" fmla="*/ 0 h 88"/>
                  <a:gd name="T44" fmla="*/ 1 w 144"/>
                  <a:gd name="T45" fmla="*/ 0 h 88"/>
                  <a:gd name="T46" fmla="*/ 1 w 144"/>
                  <a:gd name="T47" fmla="*/ 0 h 88"/>
                  <a:gd name="T48" fmla="*/ 1 w 144"/>
                  <a:gd name="T49" fmla="*/ 0 h 88"/>
                  <a:gd name="T50" fmla="*/ 1 w 144"/>
                  <a:gd name="T51" fmla="*/ 0 h 88"/>
                  <a:gd name="T52" fmla="*/ 1 w 144"/>
                  <a:gd name="T53" fmla="*/ 0 h 88"/>
                  <a:gd name="T54" fmla="*/ 1 w 144"/>
                  <a:gd name="T55" fmla="*/ 0 h 88"/>
                  <a:gd name="T56" fmla="*/ 0 w 144"/>
                  <a:gd name="T57" fmla="*/ 0 h 88"/>
                  <a:gd name="T58" fmla="*/ 0 w 144"/>
                  <a:gd name="T59" fmla="*/ 0 h 88"/>
                  <a:gd name="T60" fmla="*/ 0 w 144"/>
                  <a:gd name="T61" fmla="*/ 0 h 88"/>
                  <a:gd name="T62" fmla="*/ 0 w 144"/>
                  <a:gd name="T63" fmla="*/ 0 h 88"/>
                  <a:gd name="T64" fmla="*/ 1 w 144"/>
                  <a:gd name="T65" fmla="*/ 0 h 88"/>
                  <a:gd name="T66" fmla="*/ 1 w 144"/>
                  <a:gd name="T67" fmla="*/ 0 h 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4" h="88">
                    <a:moveTo>
                      <a:pt x="1" y="88"/>
                    </a:moveTo>
                    <a:lnTo>
                      <a:pt x="16" y="74"/>
                    </a:lnTo>
                    <a:lnTo>
                      <a:pt x="31" y="60"/>
                    </a:lnTo>
                    <a:lnTo>
                      <a:pt x="45" y="46"/>
                    </a:lnTo>
                    <a:lnTo>
                      <a:pt x="60" y="35"/>
                    </a:lnTo>
                    <a:lnTo>
                      <a:pt x="76" y="26"/>
                    </a:lnTo>
                    <a:lnTo>
                      <a:pt x="94" y="19"/>
                    </a:lnTo>
                    <a:lnTo>
                      <a:pt x="113" y="14"/>
                    </a:lnTo>
                    <a:lnTo>
                      <a:pt x="135" y="13"/>
                    </a:lnTo>
                    <a:lnTo>
                      <a:pt x="139" y="12"/>
                    </a:lnTo>
                    <a:lnTo>
                      <a:pt x="143" y="8"/>
                    </a:lnTo>
                    <a:lnTo>
                      <a:pt x="144" y="5"/>
                    </a:lnTo>
                    <a:lnTo>
                      <a:pt x="142" y="3"/>
                    </a:lnTo>
                    <a:lnTo>
                      <a:pt x="132" y="1"/>
                    </a:lnTo>
                    <a:lnTo>
                      <a:pt x="123" y="0"/>
                    </a:lnTo>
                    <a:lnTo>
                      <a:pt x="112" y="1"/>
                    </a:lnTo>
                    <a:lnTo>
                      <a:pt x="103" y="3"/>
                    </a:lnTo>
                    <a:lnTo>
                      <a:pt x="94" y="5"/>
                    </a:lnTo>
                    <a:lnTo>
                      <a:pt x="83" y="8"/>
                    </a:lnTo>
                    <a:lnTo>
                      <a:pt x="74" y="13"/>
                    </a:lnTo>
                    <a:lnTo>
                      <a:pt x="65" y="18"/>
                    </a:lnTo>
                    <a:lnTo>
                      <a:pt x="55" y="25"/>
                    </a:lnTo>
                    <a:lnTo>
                      <a:pt x="45" y="31"/>
                    </a:lnTo>
                    <a:lnTo>
                      <a:pt x="37" y="39"/>
                    </a:lnTo>
                    <a:lnTo>
                      <a:pt x="29" y="49"/>
                    </a:lnTo>
                    <a:lnTo>
                      <a:pt x="22" y="58"/>
                    </a:lnTo>
                    <a:lnTo>
                      <a:pt x="15" y="68"/>
                    </a:lnTo>
                    <a:lnTo>
                      <a:pt x="8" y="78"/>
                    </a:lnTo>
                    <a:lnTo>
                      <a:pt x="0" y="88"/>
                    </a:lnTo>
                    <a:lnTo>
                      <a:pt x="1" y="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5" name="Freeform 684"/>
              <p:cNvSpPr>
                <a:spLocks/>
              </p:cNvSpPr>
              <p:nvPr/>
            </p:nvSpPr>
            <p:spPr bwMode="auto">
              <a:xfrm>
                <a:off x="1604" y="4912"/>
                <a:ext cx="93" cy="55"/>
              </a:xfrm>
              <a:custGeom>
                <a:avLst/>
                <a:gdLst>
                  <a:gd name="T0" fmla="*/ 0 w 185"/>
                  <a:gd name="T1" fmla="*/ 1 h 109"/>
                  <a:gd name="T2" fmla="*/ 1 w 185"/>
                  <a:gd name="T3" fmla="*/ 1 h 109"/>
                  <a:gd name="T4" fmla="*/ 1 w 185"/>
                  <a:gd name="T5" fmla="*/ 1 h 109"/>
                  <a:gd name="T6" fmla="*/ 1 w 185"/>
                  <a:gd name="T7" fmla="*/ 1 h 109"/>
                  <a:gd name="T8" fmla="*/ 1 w 185"/>
                  <a:gd name="T9" fmla="*/ 1 h 109"/>
                  <a:gd name="T10" fmla="*/ 1 w 185"/>
                  <a:gd name="T11" fmla="*/ 1 h 109"/>
                  <a:gd name="T12" fmla="*/ 1 w 185"/>
                  <a:gd name="T13" fmla="*/ 1 h 109"/>
                  <a:gd name="T14" fmla="*/ 1 w 185"/>
                  <a:gd name="T15" fmla="*/ 1 h 109"/>
                  <a:gd name="T16" fmla="*/ 1 w 185"/>
                  <a:gd name="T17" fmla="*/ 1 h 109"/>
                  <a:gd name="T18" fmla="*/ 1 w 185"/>
                  <a:gd name="T19" fmla="*/ 1 h 109"/>
                  <a:gd name="T20" fmla="*/ 1 w 185"/>
                  <a:gd name="T21" fmla="*/ 1 h 109"/>
                  <a:gd name="T22" fmla="*/ 1 w 185"/>
                  <a:gd name="T23" fmla="*/ 1 h 109"/>
                  <a:gd name="T24" fmla="*/ 1 w 185"/>
                  <a:gd name="T25" fmla="*/ 1 h 109"/>
                  <a:gd name="T26" fmla="*/ 1 w 185"/>
                  <a:gd name="T27" fmla="*/ 1 h 109"/>
                  <a:gd name="T28" fmla="*/ 1 w 185"/>
                  <a:gd name="T29" fmla="*/ 1 h 109"/>
                  <a:gd name="T30" fmla="*/ 1 w 185"/>
                  <a:gd name="T31" fmla="*/ 1 h 109"/>
                  <a:gd name="T32" fmla="*/ 1 w 185"/>
                  <a:gd name="T33" fmla="*/ 1 h 109"/>
                  <a:gd name="T34" fmla="*/ 1 w 185"/>
                  <a:gd name="T35" fmla="*/ 1 h 109"/>
                  <a:gd name="T36" fmla="*/ 1 w 185"/>
                  <a:gd name="T37" fmla="*/ 1 h 109"/>
                  <a:gd name="T38" fmla="*/ 1 w 185"/>
                  <a:gd name="T39" fmla="*/ 1 h 109"/>
                  <a:gd name="T40" fmla="*/ 1 w 185"/>
                  <a:gd name="T41" fmla="*/ 1 h 109"/>
                  <a:gd name="T42" fmla="*/ 1 w 185"/>
                  <a:gd name="T43" fmla="*/ 1 h 109"/>
                  <a:gd name="T44" fmla="*/ 1 w 185"/>
                  <a:gd name="T45" fmla="*/ 1 h 109"/>
                  <a:gd name="T46" fmla="*/ 1 w 185"/>
                  <a:gd name="T47" fmla="*/ 1 h 109"/>
                  <a:gd name="T48" fmla="*/ 1 w 185"/>
                  <a:gd name="T49" fmla="*/ 1 h 109"/>
                  <a:gd name="T50" fmla="*/ 1 w 185"/>
                  <a:gd name="T51" fmla="*/ 1 h 109"/>
                  <a:gd name="T52" fmla="*/ 1 w 185"/>
                  <a:gd name="T53" fmla="*/ 1 h 109"/>
                  <a:gd name="T54" fmla="*/ 1 w 185"/>
                  <a:gd name="T55" fmla="*/ 1 h 109"/>
                  <a:gd name="T56" fmla="*/ 1 w 185"/>
                  <a:gd name="T57" fmla="*/ 1 h 109"/>
                  <a:gd name="T58" fmla="*/ 1 w 185"/>
                  <a:gd name="T59" fmla="*/ 1 h 109"/>
                  <a:gd name="T60" fmla="*/ 1 w 185"/>
                  <a:gd name="T61" fmla="*/ 1 h 109"/>
                  <a:gd name="T62" fmla="*/ 1 w 185"/>
                  <a:gd name="T63" fmla="*/ 1 h 109"/>
                  <a:gd name="T64" fmla="*/ 1 w 185"/>
                  <a:gd name="T65" fmla="*/ 1 h 109"/>
                  <a:gd name="T66" fmla="*/ 1 w 185"/>
                  <a:gd name="T67" fmla="*/ 1 h 109"/>
                  <a:gd name="T68" fmla="*/ 1 w 185"/>
                  <a:gd name="T69" fmla="*/ 1 h 109"/>
                  <a:gd name="T70" fmla="*/ 1 w 185"/>
                  <a:gd name="T71" fmla="*/ 1 h 109"/>
                  <a:gd name="T72" fmla="*/ 1 w 185"/>
                  <a:gd name="T73" fmla="*/ 0 h 109"/>
                  <a:gd name="T74" fmla="*/ 1 w 185"/>
                  <a:gd name="T75" fmla="*/ 0 h 109"/>
                  <a:gd name="T76" fmla="*/ 1 w 185"/>
                  <a:gd name="T77" fmla="*/ 0 h 109"/>
                  <a:gd name="T78" fmla="*/ 0 w 185"/>
                  <a:gd name="T79" fmla="*/ 0 h 109"/>
                  <a:gd name="T80" fmla="*/ 0 w 185"/>
                  <a:gd name="T81" fmla="*/ 1 h 109"/>
                  <a:gd name="T82" fmla="*/ 0 w 185"/>
                  <a:gd name="T83" fmla="*/ 1 h 1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85" h="109">
                    <a:moveTo>
                      <a:pt x="0" y="1"/>
                    </a:moveTo>
                    <a:lnTo>
                      <a:pt x="7" y="11"/>
                    </a:lnTo>
                    <a:lnTo>
                      <a:pt x="14" y="22"/>
                    </a:lnTo>
                    <a:lnTo>
                      <a:pt x="20" y="32"/>
                    </a:lnTo>
                    <a:lnTo>
                      <a:pt x="29" y="41"/>
                    </a:lnTo>
                    <a:lnTo>
                      <a:pt x="37" y="51"/>
                    </a:lnTo>
                    <a:lnTo>
                      <a:pt x="45" y="60"/>
                    </a:lnTo>
                    <a:lnTo>
                      <a:pt x="55" y="68"/>
                    </a:lnTo>
                    <a:lnTo>
                      <a:pt x="65" y="74"/>
                    </a:lnTo>
                    <a:lnTo>
                      <a:pt x="79" y="80"/>
                    </a:lnTo>
                    <a:lnTo>
                      <a:pt x="92" y="86"/>
                    </a:lnTo>
                    <a:lnTo>
                      <a:pt x="105" y="92"/>
                    </a:lnTo>
                    <a:lnTo>
                      <a:pt x="118" y="98"/>
                    </a:lnTo>
                    <a:lnTo>
                      <a:pt x="131" y="102"/>
                    </a:lnTo>
                    <a:lnTo>
                      <a:pt x="145" y="106"/>
                    </a:lnTo>
                    <a:lnTo>
                      <a:pt x="159" y="108"/>
                    </a:lnTo>
                    <a:lnTo>
                      <a:pt x="174" y="109"/>
                    </a:lnTo>
                    <a:lnTo>
                      <a:pt x="178" y="108"/>
                    </a:lnTo>
                    <a:lnTo>
                      <a:pt x="183" y="105"/>
                    </a:lnTo>
                    <a:lnTo>
                      <a:pt x="185" y="100"/>
                    </a:lnTo>
                    <a:lnTo>
                      <a:pt x="182" y="97"/>
                    </a:lnTo>
                    <a:lnTo>
                      <a:pt x="170" y="93"/>
                    </a:lnTo>
                    <a:lnTo>
                      <a:pt x="158" y="90"/>
                    </a:lnTo>
                    <a:lnTo>
                      <a:pt x="146" y="86"/>
                    </a:lnTo>
                    <a:lnTo>
                      <a:pt x="133" y="82"/>
                    </a:lnTo>
                    <a:lnTo>
                      <a:pt x="122" y="78"/>
                    </a:lnTo>
                    <a:lnTo>
                      <a:pt x="109" y="75"/>
                    </a:lnTo>
                    <a:lnTo>
                      <a:pt x="98" y="70"/>
                    </a:lnTo>
                    <a:lnTo>
                      <a:pt x="86" y="67"/>
                    </a:lnTo>
                    <a:lnTo>
                      <a:pt x="72" y="61"/>
                    </a:lnTo>
                    <a:lnTo>
                      <a:pt x="61" y="55"/>
                    </a:lnTo>
                    <a:lnTo>
                      <a:pt x="49" y="47"/>
                    </a:lnTo>
                    <a:lnTo>
                      <a:pt x="39" y="39"/>
                    </a:lnTo>
                    <a:lnTo>
                      <a:pt x="29" y="30"/>
                    </a:lnTo>
                    <a:lnTo>
                      <a:pt x="19" y="21"/>
                    </a:lnTo>
                    <a:lnTo>
                      <a:pt x="10" y="1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6" name="Freeform 685"/>
              <p:cNvSpPr>
                <a:spLocks/>
              </p:cNvSpPr>
              <p:nvPr/>
            </p:nvSpPr>
            <p:spPr bwMode="auto">
              <a:xfrm>
                <a:off x="1592" y="4914"/>
                <a:ext cx="74" cy="7"/>
              </a:xfrm>
              <a:custGeom>
                <a:avLst/>
                <a:gdLst>
                  <a:gd name="T0" fmla="*/ 0 w 147"/>
                  <a:gd name="T1" fmla="*/ 1 h 14"/>
                  <a:gd name="T2" fmla="*/ 1 w 147"/>
                  <a:gd name="T3" fmla="*/ 1 h 14"/>
                  <a:gd name="T4" fmla="*/ 1 w 147"/>
                  <a:gd name="T5" fmla="*/ 1 h 14"/>
                  <a:gd name="T6" fmla="*/ 1 w 147"/>
                  <a:gd name="T7" fmla="*/ 1 h 14"/>
                  <a:gd name="T8" fmla="*/ 1 w 147"/>
                  <a:gd name="T9" fmla="*/ 1 h 14"/>
                  <a:gd name="T10" fmla="*/ 1 w 147"/>
                  <a:gd name="T11" fmla="*/ 1 h 14"/>
                  <a:gd name="T12" fmla="*/ 1 w 147"/>
                  <a:gd name="T13" fmla="*/ 1 h 14"/>
                  <a:gd name="T14" fmla="*/ 1 w 147"/>
                  <a:gd name="T15" fmla="*/ 1 h 14"/>
                  <a:gd name="T16" fmla="*/ 1 w 147"/>
                  <a:gd name="T17" fmla="*/ 1 h 14"/>
                  <a:gd name="T18" fmla="*/ 1 w 147"/>
                  <a:gd name="T19" fmla="*/ 1 h 14"/>
                  <a:gd name="T20" fmla="*/ 1 w 147"/>
                  <a:gd name="T21" fmla="*/ 1 h 14"/>
                  <a:gd name="T22" fmla="*/ 1 w 147"/>
                  <a:gd name="T23" fmla="*/ 0 h 14"/>
                  <a:gd name="T24" fmla="*/ 1 w 147"/>
                  <a:gd name="T25" fmla="*/ 0 h 14"/>
                  <a:gd name="T26" fmla="*/ 1 w 147"/>
                  <a:gd name="T27" fmla="*/ 1 h 14"/>
                  <a:gd name="T28" fmla="*/ 1 w 147"/>
                  <a:gd name="T29" fmla="*/ 1 h 14"/>
                  <a:gd name="T30" fmla="*/ 1 w 147"/>
                  <a:gd name="T31" fmla="*/ 1 h 14"/>
                  <a:gd name="T32" fmla="*/ 1 w 147"/>
                  <a:gd name="T33" fmla="*/ 1 h 14"/>
                  <a:gd name="T34" fmla="*/ 1 w 147"/>
                  <a:gd name="T35" fmla="*/ 1 h 14"/>
                  <a:gd name="T36" fmla="*/ 1 w 147"/>
                  <a:gd name="T37" fmla="*/ 1 h 14"/>
                  <a:gd name="T38" fmla="*/ 1 w 147"/>
                  <a:gd name="T39" fmla="*/ 1 h 14"/>
                  <a:gd name="T40" fmla="*/ 1 w 147"/>
                  <a:gd name="T41" fmla="*/ 1 h 14"/>
                  <a:gd name="T42" fmla="*/ 1 w 147"/>
                  <a:gd name="T43" fmla="*/ 1 h 14"/>
                  <a:gd name="T44" fmla="*/ 0 w 147"/>
                  <a:gd name="T45" fmla="*/ 1 h 14"/>
                  <a:gd name="T46" fmla="*/ 0 w 147"/>
                  <a:gd name="T47" fmla="*/ 1 h 14"/>
                  <a:gd name="T48" fmla="*/ 0 w 147"/>
                  <a:gd name="T49" fmla="*/ 1 h 14"/>
                  <a:gd name="T50" fmla="*/ 0 w 147"/>
                  <a:gd name="T51" fmla="*/ 1 h 1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7" h="14">
                    <a:moveTo>
                      <a:pt x="0" y="4"/>
                    </a:moveTo>
                    <a:lnTo>
                      <a:pt x="18" y="7"/>
                    </a:lnTo>
                    <a:lnTo>
                      <a:pt x="35" y="11"/>
                    </a:lnTo>
                    <a:lnTo>
                      <a:pt x="54" y="13"/>
                    </a:lnTo>
                    <a:lnTo>
                      <a:pt x="72" y="14"/>
                    </a:lnTo>
                    <a:lnTo>
                      <a:pt x="90" y="14"/>
                    </a:lnTo>
                    <a:lnTo>
                      <a:pt x="108" y="13"/>
                    </a:lnTo>
                    <a:lnTo>
                      <a:pt x="125" y="10"/>
                    </a:lnTo>
                    <a:lnTo>
                      <a:pt x="144" y="6"/>
                    </a:lnTo>
                    <a:lnTo>
                      <a:pt x="146" y="5"/>
                    </a:lnTo>
                    <a:lnTo>
                      <a:pt x="147" y="3"/>
                    </a:lnTo>
                    <a:lnTo>
                      <a:pt x="147" y="0"/>
                    </a:lnTo>
                    <a:lnTo>
                      <a:pt x="145" y="0"/>
                    </a:lnTo>
                    <a:lnTo>
                      <a:pt x="128" y="3"/>
                    </a:lnTo>
                    <a:lnTo>
                      <a:pt x="109" y="5"/>
                    </a:lnTo>
                    <a:lnTo>
                      <a:pt x="92" y="7"/>
                    </a:lnTo>
                    <a:lnTo>
                      <a:pt x="73" y="7"/>
                    </a:lnTo>
                    <a:lnTo>
                      <a:pt x="56" y="7"/>
                    </a:lnTo>
                    <a:lnTo>
                      <a:pt x="38" y="6"/>
                    </a:lnTo>
                    <a:lnTo>
                      <a:pt x="20" y="5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7" name="Freeform 686"/>
              <p:cNvSpPr>
                <a:spLocks/>
              </p:cNvSpPr>
              <p:nvPr/>
            </p:nvSpPr>
            <p:spPr bwMode="auto">
              <a:xfrm>
                <a:off x="1653" y="4906"/>
                <a:ext cx="73" cy="64"/>
              </a:xfrm>
              <a:custGeom>
                <a:avLst/>
                <a:gdLst>
                  <a:gd name="T0" fmla="*/ 0 w 146"/>
                  <a:gd name="T1" fmla="*/ 0 h 128"/>
                  <a:gd name="T2" fmla="*/ 1 w 146"/>
                  <a:gd name="T3" fmla="*/ 1 h 128"/>
                  <a:gd name="T4" fmla="*/ 1 w 146"/>
                  <a:gd name="T5" fmla="*/ 1 h 128"/>
                  <a:gd name="T6" fmla="*/ 1 w 146"/>
                  <a:gd name="T7" fmla="*/ 1 h 128"/>
                  <a:gd name="T8" fmla="*/ 1 w 146"/>
                  <a:gd name="T9" fmla="*/ 1 h 128"/>
                  <a:gd name="T10" fmla="*/ 1 w 146"/>
                  <a:gd name="T11" fmla="*/ 1 h 128"/>
                  <a:gd name="T12" fmla="*/ 1 w 146"/>
                  <a:gd name="T13" fmla="*/ 1 h 128"/>
                  <a:gd name="T14" fmla="*/ 1 w 146"/>
                  <a:gd name="T15" fmla="*/ 1 h 128"/>
                  <a:gd name="T16" fmla="*/ 1 w 146"/>
                  <a:gd name="T17" fmla="*/ 1 h 128"/>
                  <a:gd name="T18" fmla="*/ 1 w 146"/>
                  <a:gd name="T19" fmla="*/ 1 h 128"/>
                  <a:gd name="T20" fmla="*/ 1 w 146"/>
                  <a:gd name="T21" fmla="*/ 1 h 128"/>
                  <a:gd name="T22" fmla="*/ 1 w 146"/>
                  <a:gd name="T23" fmla="*/ 1 h 128"/>
                  <a:gd name="T24" fmla="*/ 1 w 146"/>
                  <a:gd name="T25" fmla="*/ 1 h 128"/>
                  <a:gd name="T26" fmla="*/ 1 w 146"/>
                  <a:gd name="T27" fmla="*/ 1 h 128"/>
                  <a:gd name="T28" fmla="*/ 1 w 146"/>
                  <a:gd name="T29" fmla="*/ 1 h 128"/>
                  <a:gd name="T30" fmla="*/ 1 w 146"/>
                  <a:gd name="T31" fmla="*/ 1 h 128"/>
                  <a:gd name="T32" fmla="*/ 1 w 146"/>
                  <a:gd name="T33" fmla="*/ 1 h 128"/>
                  <a:gd name="T34" fmla="*/ 1 w 146"/>
                  <a:gd name="T35" fmla="*/ 1 h 128"/>
                  <a:gd name="T36" fmla="*/ 1 w 146"/>
                  <a:gd name="T37" fmla="*/ 1 h 128"/>
                  <a:gd name="T38" fmla="*/ 1 w 146"/>
                  <a:gd name="T39" fmla="*/ 1 h 128"/>
                  <a:gd name="T40" fmla="*/ 1 w 146"/>
                  <a:gd name="T41" fmla="*/ 0 h 128"/>
                  <a:gd name="T42" fmla="*/ 1 w 146"/>
                  <a:gd name="T43" fmla="*/ 0 h 128"/>
                  <a:gd name="T44" fmla="*/ 1 w 146"/>
                  <a:gd name="T45" fmla="*/ 0 h 128"/>
                  <a:gd name="T46" fmla="*/ 0 w 146"/>
                  <a:gd name="T47" fmla="*/ 0 h 128"/>
                  <a:gd name="T48" fmla="*/ 0 w 146"/>
                  <a:gd name="T49" fmla="*/ 0 h 128"/>
                  <a:gd name="T50" fmla="*/ 0 w 146"/>
                  <a:gd name="T51" fmla="*/ 0 h 12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6" h="128">
                    <a:moveTo>
                      <a:pt x="0" y="0"/>
                    </a:moveTo>
                    <a:lnTo>
                      <a:pt x="8" y="25"/>
                    </a:lnTo>
                    <a:lnTo>
                      <a:pt x="18" y="46"/>
                    </a:lnTo>
                    <a:lnTo>
                      <a:pt x="32" y="66"/>
                    </a:lnTo>
                    <a:lnTo>
                      <a:pt x="48" y="83"/>
                    </a:lnTo>
                    <a:lnTo>
                      <a:pt x="67" y="98"/>
                    </a:lnTo>
                    <a:lnTo>
                      <a:pt x="86" y="111"/>
                    </a:lnTo>
                    <a:lnTo>
                      <a:pt x="108" y="120"/>
                    </a:lnTo>
                    <a:lnTo>
                      <a:pt x="132" y="128"/>
                    </a:lnTo>
                    <a:lnTo>
                      <a:pt x="138" y="127"/>
                    </a:lnTo>
                    <a:lnTo>
                      <a:pt x="143" y="122"/>
                    </a:lnTo>
                    <a:lnTo>
                      <a:pt x="146" y="118"/>
                    </a:lnTo>
                    <a:lnTo>
                      <a:pt x="144" y="114"/>
                    </a:lnTo>
                    <a:lnTo>
                      <a:pt x="124" y="103"/>
                    </a:lnTo>
                    <a:lnTo>
                      <a:pt x="103" y="91"/>
                    </a:lnTo>
                    <a:lnTo>
                      <a:pt x="84" y="79"/>
                    </a:lnTo>
                    <a:lnTo>
                      <a:pt x="64" y="66"/>
                    </a:lnTo>
                    <a:lnTo>
                      <a:pt x="46" y="52"/>
                    </a:lnTo>
                    <a:lnTo>
                      <a:pt x="28" y="37"/>
                    </a:lnTo>
                    <a:lnTo>
                      <a:pt x="14" y="2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8" name="Freeform 687"/>
              <p:cNvSpPr>
                <a:spLocks/>
              </p:cNvSpPr>
              <p:nvPr/>
            </p:nvSpPr>
            <p:spPr bwMode="auto">
              <a:xfrm>
                <a:off x="2460" y="4964"/>
                <a:ext cx="25" cy="30"/>
              </a:xfrm>
              <a:custGeom>
                <a:avLst/>
                <a:gdLst>
                  <a:gd name="T0" fmla="*/ 0 w 52"/>
                  <a:gd name="T1" fmla="*/ 1 h 58"/>
                  <a:gd name="T2" fmla="*/ 0 w 52"/>
                  <a:gd name="T3" fmla="*/ 1 h 58"/>
                  <a:gd name="T4" fmla="*/ 0 w 52"/>
                  <a:gd name="T5" fmla="*/ 1 h 58"/>
                  <a:gd name="T6" fmla="*/ 0 w 52"/>
                  <a:gd name="T7" fmla="*/ 1 h 58"/>
                  <a:gd name="T8" fmla="*/ 0 w 52"/>
                  <a:gd name="T9" fmla="*/ 1 h 58"/>
                  <a:gd name="T10" fmla="*/ 0 w 52"/>
                  <a:gd name="T11" fmla="*/ 1 h 58"/>
                  <a:gd name="T12" fmla="*/ 0 w 52"/>
                  <a:gd name="T13" fmla="*/ 1 h 58"/>
                  <a:gd name="T14" fmla="*/ 0 w 52"/>
                  <a:gd name="T15" fmla="*/ 1 h 58"/>
                  <a:gd name="T16" fmla="*/ 0 w 52"/>
                  <a:gd name="T17" fmla="*/ 1 h 58"/>
                  <a:gd name="T18" fmla="*/ 0 w 52"/>
                  <a:gd name="T19" fmla="*/ 1 h 58"/>
                  <a:gd name="T20" fmla="*/ 0 w 52"/>
                  <a:gd name="T21" fmla="*/ 1 h 58"/>
                  <a:gd name="T22" fmla="*/ 0 w 52"/>
                  <a:gd name="T23" fmla="*/ 1 h 58"/>
                  <a:gd name="T24" fmla="*/ 0 w 52"/>
                  <a:gd name="T25" fmla="*/ 1 h 58"/>
                  <a:gd name="T26" fmla="*/ 0 w 52"/>
                  <a:gd name="T27" fmla="*/ 1 h 58"/>
                  <a:gd name="T28" fmla="*/ 0 w 52"/>
                  <a:gd name="T29" fmla="*/ 1 h 58"/>
                  <a:gd name="T30" fmla="*/ 0 w 52"/>
                  <a:gd name="T31" fmla="*/ 1 h 58"/>
                  <a:gd name="T32" fmla="*/ 0 w 52"/>
                  <a:gd name="T33" fmla="*/ 1 h 58"/>
                  <a:gd name="T34" fmla="*/ 0 w 52"/>
                  <a:gd name="T35" fmla="*/ 1 h 58"/>
                  <a:gd name="T36" fmla="*/ 0 w 52"/>
                  <a:gd name="T37" fmla="*/ 1 h 58"/>
                  <a:gd name="T38" fmla="*/ 0 w 52"/>
                  <a:gd name="T39" fmla="*/ 1 h 58"/>
                  <a:gd name="T40" fmla="*/ 0 w 52"/>
                  <a:gd name="T41" fmla="*/ 1 h 58"/>
                  <a:gd name="T42" fmla="*/ 0 w 52"/>
                  <a:gd name="T43" fmla="*/ 1 h 58"/>
                  <a:gd name="T44" fmla="*/ 0 w 52"/>
                  <a:gd name="T45" fmla="*/ 1 h 58"/>
                  <a:gd name="T46" fmla="*/ 0 w 52"/>
                  <a:gd name="T47" fmla="*/ 1 h 58"/>
                  <a:gd name="T48" fmla="*/ 0 w 52"/>
                  <a:gd name="T49" fmla="*/ 1 h 58"/>
                  <a:gd name="T50" fmla="*/ 0 w 52"/>
                  <a:gd name="T51" fmla="*/ 1 h 58"/>
                  <a:gd name="T52" fmla="*/ 0 w 52"/>
                  <a:gd name="T53" fmla="*/ 1 h 58"/>
                  <a:gd name="T54" fmla="*/ 0 w 52"/>
                  <a:gd name="T55" fmla="*/ 1 h 58"/>
                  <a:gd name="T56" fmla="*/ 0 w 52"/>
                  <a:gd name="T57" fmla="*/ 1 h 58"/>
                  <a:gd name="T58" fmla="*/ 0 w 52"/>
                  <a:gd name="T59" fmla="*/ 1 h 58"/>
                  <a:gd name="T60" fmla="*/ 0 w 52"/>
                  <a:gd name="T61" fmla="*/ 1 h 58"/>
                  <a:gd name="T62" fmla="*/ 0 w 52"/>
                  <a:gd name="T63" fmla="*/ 1 h 58"/>
                  <a:gd name="T64" fmla="*/ 0 w 52"/>
                  <a:gd name="T65" fmla="*/ 1 h 58"/>
                  <a:gd name="T66" fmla="*/ 0 w 52"/>
                  <a:gd name="T67" fmla="*/ 1 h 58"/>
                  <a:gd name="T68" fmla="*/ 0 w 52"/>
                  <a:gd name="T69" fmla="*/ 1 h 58"/>
                  <a:gd name="T70" fmla="*/ 0 w 52"/>
                  <a:gd name="T71" fmla="*/ 1 h 58"/>
                  <a:gd name="T72" fmla="*/ 0 w 52"/>
                  <a:gd name="T73" fmla="*/ 1 h 58"/>
                  <a:gd name="T74" fmla="*/ 0 w 52"/>
                  <a:gd name="T75" fmla="*/ 1 h 58"/>
                  <a:gd name="T76" fmla="*/ 0 w 52"/>
                  <a:gd name="T77" fmla="*/ 0 h 58"/>
                  <a:gd name="T78" fmla="*/ 0 w 52"/>
                  <a:gd name="T79" fmla="*/ 1 h 58"/>
                  <a:gd name="T80" fmla="*/ 0 w 52"/>
                  <a:gd name="T81" fmla="*/ 1 h 58"/>
                  <a:gd name="T82" fmla="*/ 0 w 52"/>
                  <a:gd name="T83" fmla="*/ 1 h 58"/>
                  <a:gd name="T84" fmla="*/ 0 w 52"/>
                  <a:gd name="T85" fmla="*/ 1 h 58"/>
                  <a:gd name="T86" fmla="*/ 0 w 52"/>
                  <a:gd name="T87" fmla="*/ 1 h 58"/>
                  <a:gd name="T88" fmla="*/ 0 w 52"/>
                  <a:gd name="T89" fmla="*/ 1 h 58"/>
                  <a:gd name="T90" fmla="*/ 0 w 52"/>
                  <a:gd name="T91" fmla="*/ 1 h 5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2" h="58">
                    <a:moveTo>
                      <a:pt x="0" y="4"/>
                    </a:moveTo>
                    <a:lnTo>
                      <a:pt x="7" y="3"/>
                    </a:lnTo>
                    <a:lnTo>
                      <a:pt x="13" y="3"/>
                    </a:lnTo>
                    <a:lnTo>
                      <a:pt x="20" y="4"/>
                    </a:lnTo>
                    <a:lnTo>
                      <a:pt x="25" y="5"/>
                    </a:lnTo>
                    <a:lnTo>
                      <a:pt x="29" y="7"/>
                    </a:lnTo>
                    <a:lnTo>
                      <a:pt x="32" y="9"/>
                    </a:lnTo>
                    <a:lnTo>
                      <a:pt x="36" y="10"/>
                    </a:lnTo>
                    <a:lnTo>
                      <a:pt x="38" y="12"/>
                    </a:lnTo>
                    <a:lnTo>
                      <a:pt x="40" y="16"/>
                    </a:lnTo>
                    <a:lnTo>
                      <a:pt x="42" y="19"/>
                    </a:lnTo>
                    <a:lnTo>
                      <a:pt x="42" y="23"/>
                    </a:lnTo>
                    <a:lnTo>
                      <a:pt x="43" y="26"/>
                    </a:lnTo>
                    <a:lnTo>
                      <a:pt x="43" y="32"/>
                    </a:lnTo>
                    <a:lnTo>
                      <a:pt x="40" y="35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23" y="46"/>
                    </a:lnTo>
                    <a:lnTo>
                      <a:pt x="17" y="48"/>
                    </a:lnTo>
                    <a:lnTo>
                      <a:pt x="10" y="50"/>
                    </a:lnTo>
                    <a:lnTo>
                      <a:pt x="6" y="53"/>
                    </a:lnTo>
                    <a:lnTo>
                      <a:pt x="5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6" y="58"/>
                    </a:lnTo>
                    <a:lnTo>
                      <a:pt x="13" y="56"/>
                    </a:lnTo>
                    <a:lnTo>
                      <a:pt x="20" y="54"/>
                    </a:lnTo>
                    <a:lnTo>
                      <a:pt x="28" y="51"/>
                    </a:lnTo>
                    <a:lnTo>
                      <a:pt x="36" y="48"/>
                    </a:lnTo>
                    <a:lnTo>
                      <a:pt x="43" y="45"/>
                    </a:lnTo>
                    <a:lnTo>
                      <a:pt x="49" y="40"/>
                    </a:lnTo>
                    <a:lnTo>
                      <a:pt x="52" y="33"/>
                    </a:lnTo>
                    <a:lnTo>
                      <a:pt x="52" y="25"/>
                    </a:lnTo>
                    <a:lnTo>
                      <a:pt x="50" y="17"/>
                    </a:lnTo>
                    <a:lnTo>
                      <a:pt x="46" y="11"/>
                    </a:lnTo>
                    <a:lnTo>
                      <a:pt x="42" y="7"/>
                    </a:lnTo>
                    <a:lnTo>
                      <a:pt x="34" y="3"/>
                    </a:lnTo>
                    <a:lnTo>
                      <a:pt x="25" y="1"/>
                    </a:lnTo>
                    <a:lnTo>
                      <a:pt x="17" y="0"/>
                    </a:lnTo>
                    <a:lnTo>
                      <a:pt x="8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9" name="Freeform 688"/>
              <p:cNvSpPr>
                <a:spLocks/>
              </p:cNvSpPr>
              <p:nvPr/>
            </p:nvSpPr>
            <p:spPr bwMode="auto">
              <a:xfrm>
                <a:off x="1848" y="5247"/>
                <a:ext cx="88" cy="74"/>
              </a:xfrm>
              <a:custGeom>
                <a:avLst/>
                <a:gdLst>
                  <a:gd name="T0" fmla="*/ 0 w 177"/>
                  <a:gd name="T1" fmla="*/ 0 h 149"/>
                  <a:gd name="T2" fmla="*/ 0 w 177"/>
                  <a:gd name="T3" fmla="*/ 0 h 149"/>
                  <a:gd name="T4" fmla="*/ 0 w 177"/>
                  <a:gd name="T5" fmla="*/ 0 h 149"/>
                  <a:gd name="T6" fmla="*/ 0 w 177"/>
                  <a:gd name="T7" fmla="*/ 0 h 149"/>
                  <a:gd name="T8" fmla="*/ 0 w 177"/>
                  <a:gd name="T9" fmla="*/ 0 h 149"/>
                  <a:gd name="T10" fmla="*/ 0 w 177"/>
                  <a:gd name="T11" fmla="*/ 0 h 149"/>
                  <a:gd name="T12" fmla="*/ 0 w 177"/>
                  <a:gd name="T13" fmla="*/ 0 h 149"/>
                  <a:gd name="T14" fmla="*/ 0 w 177"/>
                  <a:gd name="T15" fmla="*/ 0 h 149"/>
                  <a:gd name="T16" fmla="*/ 0 w 177"/>
                  <a:gd name="T17" fmla="*/ 0 h 149"/>
                  <a:gd name="T18" fmla="*/ 0 w 177"/>
                  <a:gd name="T19" fmla="*/ 0 h 149"/>
                  <a:gd name="T20" fmla="*/ 0 w 177"/>
                  <a:gd name="T21" fmla="*/ 0 h 149"/>
                  <a:gd name="T22" fmla="*/ 0 w 177"/>
                  <a:gd name="T23" fmla="*/ 0 h 149"/>
                  <a:gd name="T24" fmla="*/ 0 w 177"/>
                  <a:gd name="T25" fmla="*/ 0 h 149"/>
                  <a:gd name="T26" fmla="*/ 0 w 177"/>
                  <a:gd name="T27" fmla="*/ 0 h 149"/>
                  <a:gd name="T28" fmla="*/ 0 w 177"/>
                  <a:gd name="T29" fmla="*/ 0 h 149"/>
                  <a:gd name="T30" fmla="*/ 0 w 177"/>
                  <a:gd name="T31" fmla="*/ 0 h 149"/>
                  <a:gd name="T32" fmla="*/ 0 w 177"/>
                  <a:gd name="T33" fmla="*/ 0 h 149"/>
                  <a:gd name="T34" fmla="*/ 0 w 177"/>
                  <a:gd name="T35" fmla="*/ 0 h 149"/>
                  <a:gd name="T36" fmla="*/ 0 w 177"/>
                  <a:gd name="T37" fmla="*/ 0 h 149"/>
                  <a:gd name="T38" fmla="*/ 0 w 177"/>
                  <a:gd name="T39" fmla="*/ 0 h 149"/>
                  <a:gd name="T40" fmla="*/ 0 w 177"/>
                  <a:gd name="T41" fmla="*/ 0 h 149"/>
                  <a:gd name="T42" fmla="*/ 0 w 177"/>
                  <a:gd name="T43" fmla="*/ 0 h 149"/>
                  <a:gd name="T44" fmla="*/ 0 w 177"/>
                  <a:gd name="T45" fmla="*/ 0 h 149"/>
                  <a:gd name="T46" fmla="*/ 0 w 177"/>
                  <a:gd name="T47" fmla="*/ 0 h 149"/>
                  <a:gd name="T48" fmla="*/ 0 w 177"/>
                  <a:gd name="T49" fmla="*/ 0 h 149"/>
                  <a:gd name="T50" fmla="*/ 0 w 177"/>
                  <a:gd name="T51" fmla="*/ 0 h 149"/>
                  <a:gd name="T52" fmla="*/ 0 w 177"/>
                  <a:gd name="T53" fmla="*/ 0 h 149"/>
                  <a:gd name="T54" fmla="*/ 0 w 177"/>
                  <a:gd name="T55" fmla="*/ 0 h 149"/>
                  <a:gd name="T56" fmla="*/ 0 w 177"/>
                  <a:gd name="T57" fmla="*/ 0 h 149"/>
                  <a:gd name="T58" fmla="*/ 0 w 177"/>
                  <a:gd name="T59" fmla="*/ 0 h 149"/>
                  <a:gd name="T60" fmla="*/ 0 w 177"/>
                  <a:gd name="T61" fmla="*/ 0 h 149"/>
                  <a:gd name="T62" fmla="*/ 0 w 177"/>
                  <a:gd name="T63" fmla="*/ 0 h 149"/>
                  <a:gd name="T64" fmla="*/ 0 w 177"/>
                  <a:gd name="T65" fmla="*/ 0 h 149"/>
                  <a:gd name="T66" fmla="*/ 0 w 177"/>
                  <a:gd name="T67" fmla="*/ 0 h 14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7" h="149">
                    <a:moveTo>
                      <a:pt x="0" y="147"/>
                    </a:moveTo>
                    <a:lnTo>
                      <a:pt x="15" y="123"/>
                    </a:lnTo>
                    <a:lnTo>
                      <a:pt x="32" y="101"/>
                    </a:lnTo>
                    <a:lnTo>
                      <a:pt x="53" y="81"/>
                    </a:lnTo>
                    <a:lnTo>
                      <a:pt x="76" y="63"/>
                    </a:lnTo>
                    <a:lnTo>
                      <a:pt x="99" y="47"/>
                    </a:lnTo>
                    <a:lnTo>
                      <a:pt x="124" y="32"/>
                    </a:lnTo>
                    <a:lnTo>
                      <a:pt x="148" y="21"/>
                    </a:lnTo>
                    <a:lnTo>
                      <a:pt x="172" y="10"/>
                    </a:lnTo>
                    <a:lnTo>
                      <a:pt x="174" y="8"/>
                    </a:lnTo>
                    <a:lnTo>
                      <a:pt x="175" y="5"/>
                    </a:lnTo>
                    <a:lnTo>
                      <a:pt x="177" y="1"/>
                    </a:lnTo>
                    <a:lnTo>
                      <a:pt x="174" y="0"/>
                    </a:lnTo>
                    <a:lnTo>
                      <a:pt x="159" y="3"/>
                    </a:lnTo>
                    <a:lnTo>
                      <a:pt x="143" y="7"/>
                    </a:lnTo>
                    <a:lnTo>
                      <a:pt x="128" y="13"/>
                    </a:lnTo>
                    <a:lnTo>
                      <a:pt x="114" y="20"/>
                    </a:lnTo>
                    <a:lnTo>
                      <a:pt x="99" y="28"/>
                    </a:lnTo>
                    <a:lnTo>
                      <a:pt x="87" y="36"/>
                    </a:lnTo>
                    <a:lnTo>
                      <a:pt x="73" y="45"/>
                    </a:lnTo>
                    <a:lnTo>
                      <a:pt x="61" y="55"/>
                    </a:lnTo>
                    <a:lnTo>
                      <a:pt x="51" y="65"/>
                    </a:lnTo>
                    <a:lnTo>
                      <a:pt x="41" y="75"/>
                    </a:lnTo>
                    <a:lnTo>
                      <a:pt x="31" y="85"/>
                    </a:lnTo>
                    <a:lnTo>
                      <a:pt x="22" y="97"/>
                    </a:lnTo>
                    <a:lnTo>
                      <a:pt x="14" y="108"/>
                    </a:lnTo>
                    <a:lnTo>
                      <a:pt x="7" y="121"/>
                    </a:lnTo>
                    <a:lnTo>
                      <a:pt x="3" y="135"/>
                    </a:lnTo>
                    <a:lnTo>
                      <a:pt x="0" y="14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0" name="Freeform 689"/>
              <p:cNvSpPr>
                <a:spLocks/>
              </p:cNvSpPr>
              <p:nvPr/>
            </p:nvSpPr>
            <p:spPr bwMode="auto">
              <a:xfrm>
                <a:off x="1827" y="5314"/>
                <a:ext cx="91" cy="34"/>
              </a:xfrm>
              <a:custGeom>
                <a:avLst/>
                <a:gdLst>
                  <a:gd name="T0" fmla="*/ 0 w 181"/>
                  <a:gd name="T1" fmla="*/ 1 h 68"/>
                  <a:gd name="T2" fmla="*/ 1 w 181"/>
                  <a:gd name="T3" fmla="*/ 1 h 68"/>
                  <a:gd name="T4" fmla="*/ 1 w 181"/>
                  <a:gd name="T5" fmla="*/ 1 h 68"/>
                  <a:gd name="T6" fmla="*/ 1 w 181"/>
                  <a:gd name="T7" fmla="*/ 1 h 68"/>
                  <a:gd name="T8" fmla="*/ 1 w 181"/>
                  <a:gd name="T9" fmla="*/ 1 h 68"/>
                  <a:gd name="T10" fmla="*/ 1 w 181"/>
                  <a:gd name="T11" fmla="*/ 1 h 68"/>
                  <a:gd name="T12" fmla="*/ 1 w 181"/>
                  <a:gd name="T13" fmla="*/ 1 h 68"/>
                  <a:gd name="T14" fmla="*/ 1 w 181"/>
                  <a:gd name="T15" fmla="*/ 1 h 68"/>
                  <a:gd name="T16" fmla="*/ 1 w 181"/>
                  <a:gd name="T17" fmla="*/ 1 h 68"/>
                  <a:gd name="T18" fmla="*/ 1 w 181"/>
                  <a:gd name="T19" fmla="*/ 1 h 68"/>
                  <a:gd name="T20" fmla="*/ 1 w 181"/>
                  <a:gd name="T21" fmla="*/ 1 h 68"/>
                  <a:gd name="T22" fmla="*/ 1 w 181"/>
                  <a:gd name="T23" fmla="*/ 1 h 68"/>
                  <a:gd name="T24" fmla="*/ 1 w 181"/>
                  <a:gd name="T25" fmla="*/ 1 h 68"/>
                  <a:gd name="T26" fmla="*/ 1 w 181"/>
                  <a:gd name="T27" fmla="*/ 1 h 68"/>
                  <a:gd name="T28" fmla="*/ 1 w 181"/>
                  <a:gd name="T29" fmla="*/ 1 h 68"/>
                  <a:gd name="T30" fmla="*/ 1 w 181"/>
                  <a:gd name="T31" fmla="*/ 1 h 68"/>
                  <a:gd name="T32" fmla="*/ 1 w 181"/>
                  <a:gd name="T33" fmla="*/ 1 h 68"/>
                  <a:gd name="T34" fmla="*/ 1 w 181"/>
                  <a:gd name="T35" fmla="*/ 1 h 68"/>
                  <a:gd name="T36" fmla="*/ 1 w 181"/>
                  <a:gd name="T37" fmla="*/ 0 h 68"/>
                  <a:gd name="T38" fmla="*/ 1 w 181"/>
                  <a:gd name="T39" fmla="*/ 1 h 68"/>
                  <a:gd name="T40" fmla="*/ 0 w 181"/>
                  <a:gd name="T41" fmla="*/ 1 h 68"/>
                  <a:gd name="T42" fmla="*/ 0 w 181"/>
                  <a:gd name="T43" fmla="*/ 1 h 68"/>
                  <a:gd name="T44" fmla="*/ 0 w 181"/>
                  <a:gd name="T45" fmla="*/ 1 h 68"/>
                  <a:gd name="T46" fmla="*/ 0 w 181"/>
                  <a:gd name="T47" fmla="*/ 1 h 68"/>
                  <a:gd name="T48" fmla="*/ 0 w 181"/>
                  <a:gd name="T49" fmla="*/ 1 h 68"/>
                  <a:gd name="T50" fmla="*/ 0 w 181"/>
                  <a:gd name="T51" fmla="*/ 1 h 6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81" h="68">
                    <a:moveTo>
                      <a:pt x="0" y="7"/>
                    </a:moveTo>
                    <a:lnTo>
                      <a:pt x="24" y="5"/>
                    </a:lnTo>
                    <a:lnTo>
                      <a:pt x="47" y="6"/>
                    </a:lnTo>
                    <a:lnTo>
                      <a:pt x="70" y="10"/>
                    </a:lnTo>
                    <a:lnTo>
                      <a:pt x="93" y="18"/>
                    </a:lnTo>
                    <a:lnTo>
                      <a:pt x="115" y="29"/>
                    </a:lnTo>
                    <a:lnTo>
                      <a:pt x="136" y="41"/>
                    </a:lnTo>
                    <a:lnTo>
                      <a:pt x="157" y="54"/>
                    </a:lnTo>
                    <a:lnTo>
                      <a:pt x="175" y="68"/>
                    </a:lnTo>
                    <a:lnTo>
                      <a:pt x="177" y="68"/>
                    </a:lnTo>
                    <a:lnTo>
                      <a:pt x="180" y="66"/>
                    </a:lnTo>
                    <a:lnTo>
                      <a:pt x="181" y="62"/>
                    </a:lnTo>
                    <a:lnTo>
                      <a:pt x="181" y="60"/>
                    </a:lnTo>
                    <a:lnTo>
                      <a:pt x="164" y="43"/>
                    </a:lnTo>
                    <a:lnTo>
                      <a:pt x="144" y="29"/>
                    </a:lnTo>
                    <a:lnTo>
                      <a:pt x="122" y="16"/>
                    </a:lnTo>
                    <a:lnTo>
                      <a:pt x="98" y="8"/>
                    </a:lnTo>
                    <a:lnTo>
                      <a:pt x="74" y="2"/>
                    </a:lnTo>
                    <a:lnTo>
                      <a:pt x="49" y="0"/>
                    </a:lnTo>
                    <a:lnTo>
                      <a:pt x="24" y="1"/>
                    </a:lnTo>
                    <a:lnTo>
                      <a:pt x="0" y="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1" name="Freeform 690"/>
              <p:cNvSpPr>
                <a:spLocks/>
              </p:cNvSpPr>
              <p:nvPr/>
            </p:nvSpPr>
            <p:spPr bwMode="auto">
              <a:xfrm>
                <a:off x="1906" y="5291"/>
                <a:ext cx="48" cy="75"/>
              </a:xfrm>
              <a:custGeom>
                <a:avLst/>
                <a:gdLst>
                  <a:gd name="T0" fmla="*/ 1 w 96"/>
                  <a:gd name="T1" fmla="*/ 1 h 150"/>
                  <a:gd name="T2" fmla="*/ 1 w 96"/>
                  <a:gd name="T3" fmla="*/ 1 h 150"/>
                  <a:gd name="T4" fmla="*/ 1 w 96"/>
                  <a:gd name="T5" fmla="*/ 1 h 150"/>
                  <a:gd name="T6" fmla="*/ 1 w 96"/>
                  <a:gd name="T7" fmla="*/ 1 h 150"/>
                  <a:gd name="T8" fmla="*/ 1 w 96"/>
                  <a:gd name="T9" fmla="*/ 1 h 150"/>
                  <a:gd name="T10" fmla="*/ 1 w 96"/>
                  <a:gd name="T11" fmla="*/ 1 h 150"/>
                  <a:gd name="T12" fmla="*/ 1 w 96"/>
                  <a:gd name="T13" fmla="*/ 1 h 150"/>
                  <a:gd name="T14" fmla="*/ 1 w 96"/>
                  <a:gd name="T15" fmla="*/ 1 h 150"/>
                  <a:gd name="T16" fmla="*/ 1 w 96"/>
                  <a:gd name="T17" fmla="*/ 1 h 150"/>
                  <a:gd name="T18" fmla="*/ 1 w 96"/>
                  <a:gd name="T19" fmla="*/ 1 h 150"/>
                  <a:gd name="T20" fmla="*/ 1 w 96"/>
                  <a:gd name="T21" fmla="*/ 1 h 150"/>
                  <a:gd name="T22" fmla="*/ 1 w 96"/>
                  <a:gd name="T23" fmla="*/ 0 h 150"/>
                  <a:gd name="T24" fmla="*/ 1 w 96"/>
                  <a:gd name="T25" fmla="*/ 1 h 150"/>
                  <a:gd name="T26" fmla="*/ 1 w 96"/>
                  <a:gd name="T27" fmla="*/ 1 h 150"/>
                  <a:gd name="T28" fmla="*/ 1 w 96"/>
                  <a:gd name="T29" fmla="*/ 1 h 150"/>
                  <a:gd name="T30" fmla="*/ 1 w 96"/>
                  <a:gd name="T31" fmla="*/ 1 h 150"/>
                  <a:gd name="T32" fmla="*/ 1 w 96"/>
                  <a:gd name="T33" fmla="*/ 1 h 150"/>
                  <a:gd name="T34" fmla="*/ 1 w 96"/>
                  <a:gd name="T35" fmla="*/ 1 h 150"/>
                  <a:gd name="T36" fmla="*/ 1 w 96"/>
                  <a:gd name="T37" fmla="*/ 1 h 150"/>
                  <a:gd name="T38" fmla="*/ 0 w 96"/>
                  <a:gd name="T39" fmla="*/ 1 h 150"/>
                  <a:gd name="T40" fmla="*/ 1 w 96"/>
                  <a:gd name="T41" fmla="*/ 1 h 150"/>
                  <a:gd name="T42" fmla="*/ 1 w 96"/>
                  <a:gd name="T43" fmla="*/ 1 h 150"/>
                  <a:gd name="T44" fmla="*/ 1 w 96"/>
                  <a:gd name="T45" fmla="*/ 1 h 150"/>
                  <a:gd name="T46" fmla="*/ 1 w 96"/>
                  <a:gd name="T47" fmla="*/ 1 h 150"/>
                  <a:gd name="T48" fmla="*/ 1 w 96"/>
                  <a:gd name="T49" fmla="*/ 1 h 150"/>
                  <a:gd name="T50" fmla="*/ 1 w 96"/>
                  <a:gd name="T51" fmla="*/ 1 h 1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96" h="150">
                    <a:moveTo>
                      <a:pt x="4" y="150"/>
                    </a:moveTo>
                    <a:lnTo>
                      <a:pt x="7" y="128"/>
                    </a:lnTo>
                    <a:lnTo>
                      <a:pt x="12" y="107"/>
                    </a:lnTo>
                    <a:lnTo>
                      <a:pt x="20" y="89"/>
                    </a:lnTo>
                    <a:lnTo>
                      <a:pt x="33" y="71"/>
                    </a:lnTo>
                    <a:lnTo>
                      <a:pt x="47" y="55"/>
                    </a:lnTo>
                    <a:lnTo>
                      <a:pt x="62" y="39"/>
                    </a:lnTo>
                    <a:lnTo>
                      <a:pt x="77" y="24"/>
                    </a:lnTo>
                    <a:lnTo>
                      <a:pt x="93" y="10"/>
                    </a:lnTo>
                    <a:lnTo>
                      <a:pt x="95" y="6"/>
                    </a:lnTo>
                    <a:lnTo>
                      <a:pt x="96" y="2"/>
                    </a:lnTo>
                    <a:lnTo>
                      <a:pt x="93" y="0"/>
                    </a:lnTo>
                    <a:lnTo>
                      <a:pt x="88" y="1"/>
                    </a:lnTo>
                    <a:lnTo>
                      <a:pt x="70" y="14"/>
                    </a:lnTo>
                    <a:lnTo>
                      <a:pt x="51" y="29"/>
                    </a:lnTo>
                    <a:lnTo>
                      <a:pt x="35" y="45"/>
                    </a:lnTo>
                    <a:lnTo>
                      <a:pt x="20" y="63"/>
                    </a:lnTo>
                    <a:lnTo>
                      <a:pt x="10" y="83"/>
                    </a:lnTo>
                    <a:lnTo>
                      <a:pt x="2" y="104"/>
                    </a:lnTo>
                    <a:lnTo>
                      <a:pt x="0" y="125"/>
                    </a:lnTo>
                    <a:lnTo>
                      <a:pt x="3" y="150"/>
                    </a:lnTo>
                    <a:lnTo>
                      <a:pt x="4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2" name="Freeform 691"/>
              <p:cNvSpPr>
                <a:spLocks/>
              </p:cNvSpPr>
              <p:nvPr/>
            </p:nvSpPr>
            <p:spPr bwMode="auto">
              <a:xfrm>
                <a:off x="1884" y="5289"/>
                <a:ext cx="44" cy="19"/>
              </a:xfrm>
              <a:custGeom>
                <a:avLst/>
                <a:gdLst>
                  <a:gd name="T0" fmla="*/ 0 w 86"/>
                  <a:gd name="T1" fmla="*/ 0 h 37"/>
                  <a:gd name="T2" fmla="*/ 0 w 86"/>
                  <a:gd name="T3" fmla="*/ 1 h 37"/>
                  <a:gd name="T4" fmla="*/ 1 w 86"/>
                  <a:gd name="T5" fmla="*/ 1 h 37"/>
                  <a:gd name="T6" fmla="*/ 1 w 86"/>
                  <a:gd name="T7" fmla="*/ 1 h 37"/>
                  <a:gd name="T8" fmla="*/ 1 w 86"/>
                  <a:gd name="T9" fmla="*/ 1 h 37"/>
                  <a:gd name="T10" fmla="*/ 1 w 86"/>
                  <a:gd name="T11" fmla="*/ 1 h 37"/>
                  <a:gd name="T12" fmla="*/ 1 w 86"/>
                  <a:gd name="T13" fmla="*/ 1 h 37"/>
                  <a:gd name="T14" fmla="*/ 1 w 86"/>
                  <a:gd name="T15" fmla="*/ 1 h 37"/>
                  <a:gd name="T16" fmla="*/ 1 w 86"/>
                  <a:gd name="T17" fmla="*/ 1 h 37"/>
                  <a:gd name="T18" fmla="*/ 1 w 86"/>
                  <a:gd name="T19" fmla="*/ 1 h 37"/>
                  <a:gd name="T20" fmla="*/ 1 w 86"/>
                  <a:gd name="T21" fmla="*/ 1 h 37"/>
                  <a:gd name="T22" fmla="*/ 1 w 86"/>
                  <a:gd name="T23" fmla="*/ 1 h 37"/>
                  <a:gd name="T24" fmla="*/ 1 w 86"/>
                  <a:gd name="T25" fmla="*/ 1 h 37"/>
                  <a:gd name="T26" fmla="*/ 1 w 86"/>
                  <a:gd name="T27" fmla="*/ 1 h 37"/>
                  <a:gd name="T28" fmla="*/ 1 w 86"/>
                  <a:gd name="T29" fmla="*/ 1 h 37"/>
                  <a:gd name="T30" fmla="*/ 1 w 86"/>
                  <a:gd name="T31" fmla="*/ 1 h 37"/>
                  <a:gd name="T32" fmla="*/ 1 w 86"/>
                  <a:gd name="T33" fmla="*/ 1 h 37"/>
                  <a:gd name="T34" fmla="*/ 1 w 86"/>
                  <a:gd name="T35" fmla="*/ 1 h 37"/>
                  <a:gd name="T36" fmla="*/ 1 w 86"/>
                  <a:gd name="T37" fmla="*/ 1 h 37"/>
                  <a:gd name="T38" fmla="*/ 1 w 86"/>
                  <a:gd name="T39" fmla="*/ 1 h 37"/>
                  <a:gd name="T40" fmla="*/ 1 w 86"/>
                  <a:gd name="T41" fmla="*/ 1 h 37"/>
                  <a:gd name="T42" fmla="*/ 1 w 86"/>
                  <a:gd name="T43" fmla="*/ 1 h 37"/>
                  <a:gd name="T44" fmla="*/ 1 w 86"/>
                  <a:gd name="T45" fmla="*/ 1 h 37"/>
                  <a:gd name="T46" fmla="*/ 1 w 86"/>
                  <a:gd name="T47" fmla="*/ 1 h 37"/>
                  <a:gd name="T48" fmla="*/ 1 w 86"/>
                  <a:gd name="T49" fmla="*/ 1 h 37"/>
                  <a:gd name="T50" fmla="*/ 1 w 86"/>
                  <a:gd name="T51" fmla="*/ 1 h 37"/>
                  <a:gd name="T52" fmla="*/ 1 w 86"/>
                  <a:gd name="T53" fmla="*/ 1 h 37"/>
                  <a:gd name="T54" fmla="*/ 1 w 86"/>
                  <a:gd name="T55" fmla="*/ 1 h 37"/>
                  <a:gd name="T56" fmla="*/ 1 w 86"/>
                  <a:gd name="T57" fmla="*/ 1 h 37"/>
                  <a:gd name="T58" fmla="*/ 1 w 86"/>
                  <a:gd name="T59" fmla="*/ 1 h 37"/>
                  <a:gd name="T60" fmla="*/ 1 w 86"/>
                  <a:gd name="T61" fmla="*/ 1 h 37"/>
                  <a:gd name="T62" fmla="*/ 1 w 86"/>
                  <a:gd name="T63" fmla="*/ 1 h 37"/>
                  <a:gd name="T64" fmla="*/ 1 w 86"/>
                  <a:gd name="T65" fmla="*/ 0 h 37"/>
                  <a:gd name="T66" fmla="*/ 1 w 86"/>
                  <a:gd name="T67" fmla="*/ 0 h 37"/>
                  <a:gd name="T68" fmla="*/ 1 w 86"/>
                  <a:gd name="T69" fmla="*/ 0 h 37"/>
                  <a:gd name="T70" fmla="*/ 0 w 86"/>
                  <a:gd name="T71" fmla="*/ 0 h 37"/>
                  <a:gd name="T72" fmla="*/ 0 w 86"/>
                  <a:gd name="T73" fmla="*/ 0 h 37"/>
                  <a:gd name="T74" fmla="*/ 0 w 86"/>
                  <a:gd name="T75" fmla="*/ 0 h 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86" h="37">
                    <a:moveTo>
                      <a:pt x="0" y="0"/>
                    </a:moveTo>
                    <a:lnTo>
                      <a:pt x="0" y="13"/>
                    </a:lnTo>
                    <a:lnTo>
                      <a:pt x="5" y="23"/>
                    </a:lnTo>
                    <a:lnTo>
                      <a:pt x="14" y="31"/>
                    </a:lnTo>
                    <a:lnTo>
                      <a:pt x="26" y="36"/>
                    </a:lnTo>
                    <a:lnTo>
                      <a:pt x="35" y="37"/>
                    </a:lnTo>
                    <a:lnTo>
                      <a:pt x="41" y="36"/>
                    </a:lnTo>
                    <a:lnTo>
                      <a:pt x="50" y="35"/>
                    </a:lnTo>
                    <a:lnTo>
                      <a:pt x="58" y="33"/>
                    </a:lnTo>
                    <a:lnTo>
                      <a:pt x="66" y="29"/>
                    </a:lnTo>
                    <a:lnTo>
                      <a:pt x="73" y="24"/>
                    </a:lnTo>
                    <a:lnTo>
                      <a:pt x="78" y="20"/>
                    </a:lnTo>
                    <a:lnTo>
                      <a:pt x="84" y="14"/>
                    </a:lnTo>
                    <a:lnTo>
                      <a:pt x="86" y="11"/>
                    </a:lnTo>
                    <a:lnTo>
                      <a:pt x="86" y="7"/>
                    </a:lnTo>
                    <a:lnTo>
                      <a:pt x="84" y="6"/>
                    </a:lnTo>
                    <a:lnTo>
                      <a:pt x="79" y="7"/>
                    </a:lnTo>
                    <a:lnTo>
                      <a:pt x="75" y="9"/>
                    </a:lnTo>
                    <a:lnTo>
                      <a:pt x="70" y="12"/>
                    </a:lnTo>
                    <a:lnTo>
                      <a:pt x="66" y="13"/>
                    </a:lnTo>
                    <a:lnTo>
                      <a:pt x="60" y="14"/>
                    </a:lnTo>
                    <a:lnTo>
                      <a:pt x="55" y="15"/>
                    </a:lnTo>
                    <a:lnTo>
                      <a:pt x="51" y="16"/>
                    </a:lnTo>
                    <a:lnTo>
                      <a:pt x="45" y="16"/>
                    </a:lnTo>
                    <a:lnTo>
                      <a:pt x="40" y="18"/>
                    </a:lnTo>
                    <a:lnTo>
                      <a:pt x="35" y="19"/>
                    </a:lnTo>
                    <a:lnTo>
                      <a:pt x="28" y="20"/>
                    </a:lnTo>
                    <a:lnTo>
                      <a:pt x="21" y="20"/>
                    </a:lnTo>
                    <a:lnTo>
                      <a:pt x="15" y="19"/>
                    </a:lnTo>
                    <a:lnTo>
                      <a:pt x="10" y="16"/>
                    </a:lnTo>
                    <a:lnTo>
                      <a:pt x="6" y="12"/>
                    </a:lnTo>
                    <a:lnTo>
                      <a:pt x="2" y="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3" name="Freeform 692"/>
              <p:cNvSpPr>
                <a:spLocks/>
              </p:cNvSpPr>
              <p:nvPr/>
            </p:nvSpPr>
            <p:spPr bwMode="auto">
              <a:xfrm>
                <a:off x="2158" y="5332"/>
                <a:ext cx="54" cy="106"/>
              </a:xfrm>
              <a:custGeom>
                <a:avLst/>
                <a:gdLst>
                  <a:gd name="T0" fmla="*/ 0 w 109"/>
                  <a:gd name="T1" fmla="*/ 1 h 212"/>
                  <a:gd name="T2" fmla="*/ 0 w 109"/>
                  <a:gd name="T3" fmla="*/ 1 h 212"/>
                  <a:gd name="T4" fmla="*/ 0 w 109"/>
                  <a:gd name="T5" fmla="*/ 1 h 212"/>
                  <a:gd name="T6" fmla="*/ 0 w 109"/>
                  <a:gd name="T7" fmla="*/ 1 h 212"/>
                  <a:gd name="T8" fmla="*/ 0 w 109"/>
                  <a:gd name="T9" fmla="*/ 1 h 212"/>
                  <a:gd name="T10" fmla="*/ 0 w 109"/>
                  <a:gd name="T11" fmla="*/ 1 h 212"/>
                  <a:gd name="T12" fmla="*/ 0 w 109"/>
                  <a:gd name="T13" fmla="*/ 1 h 212"/>
                  <a:gd name="T14" fmla="*/ 0 w 109"/>
                  <a:gd name="T15" fmla="*/ 1 h 212"/>
                  <a:gd name="T16" fmla="*/ 0 w 109"/>
                  <a:gd name="T17" fmla="*/ 1 h 212"/>
                  <a:gd name="T18" fmla="*/ 0 w 109"/>
                  <a:gd name="T19" fmla="*/ 1 h 212"/>
                  <a:gd name="T20" fmla="*/ 0 w 109"/>
                  <a:gd name="T21" fmla="*/ 1 h 212"/>
                  <a:gd name="T22" fmla="*/ 0 w 109"/>
                  <a:gd name="T23" fmla="*/ 1 h 212"/>
                  <a:gd name="T24" fmla="*/ 0 w 109"/>
                  <a:gd name="T25" fmla="*/ 1 h 212"/>
                  <a:gd name="T26" fmla="*/ 0 w 109"/>
                  <a:gd name="T27" fmla="*/ 1 h 212"/>
                  <a:gd name="T28" fmla="*/ 0 w 109"/>
                  <a:gd name="T29" fmla="*/ 1 h 212"/>
                  <a:gd name="T30" fmla="*/ 0 w 109"/>
                  <a:gd name="T31" fmla="*/ 1 h 212"/>
                  <a:gd name="T32" fmla="*/ 0 w 109"/>
                  <a:gd name="T33" fmla="*/ 1 h 212"/>
                  <a:gd name="T34" fmla="*/ 0 w 109"/>
                  <a:gd name="T35" fmla="*/ 1 h 212"/>
                  <a:gd name="T36" fmla="*/ 0 w 109"/>
                  <a:gd name="T37" fmla="*/ 1 h 212"/>
                  <a:gd name="T38" fmla="*/ 0 w 109"/>
                  <a:gd name="T39" fmla="*/ 1 h 212"/>
                  <a:gd name="T40" fmla="*/ 0 w 109"/>
                  <a:gd name="T41" fmla="*/ 1 h 212"/>
                  <a:gd name="T42" fmla="*/ 0 w 109"/>
                  <a:gd name="T43" fmla="*/ 1 h 212"/>
                  <a:gd name="T44" fmla="*/ 0 w 109"/>
                  <a:gd name="T45" fmla="*/ 1 h 212"/>
                  <a:gd name="T46" fmla="*/ 0 w 109"/>
                  <a:gd name="T47" fmla="*/ 0 h 212"/>
                  <a:gd name="T48" fmla="*/ 0 w 109"/>
                  <a:gd name="T49" fmla="*/ 1 h 212"/>
                  <a:gd name="T50" fmla="*/ 0 w 109"/>
                  <a:gd name="T51" fmla="*/ 1 h 212"/>
                  <a:gd name="T52" fmla="*/ 0 w 109"/>
                  <a:gd name="T53" fmla="*/ 1 h 212"/>
                  <a:gd name="T54" fmla="*/ 0 w 109"/>
                  <a:gd name="T55" fmla="*/ 1 h 212"/>
                  <a:gd name="T56" fmla="*/ 0 w 109"/>
                  <a:gd name="T57" fmla="*/ 1 h 212"/>
                  <a:gd name="T58" fmla="*/ 0 w 109"/>
                  <a:gd name="T59" fmla="*/ 1 h 212"/>
                  <a:gd name="T60" fmla="*/ 0 w 109"/>
                  <a:gd name="T61" fmla="*/ 1 h 212"/>
                  <a:gd name="T62" fmla="*/ 0 w 109"/>
                  <a:gd name="T63" fmla="*/ 1 h 212"/>
                  <a:gd name="T64" fmla="*/ 0 w 109"/>
                  <a:gd name="T65" fmla="*/ 1 h 212"/>
                  <a:gd name="T66" fmla="*/ 0 w 109"/>
                  <a:gd name="T67" fmla="*/ 1 h 212"/>
                  <a:gd name="T68" fmla="*/ 0 w 109"/>
                  <a:gd name="T69" fmla="*/ 1 h 212"/>
                  <a:gd name="T70" fmla="*/ 0 w 109"/>
                  <a:gd name="T71" fmla="*/ 1 h 212"/>
                  <a:gd name="T72" fmla="*/ 0 w 109"/>
                  <a:gd name="T73" fmla="*/ 1 h 212"/>
                  <a:gd name="T74" fmla="*/ 0 w 109"/>
                  <a:gd name="T75" fmla="*/ 1 h 212"/>
                  <a:gd name="T76" fmla="*/ 0 w 109"/>
                  <a:gd name="T77" fmla="*/ 1 h 212"/>
                  <a:gd name="T78" fmla="*/ 0 w 109"/>
                  <a:gd name="T79" fmla="*/ 1 h 212"/>
                  <a:gd name="T80" fmla="*/ 0 w 109"/>
                  <a:gd name="T81" fmla="*/ 1 h 212"/>
                  <a:gd name="T82" fmla="*/ 0 w 109"/>
                  <a:gd name="T83" fmla="*/ 1 h 2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09" h="212">
                    <a:moveTo>
                      <a:pt x="9" y="210"/>
                    </a:moveTo>
                    <a:lnTo>
                      <a:pt x="8" y="200"/>
                    </a:lnTo>
                    <a:lnTo>
                      <a:pt x="6" y="190"/>
                    </a:lnTo>
                    <a:lnTo>
                      <a:pt x="5" y="180"/>
                    </a:lnTo>
                    <a:lnTo>
                      <a:pt x="3" y="170"/>
                    </a:lnTo>
                    <a:lnTo>
                      <a:pt x="1" y="155"/>
                    </a:lnTo>
                    <a:lnTo>
                      <a:pt x="4" y="141"/>
                    </a:lnTo>
                    <a:lnTo>
                      <a:pt x="8" y="127"/>
                    </a:lnTo>
                    <a:lnTo>
                      <a:pt x="14" y="115"/>
                    </a:lnTo>
                    <a:lnTo>
                      <a:pt x="21" y="103"/>
                    </a:lnTo>
                    <a:lnTo>
                      <a:pt x="29" y="92"/>
                    </a:lnTo>
                    <a:lnTo>
                      <a:pt x="37" y="81"/>
                    </a:lnTo>
                    <a:lnTo>
                      <a:pt x="46" y="71"/>
                    </a:lnTo>
                    <a:lnTo>
                      <a:pt x="53" y="63"/>
                    </a:lnTo>
                    <a:lnTo>
                      <a:pt x="61" y="54"/>
                    </a:lnTo>
                    <a:lnTo>
                      <a:pt x="68" y="46"/>
                    </a:lnTo>
                    <a:lnTo>
                      <a:pt x="76" y="38"/>
                    </a:lnTo>
                    <a:lnTo>
                      <a:pt x="83" y="31"/>
                    </a:lnTo>
                    <a:lnTo>
                      <a:pt x="91" y="23"/>
                    </a:lnTo>
                    <a:lnTo>
                      <a:pt x="99" y="15"/>
                    </a:lnTo>
                    <a:lnTo>
                      <a:pt x="107" y="8"/>
                    </a:lnTo>
                    <a:lnTo>
                      <a:pt x="109" y="5"/>
                    </a:lnTo>
                    <a:lnTo>
                      <a:pt x="109" y="2"/>
                    </a:lnTo>
                    <a:lnTo>
                      <a:pt x="109" y="0"/>
                    </a:lnTo>
                    <a:lnTo>
                      <a:pt x="106" y="1"/>
                    </a:lnTo>
                    <a:lnTo>
                      <a:pt x="94" y="11"/>
                    </a:lnTo>
                    <a:lnTo>
                      <a:pt x="81" y="22"/>
                    </a:lnTo>
                    <a:lnTo>
                      <a:pt x="69" y="33"/>
                    </a:lnTo>
                    <a:lnTo>
                      <a:pt x="58" y="45"/>
                    </a:lnTo>
                    <a:lnTo>
                      <a:pt x="46" y="56"/>
                    </a:lnTo>
                    <a:lnTo>
                      <a:pt x="36" y="69"/>
                    </a:lnTo>
                    <a:lnTo>
                      <a:pt x="27" y="81"/>
                    </a:lnTo>
                    <a:lnTo>
                      <a:pt x="19" y="95"/>
                    </a:lnTo>
                    <a:lnTo>
                      <a:pt x="5" y="125"/>
                    </a:lnTo>
                    <a:lnTo>
                      <a:pt x="0" y="152"/>
                    </a:lnTo>
                    <a:lnTo>
                      <a:pt x="3" y="180"/>
                    </a:lnTo>
                    <a:lnTo>
                      <a:pt x="8" y="212"/>
                    </a:lnTo>
                    <a:lnTo>
                      <a:pt x="9" y="2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4" name="Freeform 693"/>
              <p:cNvSpPr>
                <a:spLocks/>
              </p:cNvSpPr>
              <p:nvPr/>
            </p:nvSpPr>
            <p:spPr bwMode="auto">
              <a:xfrm>
                <a:off x="1997" y="5301"/>
                <a:ext cx="118" cy="345"/>
              </a:xfrm>
              <a:custGeom>
                <a:avLst/>
                <a:gdLst>
                  <a:gd name="T0" fmla="*/ 1 w 235"/>
                  <a:gd name="T1" fmla="*/ 0 h 691"/>
                  <a:gd name="T2" fmla="*/ 1 w 235"/>
                  <a:gd name="T3" fmla="*/ 0 h 691"/>
                  <a:gd name="T4" fmla="*/ 1 w 235"/>
                  <a:gd name="T5" fmla="*/ 0 h 691"/>
                  <a:gd name="T6" fmla="*/ 1 w 235"/>
                  <a:gd name="T7" fmla="*/ 0 h 691"/>
                  <a:gd name="T8" fmla="*/ 1 w 235"/>
                  <a:gd name="T9" fmla="*/ 0 h 691"/>
                  <a:gd name="T10" fmla="*/ 1 w 235"/>
                  <a:gd name="T11" fmla="*/ 0 h 691"/>
                  <a:gd name="T12" fmla="*/ 1 w 235"/>
                  <a:gd name="T13" fmla="*/ 0 h 691"/>
                  <a:gd name="T14" fmla="*/ 0 w 235"/>
                  <a:gd name="T15" fmla="*/ 0 h 691"/>
                  <a:gd name="T16" fmla="*/ 1 w 235"/>
                  <a:gd name="T17" fmla="*/ 0 h 691"/>
                  <a:gd name="T18" fmla="*/ 1 w 235"/>
                  <a:gd name="T19" fmla="*/ 0 h 691"/>
                  <a:gd name="T20" fmla="*/ 1 w 235"/>
                  <a:gd name="T21" fmla="*/ 0 h 691"/>
                  <a:gd name="T22" fmla="*/ 1 w 235"/>
                  <a:gd name="T23" fmla="*/ 0 h 691"/>
                  <a:gd name="T24" fmla="*/ 1 w 235"/>
                  <a:gd name="T25" fmla="*/ 0 h 691"/>
                  <a:gd name="T26" fmla="*/ 1 w 235"/>
                  <a:gd name="T27" fmla="*/ 0 h 691"/>
                  <a:gd name="T28" fmla="*/ 1 w 235"/>
                  <a:gd name="T29" fmla="*/ 0 h 691"/>
                  <a:gd name="T30" fmla="*/ 1 w 235"/>
                  <a:gd name="T31" fmla="*/ 0 h 691"/>
                  <a:gd name="T32" fmla="*/ 1 w 235"/>
                  <a:gd name="T33" fmla="*/ 0 h 691"/>
                  <a:gd name="T34" fmla="*/ 1 w 235"/>
                  <a:gd name="T35" fmla="*/ 0 h 691"/>
                  <a:gd name="T36" fmla="*/ 1 w 235"/>
                  <a:gd name="T37" fmla="*/ 0 h 691"/>
                  <a:gd name="T38" fmla="*/ 1 w 235"/>
                  <a:gd name="T39" fmla="*/ 0 h 691"/>
                  <a:gd name="T40" fmla="*/ 1 w 235"/>
                  <a:gd name="T41" fmla="*/ 0 h 691"/>
                  <a:gd name="T42" fmla="*/ 1 w 235"/>
                  <a:gd name="T43" fmla="*/ 0 h 691"/>
                  <a:gd name="T44" fmla="*/ 1 w 235"/>
                  <a:gd name="T45" fmla="*/ 0 h 691"/>
                  <a:gd name="T46" fmla="*/ 1 w 235"/>
                  <a:gd name="T47" fmla="*/ 0 h 691"/>
                  <a:gd name="T48" fmla="*/ 1 w 235"/>
                  <a:gd name="T49" fmla="*/ 0 h 691"/>
                  <a:gd name="T50" fmla="*/ 1 w 235"/>
                  <a:gd name="T51" fmla="*/ 0 h 691"/>
                  <a:gd name="T52" fmla="*/ 1 w 235"/>
                  <a:gd name="T53" fmla="*/ 0 h 691"/>
                  <a:gd name="T54" fmla="*/ 1 w 235"/>
                  <a:gd name="T55" fmla="*/ 0 h 691"/>
                  <a:gd name="T56" fmla="*/ 1 w 235"/>
                  <a:gd name="T57" fmla="*/ 0 h 691"/>
                  <a:gd name="T58" fmla="*/ 1 w 235"/>
                  <a:gd name="T59" fmla="*/ 0 h 691"/>
                  <a:gd name="T60" fmla="*/ 1 w 235"/>
                  <a:gd name="T61" fmla="*/ 0 h 691"/>
                  <a:gd name="T62" fmla="*/ 1 w 235"/>
                  <a:gd name="T63" fmla="*/ 0 h 691"/>
                  <a:gd name="T64" fmla="*/ 1 w 235"/>
                  <a:gd name="T65" fmla="*/ 0 h 691"/>
                  <a:gd name="T66" fmla="*/ 1 w 235"/>
                  <a:gd name="T67" fmla="*/ 0 h 691"/>
                  <a:gd name="T68" fmla="*/ 1 w 235"/>
                  <a:gd name="T69" fmla="*/ 0 h 691"/>
                  <a:gd name="T70" fmla="*/ 1 w 235"/>
                  <a:gd name="T71" fmla="*/ 0 h 691"/>
                  <a:gd name="T72" fmla="*/ 1 w 235"/>
                  <a:gd name="T73" fmla="*/ 0 h 691"/>
                  <a:gd name="T74" fmla="*/ 1 w 235"/>
                  <a:gd name="T75" fmla="*/ 0 h 691"/>
                  <a:gd name="T76" fmla="*/ 1 w 235"/>
                  <a:gd name="T77" fmla="*/ 0 h 691"/>
                  <a:gd name="T78" fmla="*/ 1 w 235"/>
                  <a:gd name="T79" fmla="*/ 0 h 691"/>
                  <a:gd name="T80" fmla="*/ 1 w 235"/>
                  <a:gd name="T81" fmla="*/ 0 h 691"/>
                  <a:gd name="T82" fmla="*/ 1 w 235"/>
                  <a:gd name="T83" fmla="*/ 0 h 691"/>
                  <a:gd name="T84" fmla="*/ 1 w 235"/>
                  <a:gd name="T85" fmla="*/ 0 h 691"/>
                  <a:gd name="T86" fmla="*/ 1 w 235"/>
                  <a:gd name="T87" fmla="*/ 0 h 691"/>
                  <a:gd name="T88" fmla="*/ 1 w 235"/>
                  <a:gd name="T89" fmla="*/ 0 h 691"/>
                  <a:gd name="T90" fmla="*/ 1 w 235"/>
                  <a:gd name="T91" fmla="*/ 0 h 691"/>
                  <a:gd name="T92" fmla="*/ 1 w 235"/>
                  <a:gd name="T93" fmla="*/ 0 h 691"/>
                  <a:gd name="T94" fmla="*/ 1 w 235"/>
                  <a:gd name="T95" fmla="*/ 0 h 691"/>
                  <a:gd name="T96" fmla="*/ 1 w 235"/>
                  <a:gd name="T97" fmla="*/ 0 h 691"/>
                  <a:gd name="T98" fmla="*/ 1 w 235"/>
                  <a:gd name="T99" fmla="*/ 0 h 691"/>
                  <a:gd name="T100" fmla="*/ 1 w 235"/>
                  <a:gd name="T101" fmla="*/ 0 h 691"/>
                  <a:gd name="T102" fmla="*/ 1 w 235"/>
                  <a:gd name="T103" fmla="*/ 0 h 691"/>
                  <a:gd name="T104" fmla="*/ 1 w 235"/>
                  <a:gd name="T105" fmla="*/ 0 h 691"/>
                  <a:gd name="T106" fmla="*/ 1 w 235"/>
                  <a:gd name="T107" fmla="*/ 0 h 691"/>
                  <a:gd name="T108" fmla="*/ 1 w 235"/>
                  <a:gd name="T109" fmla="*/ 0 h 691"/>
                  <a:gd name="T110" fmla="*/ 1 w 235"/>
                  <a:gd name="T111" fmla="*/ 0 h 691"/>
                  <a:gd name="T112" fmla="*/ 1 w 235"/>
                  <a:gd name="T113" fmla="*/ 0 h 691"/>
                  <a:gd name="T114" fmla="*/ 1 w 235"/>
                  <a:gd name="T115" fmla="*/ 0 h 69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35" h="691">
                    <a:moveTo>
                      <a:pt x="104" y="0"/>
                    </a:moveTo>
                    <a:lnTo>
                      <a:pt x="83" y="33"/>
                    </a:lnTo>
                    <a:lnTo>
                      <a:pt x="61" y="65"/>
                    </a:lnTo>
                    <a:lnTo>
                      <a:pt x="40" y="99"/>
                    </a:lnTo>
                    <a:lnTo>
                      <a:pt x="23" y="134"/>
                    </a:lnTo>
                    <a:lnTo>
                      <a:pt x="9" y="168"/>
                    </a:lnTo>
                    <a:lnTo>
                      <a:pt x="1" y="205"/>
                    </a:lnTo>
                    <a:lnTo>
                      <a:pt x="0" y="243"/>
                    </a:lnTo>
                    <a:lnTo>
                      <a:pt x="7" y="281"/>
                    </a:lnTo>
                    <a:lnTo>
                      <a:pt x="16" y="308"/>
                    </a:lnTo>
                    <a:lnTo>
                      <a:pt x="30" y="332"/>
                    </a:lnTo>
                    <a:lnTo>
                      <a:pt x="45" y="356"/>
                    </a:lnTo>
                    <a:lnTo>
                      <a:pt x="62" y="379"/>
                    </a:lnTo>
                    <a:lnTo>
                      <a:pt x="79" y="402"/>
                    </a:lnTo>
                    <a:lnTo>
                      <a:pt x="99" y="425"/>
                    </a:lnTo>
                    <a:lnTo>
                      <a:pt x="119" y="447"/>
                    </a:lnTo>
                    <a:lnTo>
                      <a:pt x="137" y="470"/>
                    </a:lnTo>
                    <a:lnTo>
                      <a:pt x="154" y="493"/>
                    </a:lnTo>
                    <a:lnTo>
                      <a:pt x="170" y="517"/>
                    </a:lnTo>
                    <a:lnTo>
                      <a:pt x="183" y="542"/>
                    </a:lnTo>
                    <a:lnTo>
                      <a:pt x="195" y="567"/>
                    </a:lnTo>
                    <a:lnTo>
                      <a:pt x="202" y="593"/>
                    </a:lnTo>
                    <a:lnTo>
                      <a:pt x="204" y="621"/>
                    </a:lnTo>
                    <a:lnTo>
                      <a:pt x="203" y="651"/>
                    </a:lnTo>
                    <a:lnTo>
                      <a:pt x="196" y="682"/>
                    </a:lnTo>
                    <a:lnTo>
                      <a:pt x="195" y="689"/>
                    </a:lnTo>
                    <a:lnTo>
                      <a:pt x="199" y="691"/>
                    </a:lnTo>
                    <a:lnTo>
                      <a:pt x="204" y="690"/>
                    </a:lnTo>
                    <a:lnTo>
                      <a:pt x="208" y="684"/>
                    </a:lnTo>
                    <a:lnTo>
                      <a:pt x="223" y="649"/>
                    </a:lnTo>
                    <a:lnTo>
                      <a:pt x="233" y="614"/>
                    </a:lnTo>
                    <a:lnTo>
                      <a:pt x="235" y="578"/>
                    </a:lnTo>
                    <a:lnTo>
                      <a:pt x="233" y="544"/>
                    </a:lnTo>
                    <a:lnTo>
                      <a:pt x="226" y="509"/>
                    </a:lnTo>
                    <a:lnTo>
                      <a:pt x="213" y="475"/>
                    </a:lnTo>
                    <a:lnTo>
                      <a:pt x="198" y="441"/>
                    </a:lnTo>
                    <a:lnTo>
                      <a:pt x="178" y="409"/>
                    </a:lnTo>
                    <a:lnTo>
                      <a:pt x="166" y="392"/>
                    </a:lnTo>
                    <a:lnTo>
                      <a:pt x="153" y="375"/>
                    </a:lnTo>
                    <a:lnTo>
                      <a:pt x="139" y="358"/>
                    </a:lnTo>
                    <a:lnTo>
                      <a:pt x="125" y="342"/>
                    </a:lnTo>
                    <a:lnTo>
                      <a:pt x="110" y="327"/>
                    </a:lnTo>
                    <a:lnTo>
                      <a:pt x="94" y="312"/>
                    </a:lnTo>
                    <a:lnTo>
                      <a:pt x="79" y="299"/>
                    </a:lnTo>
                    <a:lnTo>
                      <a:pt x="64" y="284"/>
                    </a:lnTo>
                    <a:lnTo>
                      <a:pt x="38" y="249"/>
                    </a:lnTo>
                    <a:lnTo>
                      <a:pt x="25" y="213"/>
                    </a:lnTo>
                    <a:lnTo>
                      <a:pt x="24" y="177"/>
                    </a:lnTo>
                    <a:lnTo>
                      <a:pt x="31" y="141"/>
                    </a:lnTo>
                    <a:lnTo>
                      <a:pt x="45" y="104"/>
                    </a:lnTo>
                    <a:lnTo>
                      <a:pt x="63" y="68"/>
                    </a:lnTo>
                    <a:lnTo>
                      <a:pt x="84" y="34"/>
                    </a:lnTo>
                    <a:lnTo>
                      <a:pt x="105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5" name="Freeform 694"/>
              <p:cNvSpPr>
                <a:spLocks/>
              </p:cNvSpPr>
              <p:nvPr/>
            </p:nvSpPr>
            <p:spPr bwMode="auto">
              <a:xfrm>
                <a:off x="2144" y="5361"/>
                <a:ext cx="261" cy="298"/>
              </a:xfrm>
              <a:custGeom>
                <a:avLst/>
                <a:gdLst>
                  <a:gd name="T0" fmla="*/ 1 w 522"/>
                  <a:gd name="T1" fmla="*/ 0 h 598"/>
                  <a:gd name="T2" fmla="*/ 1 w 522"/>
                  <a:gd name="T3" fmla="*/ 0 h 598"/>
                  <a:gd name="T4" fmla="*/ 1 w 522"/>
                  <a:gd name="T5" fmla="*/ 0 h 598"/>
                  <a:gd name="T6" fmla="*/ 0 w 522"/>
                  <a:gd name="T7" fmla="*/ 0 h 598"/>
                  <a:gd name="T8" fmla="*/ 1 w 522"/>
                  <a:gd name="T9" fmla="*/ 0 h 598"/>
                  <a:gd name="T10" fmla="*/ 1 w 522"/>
                  <a:gd name="T11" fmla="*/ 0 h 598"/>
                  <a:gd name="T12" fmla="*/ 1 w 522"/>
                  <a:gd name="T13" fmla="*/ 0 h 598"/>
                  <a:gd name="T14" fmla="*/ 1 w 522"/>
                  <a:gd name="T15" fmla="*/ 0 h 598"/>
                  <a:gd name="T16" fmla="*/ 1 w 522"/>
                  <a:gd name="T17" fmla="*/ 0 h 598"/>
                  <a:gd name="T18" fmla="*/ 1 w 522"/>
                  <a:gd name="T19" fmla="*/ 0 h 598"/>
                  <a:gd name="T20" fmla="*/ 1 w 522"/>
                  <a:gd name="T21" fmla="*/ 0 h 598"/>
                  <a:gd name="T22" fmla="*/ 1 w 522"/>
                  <a:gd name="T23" fmla="*/ 0 h 598"/>
                  <a:gd name="T24" fmla="*/ 1 w 522"/>
                  <a:gd name="T25" fmla="*/ 0 h 598"/>
                  <a:gd name="T26" fmla="*/ 1 w 522"/>
                  <a:gd name="T27" fmla="*/ 0 h 598"/>
                  <a:gd name="T28" fmla="*/ 1 w 522"/>
                  <a:gd name="T29" fmla="*/ 0 h 598"/>
                  <a:gd name="T30" fmla="*/ 1 w 522"/>
                  <a:gd name="T31" fmla="*/ 0 h 598"/>
                  <a:gd name="T32" fmla="*/ 1 w 522"/>
                  <a:gd name="T33" fmla="*/ 0 h 598"/>
                  <a:gd name="T34" fmla="*/ 1 w 522"/>
                  <a:gd name="T35" fmla="*/ 0 h 598"/>
                  <a:gd name="T36" fmla="*/ 1 w 522"/>
                  <a:gd name="T37" fmla="*/ 0 h 598"/>
                  <a:gd name="T38" fmla="*/ 1 w 522"/>
                  <a:gd name="T39" fmla="*/ 0 h 598"/>
                  <a:gd name="T40" fmla="*/ 1 w 522"/>
                  <a:gd name="T41" fmla="*/ 0 h 598"/>
                  <a:gd name="T42" fmla="*/ 1 w 522"/>
                  <a:gd name="T43" fmla="*/ 0 h 598"/>
                  <a:gd name="T44" fmla="*/ 1 w 522"/>
                  <a:gd name="T45" fmla="*/ 0 h 598"/>
                  <a:gd name="T46" fmla="*/ 1 w 522"/>
                  <a:gd name="T47" fmla="*/ 0 h 598"/>
                  <a:gd name="T48" fmla="*/ 1 w 522"/>
                  <a:gd name="T49" fmla="*/ 0 h 598"/>
                  <a:gd name="T50" fmla="*/ 1 w 522"/>
                  <a:gd name="T51" fmla="*/ 0 h 598"/>
                  <a:gd name="T52" fmla="*/ 1 w 522"/>
                  <a:gd name="T53" fmla="*/ 0 h 598"/>
                  <a:gd name="T54" fmla="*/ 1 w 522"/>
                  <a:gd name="T55" fmla="*/ 0 h 598"/>
                  <a:gd name="T56" fmla="*/ 1 w 522"/>
                  <a:gd name="T57" fmla="*/ 0 h 598"/>
                  <a:gd name="T58" fmla="*/ 1 w 522"/>
                  <a:gd name="T59" fmla="*/ 0 h 598"/>
                  <a:gd name="T60" fmla="*/ 1 w 522"/>
                  <a:gd name="T61" fmla="*/ 0 h 598"/>
                  <a:gd name="T62" fmla="*/ 1 w 522"/>
                  <a:gd name="T63" fmla="*/ 0 h 598"/>
                  <a:gd name="T64" fmla="*/ 1 w 522"/>
                  <a:gd name="T65" fmla="*/ 0 h 598"/>
                  <a:gd name="T66" fmla="*/ 1 w 522"/>
                  <a:gd name="T67" fmla="*/ 0 h 598"/>
                  <a:gd name="T68" fmla="*/ 1 w 522"/>
                  <a:gd name="T69" fmla="*/ 0 h 598"/>
                  <a:gd name="T70" fmla="*/ 1 w 522"/>
                  <a:gd name="T71" fmla="*/ 0 h 598"/>
                  <a:gd name="T72" fmla="*/ 1 w 522"/>
                  <a:gd name="T73" fmla="*/ 0 h 598"/>
                  <a:gd name="T74" fmla="*/ 1 w 522"/>
                  <a:gd name="T75" fmla="*/ 0 h 598"/>
                  <a:gd name="T76" fmla="*/ 1 w 522"/>
                  <a:gd name="T77" fmla="*/ 0 h 598"/>
                  <a:gd name="T78" fmla="*/ 1 w 522"/>
                  <a:gd name="T79" fmla="*/ 0 h 598"/>
                  <a:gd name="T80" fmla="*/ 1 w 522"/>
                  <a:gd name="T81" fmla="*/ 0 h 598"/>
                  <a:gd name="T82" fmla="*/ 1 w 522"/>
                  <a:gd name="T83" fmla="*/ 0 h 598"/>
                  <a:gd name="T84" fmla="*/ 1 w 522"/>
                  <a:gd name="T85" fmla="*/ 0 h 598"/>
                  <a:gd name="T86" fmla="*/ 1 w 522"/>
                  <a:gd name="T87" fmla="*/ 0 h 598"/>
                  <a:gd name="T88" fmla="*/ 1 w 522"/>
                  <a:gd name="T89" fmla="*/ 0 h 598"/>
                  <a:gd name="T90" fmla="*/ 1 w 522"/>
                  <a:gd name="T91" fmla="*/ 0 h 598"/>
                  <a:gd name="T92" fmla="*/ 1 w 522"/>
                  <a:gd name="T93" fmla="*/ 0 h 598"/>
                  <a:gd name="T94" fmla="*/ 1 w 522"/>
                  <a:gd name="T95" fmla="*/ 0 h 598"/>
                  <a:gd name="T96" fmla="*/ 1 w 522"/>
                  <a:gd name="T97" fmla="*/ 0 h 598"/>
                  <a:gd name="T98" fmla="*/ 1 w 522"/>
                  <a:gd name="T99" fmla="*/ 0 h 598"/>
                  <a:gd name="T100" fmla="*/ 1 w 522"/>
                  <a:gd name="T101" fmla="*/ 0 h 598"/>
                  <a:gd name="T102" fmla="*/ 1 w 522"/>
                  <a:gd name="T103" fmla="*/ 0 h 598"/>
                  <a:gd name="T104" fmla="*/ 1 w 522"/>
                  <a:gd name="T105" fmla="*/ 0 h 598"/>
                  <a:gd name="T106" fmla="*/ 1 w 522"/>
                  <a:gd name="T107" fmla="*/ 0 h 598"/>
                  <a:gd name="T108" fmla="*/ 1 w 522"/>
                  <a:gd name="T109" fmla="*/ 0 h 598"/>
                  <a:gd name="T110" fmla="*/ 1 w 522"/>
                  <a:gd name="T111" fmla="*/ 0 h 598"/>
                  <a:gd name="T112" fmla="*/ 1 w 522"/>
                  <a:gd name="T113" fmla="*/ 0 h 59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22" h="598">
                    <a:moveTo>
                      <a:pt x="72" y="0"/>
                    </a:moveTo>
                    <a:lnTo>
                      <a:pt x="58" y="16"/>
                    </a:lnTo>
                    <a:lnTo>
                      <a:pt x="45" y="33"/>
                    </a:lnTo>
                    <a:lnTo>
                      <a:pt x="32" y="50"/>
                    </a:lnTo>
                    <a:lnTo>
                      <a:pt x="20" y="66"/>
                    </a:lnTo>
                    <a:lnTo>
                      <a:pt x="11" y="83"/>
                    </a:lnTo>
                    <a:lnTo>
                      <a:pt x="3" y="103"/>
                    </a:lnTo>
                    <a:lnTo>
                      <a:pt x="0" y="122"/>
                    </a:lnTo>
                    <a:lnTo>
                      <a:pt x="0" y="144"/>
                    </a:lnTo>
                    <a:lnTo>
                      <a:pt x="2" y="153"/>
                    </a:lnTo>
                    <a:lnTo>
                      <a:pt x="5" y="162"/>
                    </a:lnTo>
                    <a:lnTo>
                      <a:pt x="11" y="172"/>
                    </a:lnTo>
                    <a:lnTo>
                      <a:pt x="18" y="180"/>
                    </a:lnTo>
                    <a:lnTo>
                      <a:pt x="25" y="188"/>
                    </a:lnTo>
                    <a:lnTo>
                      <a:pt x="33" y="196"/>
                    </a:lnTo>
                    <a:lnTo>
                      <a:pt x="40" y="203"/>
                    </a:lnTo>
                    <a:lnTo>
                      <a:pt x="47" y="210"/>
                    </a:lnTo>
                    <a:lnTo>
                      <a:pt x="64" y="227"/>
                    </a:lnTo>
                    <a:lnTo>
                      <a:pt x="80" y="243"/>
                    </a:lnTo>
                    <a:lnTo>
                      <a:pt x="97" y="260"/>
                    </a:lnTo>
                    <a:lnTo>
                      <a:pt x="112" y="278"/>
                    </a:lnTo>
                    <a:lnTo>
                      <a:pt x="125" y="296"/>
                    </a:lnTo>
                    <a:lnTo>
                      <a:pt x="138" y="316"/>
                    </a:lnTo>
                    <a:lnTo>
                      <a:pt x="151" y="335"/>
                    </a:lnTo>
                    <a:lnTo>
                      <a:pt x="161" y="357"/>
                    </a:lnTo>
                    <a:lnTo>
                      <a:pt x="169" y="379"/>
                    </a:lnTo>
                    <a:lnTo>
                      <a:pt x="177" y="403"/>
                    </a:lnTo>
                    <a:lnTo>
                      <a:pt x="185" y="427"/>
                    </a:lnTo>
                    <a:lnTo>
                      <a:pt x="196" y="450"/>
                    </a:lnTo>
                    <a:lnTo>
                      <a:pt x="208" y="470"/>
                    </a:lnTo>
                    <a:lnTo>
                      <a:pt x="224" y="486"/>
                    </a:lnTo>
                    <a:lnTo>
                      <a:pt x="246" y="494"/>
                    </a:lnTo>
                    <a:lnTo>
                      <a:pt x="273" y="494"/>
                    </a:lnTo>
                    <a:lnTo>
                      <a:pt x="291" y="490"/>
                    </a:lnTo>
                    <a:lnTo>
                      <a:pt x="309" y="484"/>
                    </a:lnTo>
                    <a:lnTo>
                      <a:pt x="325" y="477"/>
                    </a:lnTo>
                    <a:lnTo>
                      <a:pt x="341" y="470"/>
                    </a:lnTo>
                    <a:lnTo>
                      <a:pt x="357" y="464"/>
                    </a:lnTo>
                    <a:lnTo>
                      <a:pt x="375" y="461"/>
                    </a:lnTo>
                    <a:lnTo>
                      <a:pt x="394" y="461"/>
                    </a:lnTo>
                    <a:lnTo>
                      <a:pt x="416" y="467"/>
                    </a:lnTo>
                    <a:lnTo>
                      <a:pt x="433" y="476"/>
                    </a:lnTo>
                    <a:lnTo>
                      <a:pt x="448" y="490"/>
                    </a:lnTo>
                    <a:lnTo>
                      <a:pt x="461" y="507"/>
                    </a:lnTo>
                    <a:lnTo>
                      <a:pt x="473" y="525"/>
                    </a:lnTo>
                    <a:lnTo>
                      <a:pt x="484" y="544"/>
                    </a:lnTo>
                    <a:lnTo>
                      <a:pt x="494" y="563"/>
                    </a:lnTo>
                    <a:lnTo>
                      <a:pt x="504" y="582"/>
                    </a:lnTo>
                    <a:lnTo>
                      <a:pt x="516" y="598"/>
                    </a:lnTo>
                    <a:lnTo>
                      <a:pt x="518" y="598"/>
                    </a:lnTo>
                    <a:lnTo>
                      <a:pt x="521" y="596"/>
                    </a:lnTo>
                    <a:lnTo>
                      <a:pt x="522" y="593"/>
                    </a:lnTo>
                    <a:lnTo>
                      <a:pt x="521" y="591"/>
                    </a:lnTo>
                    <a:lnTo>
                      <a:pt x="506" y="568"/>
                    </a:lnTo>
                    <a:lnTo>
                      <a:pt x="494" y="546"/>
                    </a:lnTo>
                    <a:lnTo>
                      <a:pt x="484" y="525"/>
                    </a:lnTo>
                    <a:lnTo>
                      <a:pt x="475" y="505"/>
                    </a:lnTo>
                    <a:lnTo>
                      <a:pt x="463" y="486"/>
                    </a:lnTo>
                    <a:lnTo>
                      <a:pt x="449" y="470"/>
                    </a:lnTo>
                    <a:lnTo>
                      <a:pt x="431" y="455"/>
                    </a:lnTo>
                    <a:lnTo>
                      <a:pt x="407" y="442"/>
                    </a:lnTo>
                    <a:lnTo>
                      <a:pt x="394" y="438"/>
                    </a:lnTo>
                    <a:lnTo>
                      <a:pt x="380" y="437"/>
                    </a:lnTo>
                    <a:lnTo>
                      <a:pt x="367" y="437"/>
                    </a:lnTo>
                    <a:lnTo>
                      <a:pt x="356" y="439"/>
                    </a:lnTo>
                    <a:lnTo>
                      <a:pt x="343" y="441"/>
                    </a:lnTo>
                    <a:lnTo>
                      <a:pt x="332" y="446"/>
                    </a:lnTo>
                    <a:lnTo>
                      <a:pt x="320" y="450"/>
                    </a:lnTo>
                    <a:lnTo>
                      <a:pt x="309" y="455"/>
                    </a:lnTo>
                    <a:lnTo>
                      <a:pt x="297" y="460"/>
                    </a:lnTo>
                    <a:lnTo>
                      <a:pt x="286" y="462"/>
                    </a:lnTo>
                    <a:lnTo>
                      <a:pt x="274" y="464"/>
                    </a:lnTo>
                    <a:lnTo>
                      <a:pt x="262" y="464"/>
                    </a:lnTo>
                    <a:lnTo>
                      <a:pt x="251" y="463"/>
                    </a:lnTo>
                    <a:lnTo>
                      <a:pt x="239" y="458"/>
                    </a:lnTo>
                    <a:lnTo>
                      <a:pt x="228" y="450"/>
                    </a:lnTo>
                    <a:lnTo>
                      <a:pt x="216" y="440"/>
                    </a:lnTo>
                    <a:lnTo>
                      <a:pt x="209" y="431"/>
                    </a:lnTo>
                    <a:lnTo>
                      <a:pt x="203" y="418"/>
                    </a:lnTo>
                    <a:lnTo>
                      <a:pt x="198" y="405"/>
                    </a:lnTo>
                    <a:lnTo>
                      <a:pt x="193" y="392"/>
                    </a:lnTo>
                    <a:lnTo>
                      <a:pt x="190" y="378"/>
                    </a:lnTo>
                    <a:lnTo>
                      <a:pt x="186" y="364"/>
                    </a:lnTo>
                    <a:lnTo>
                      <a:pt x="183" y="350"/>
                    </a:lnTo>
                    <a:lnTo>
                      <a:pt x="178" y="339"/>
                    </a:lnTo>
                    <a:lnTo>
                      <a:pt x="174" y="327"/>
                    </a:lnTo>
                    <a:lnTo>
                      <a:pt x="169" y="317"/>
                    </a:lnTo>
                    <a:lnTo>
                      <a:pt x="163" y="306"/>
                    </a:lnTo>
                    <a:lnTo>
                      <a:pt x="158" y="295"/>
                    </a:lnTo>
                    <a:lnTo>
                      <a:pt x="151" y="285"/>
                    </a:lnTo>
                    <a:lnTo>
                      <a:pt x="144" y="274"/>
                    </a:lnTo>
                    <a:lnTo>
                      <a:pt x="137" y="265"/>
                    </a:lnTo>
                    <a:lnTo>
                      <a:pt x="130" y="255"/>
                    </a:lnTo>
                    <a:lnTo>
                      <a:pt x="121" y="244"/>
                    </a:lnTo>
                    <a:lnTo>
                      <a:pt x="112" y="234"/>
                    </a:lnTo>
                    <a:lnTo>
                      <a:pt x="101" y="224"/>
                    </a:lnTo>
                    <a:lnTo>
                      <a:pt x="90" y="214"/>
                    </a:lnTo>
                    <a:lnTo>
                      <a:pt x="78" y="205"/>
                    </a:lnTo>
                    <a:lnTo>
                      <a:pt x="67" y="197"/>
                    </a:lnTo>
                    <a:lnTo>
                      <a:pt x="56" y="188"/>
                    </a:lnTo>
                    <a:lnTo>
                      <a:pt x="45" y="180"/>
                    </a:lnTo>
                    <a:lnTo>
                      <a:pt x="25" y="158"/>
                    </a:lnTo>
                    <a:lnTo>
                      <a:pt x="15" y="135"/>
                    </a:lnTo>
                    <a:lnTo>
                      <a:pt x="14" y="112"/>
                    </a:lnTo>
                    <a:lnTo>
                      <a:pt x="19" y="88"/>
                    </a:lnTo>
                    <a:lnTo>
                      <a:pt x="31" y="63"/>
                    </a:lnTo>
                    <a:lnTo>
                      <a:pt x="45" y="42"/>
                    </a:lnTo>
                    <a:lnTo>
                      <a:pt x="60" y="20"/>
                    </a:lnTo>
                    <a:lnTo>
                      <a:pt x="73" y="1"/>
                    </a:lnTo>
                    <a:lnTo>
                      <a:pt x="73" y="0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6" name="Freeform 695"/>
              <p:cNvSpPr>
                <a:spLocks/>
              </p:cNvSpPr>
              <p:nvPr/>
            </p:nvSpPr>
            <p:spPr bwMode="auto">
              <a:xfrm>
                <a:off x="2211" y="5604"/>
                <a:ext cx="186" cy="34"/>
              </a:xfrm>
              <a:custGeom>
                <a:avLst/>
                <a:gdLst>
                  <a:gd name="T0" fmla="*/ 0 w 374"/>
                  <a:gd name="T1" fmla="*/ 1 h 68"/>
                  <a:gd name="T2" fmla="*/ 0 w 374"/>
                  <a:gd name="T3" fmla="*/ 1 h 68"/>
                  <a:gd name="T4" fmla="*/ 0 w 374"/>
                  <a:gd name="T5" fmla="*/ 1 h 68"/>
                  <a:gd name="T6" fmla="*/ 0 w 374"/>
                  <a:gd name="T7" fmla="*/ 1 h 68"/>
                  <a:gd name="T8" fmla="*/ 0 w 374"/>
                  <a:gd name="T9" fmla="*/ 1 h 68"/>
                  <a:gd name="T10" fmla="*/ 0 w 374"/>
                  <a:gd name="T11" fmla="*/ 1 h 68"/>
                  <a:gd name="T12" fmla="*/ 0 w 374"/>
                  <a:gd name="T13" fmla="*/ 1 h 68"/>
                  <a:gd name="T14" fmla="*/ 0 w 374"/>
                  <a:gd name="T15" fmla="*/ 1 h 68"/>
                  <a:gd name="T16" fmla="*/ 0 w 374"/>
                  <a:gd name="T17" fmla="*/ 1 h 68"/>
                  <a:gd name="T18" fmla="*/ 0 w 374"/>
                  <a:gd name="T19" fmla="*/ 1 h 68"/>
                  <a:gd name="T20" fmla="*/ 0 w 374"/>
                  <a:gd name="T21" fmla="*/ 1 h 68"/>
                  <a:gd name="T22" fmla="*/ 0 w 374"/>
                  <a:gd name="T23" fmla="*/ 1 h 68"/>
                  <a:gd name="T24" fmla="*/ 0 w 374"/>
                  <a:gd name="T25" fmla="*/ 1 h 68"/>
                  <a:gd name="T26" fmla="*/ 0 w 374"/>
                  <a:gd name="T27" fmla="*/ 1 h 68"/>
                  <a:gd name="T28" fmla="*/ 0 w 374"/>
                  <a:gd name="T29" fmla="*/ 1 h 68"/>
                  <a:gd name="T30" fmla="*/ 0 w 374"/>
                  <a:gd name="T31" fmla="*/ 1 h 68"/>
                  <a:gd name="T32" fmla="*/ 0 w 374"/>
                  <a:gd name="T33" fmla="*/ 1 h 68"/>
                  <a:gd name="T34" fmla="*/ 0 w 374"/>
                  <a:gd name="T35" fmla="*/ 1 h 68"/>
                  <a:gd name="T36" fmla="*/ 0 w 374"/>
                  <a:gd name="T37" fmla="*/ 1 h 68"/>
                  <a:gd name="T38" fmla="*/ 0 w 374"/>
                  <a:gd name="T39" fmla="*/ 1 h 68"/>
                  <a:gd name="T40" fmla="*/ 0 w 374"/>
                  <a:gd name="T41" fmla="*/ 1 h 68"/>
                  <a:gd name="T42" fmla="*/ 0 w 374"/>
                  <a:gd name="T43" fmla="*/ 1 h 68"/>
                  <a:gd name="T44" fmla="*/ 0 w 374"/>
                  <a:gd name="T45" fmla="*/ 1 h 68"/>
                  <a:gd name="T46" fmla="*/ 0 w 374"/>
                  <a:gd name="T47" fmla="*/ 1 h 68"/>
                  <a:gd name="T48" fmla="*/ 0 w 374"/>
                  <a:gd name="T49" fmla="*/ 1 h 68"/>
                  <a:gd name="T50" fmla="*/ 0 w 374"/>
                  <a:gd name="T51" fmla="*/ 1 h 68"/>
                  <a:gd name="T52" fmla="*/ 0 w 374"/>
                  <a:gd name="T53" fmla="*/ 1 h 68"/>
                  <a:gd name="T54" fmla="*/ 0 w 374"/>
                  <a:gd name="T55" fmla="*/ 1 h 68"/>
                  <a:gd name="T56" fmla="*/ 0 w 374"/>
                  <a:gd name="T57" fmla="*/ 1 h 68"/>
                  <a:gd name="T58" fmla="*/ 0 w 374"/>
                  <a:gd name="T59" fmla="*/ 1 h 68"/>
                  <a:gd name="T60" fmla="*/ 0 w 374"/>
                  <a:gd name="T61" fmla="*/ 1 h 68"/>
                  <a:gd name="T62" fmla="*/ 0 w 374"/>
                  <a:gd name="T63" fmla="*/ 1 h 68"/>
                  <a:gd name="T64" fmla="*/ 0 w 374"/>
                  <a:gd name="T65" fmla="*/ 1 h 68"/>
                  <a:gd name="T66" fmla="*/ 0 w 374"/>
                  <a:gd name="T67" fmla="*/ 1 h 68"/>
                  <a:gd name="T68" fmla="*/ 0 w 374"/>
                  <a:gd name="T69" fmla="*/ 0 h 68"/>
                  <a:gd name="T70" fmla="*/ 0 w 374"/>
                  <a:gd name="T71" fmla="*/ 1 h 68"/>
                  <a:gd name="T72" fmla="*/ 0 w 374"/>
                  <a:gd name="T73" fmla="*/ 1 h 68"/>
                  <a:gd name="T74" fmla="*/ 0 w 374"/>
                  <a:gd name="T75" fmla="*/ 1 h 68"/>
                  <a:gd name="T76" fmla="*/ 0 w 374"/>
                  <a:gd name="T77" fmla="*/ 1 h 68"/>
                  <a:gd name="T78" fmla="*/ 0 w 374"/>
                  <a:gd name="T79" fmla="*/ 1 h 68"/>
                  <a:gd name="T80" fmla="*/ 0 w 374"/>
                  <a:gd name="T81" fmla="*/ 1 h 68"/>
                  <a:gd name="T82" fmla="*/ 0 w 374"/>
                  <a:gd name="T83" fmla="*/ 1 h 68"/>
                  <a:gd name="T84" fmla="*/ 0 w 374"/>
                  <a:gd name="T85" fmla="*/ 1 h 68"/>
                  <a:gd name="T86" fmla="*/ 0 w 374"/>
                  <a:gd name="T87" fmla="*/ 1 h 68"/>
                  <a:gd name="T88" fmla="*/ 0 w 374"/>
                  <a:gd name="T89" fmla="*/ 1 h 68"/>
                  <a:gd name="T90" fmla="*/ 0 w 374"/>
                  <a:gd name="T91" fmla="*/ 1 h 68"/>
                  <a:gd name="T92" fmla="*/ 0 w 374"/>
                  <a:gd name="T93" fmla="*/ 1 h 68"/>
                  <a:gd name="T94" fmla="*/ 0 w 374"/>
                  <a:gd name="T95" fmla="*/ 1 h 68"/>
                  <a:gd name="T96" fmla="*/ 0 w 374"/>
                  <a:gd name="T97" fmla="*/ 1 h 68"/>
                  <a:gd name="T98" fmla="*/ 0 w 374"/>
                  <a:gd name="T99" fmla="*/ 1 h 68"/>
                  <a:gd name="T100" fmla="*/ 0 w 374"/>
                  <a:gd name="T101" fmla="*/ 1 h 68"/>
                  <a:gd name="T102" fmla="*/ 0 w 374"/>
                  <a:gd name="T103" fmla="*/ 1 h 68"/>
                  <a:gd name="T104" fmla="*/ 0 w 374"/>
                  <a:gd name="T105" fmla="*/ 1 h 68"/>
                  <a:gd name="T106" fmla="*/ 0 w 374"/>
                  <a:gd name="T107" fmla="*/ 1 h 68"/>
                  <a:gd name="T108" fmla="*/ 0 w 374"/>
                  <a:gd name="T109" fmla="*/ 1 h 68"/>
                  <a:gd name="T110" fmla="*/ 0 w 374"/>
                  <a:gd name="T111" fmla="*/ 1 h 68"/>
                  <a:gd name="T112" fmla="*/ 0 w 374"/>
                  <a:gd name="T113" fmla="*/ 1 h 68"/>
                  <a:gd name="T114" fmla="*/ 0 w 374"/>
                  <a:gd name="T115" fmla="*/ 1 h 6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374" h="68">
                    <a:moveTo>
                      <a:pt x="0" y="17"/>
                    </a:moveTo>
                    <a:lnTo>
                      <a:pt x="12" y="35"/>
                    </a:lnTo>
                    <a:lnTo>
                      <a:pt x="24" y="47"/>
                    </a:lnTo>
                    <a:lnTo>
                      <a:pt x="38" y="57"/>
                    </a:lnTo>
                    <a:lnTo>
                      <a:pt x="53" y="63"/>
                    </a:lnTo>
                    <a:lnTo>
                      <a:pt x="69" y="67"/>
                    </a:lnTo>
                    <a:lnTo>
                      <a:pt x="87" y="68"/>
                    </a:lnTo>
                    <a:lnTo>
                      <a:pt x="105" y="68"/>
                    </a:lnTo>
                    <a:lnTo>
                      <a:pt x="125" y="66"/>
                    </a:lnTo>
                    <a:lnTo>
                      <a:pt x="139" y="63"/>
                    </a:lnTo>
                    <a:lnTo>
                      <a:pt x="152" y="61"/>
                    </a:lnTo>
                    <a:lnTo>
                      <a:pt x="166" y="57"/>
                    </a:lnTo>
                    <a:lnTo>
                      <a:pt x="180" y="53"/>
                    </a:lnTo>
                    <a:lnTo>
                      <a:pt x="194" y="50"/>
                    </a:lnTo>
                    <a:lnTo>
                      <a:pt x="208" y="45"/>
                    </a:lnTo>
                    <a:lnTo>
                      <a:pt x="222" y="42"/>
                    </a:lnTo>
                    <a:lnTo>
                      <a:pt x="234" y="38"/>
                    </a:lnTo>
                    <a:lnTo>
                      <a:pt x="253" y="35"/>
                    </a:lnTo>
                    <a:lnTo>
                      <a:pt x="270" y="35"/>
                    </a:lnTo>
                    <a:lnTo>
                      <a:pt x="285" y="36"/>
                    </a:lnTo>
                    <a:lnTo>
                      <a:pt x="300" y="39"/>
                    </a:lnTo>
                    <a:lnTo>
                      <a:pt x="315" y="44"/>
                    </a:lnTo>
                    <a:lnTo>
                      <a:pt x="330" y="50"/>
                    </a:lnTo>
                    <a:lnTo>
                      <a:pt x="346" y="54"/>
                    </a:lnTo>
                    <a:lnTo>
                      <a:pt x="362" y="60"/>
                    </a:lnTo>
                    <a:lnTo>
                      <a:pt x="367" y="59"/>
                    </a:lnTo>
                    <a:lnTo>
                      <a:pt x="371" y="54"/>
                    </a:lnTo>
                    <a:lnTo>
                      <a:pt x="374" y="50"/>
                    </a:lnTo>
                    <a:lnTo>
                      <a:pt x="372" y="45"/>
                    </a:lnTo>
                    <a:lnTo>
                      <a:pt x="356" y="34"/>
                    </a:lnTo>
                    <a:lnTo>
                      <a:pt x="340" y="22"/>
                    </a:lnTo>
                    <a:lnTo>
                      <a:pt x="326" y="14"/>
                    </a:lnTo>
                    <a:lnTo>
                      <a:pt x="313" y="7"/>
                    </a:lnTo>
                    <a:lnTo>
                      <a:pt x="298" y="2"/>
                    </a:lnTo>
                    <a:lnTo>
                      <a:pt x="281" y="0"/>
                    </a:lnTo>
                    <a:lnTo>
                      <a:pt x="263" y="1"/>
                    </a:lnTo>
                    <a:lnTo>
                      <a:pt x="241" y="5"/>
                    </a:lnTo>
                    <a:lnTo>
                      <a:pt x="227" y="8"/>
                    </a:lnTo>
                    <a:lnTo>
                      <a:pt x="212" y="14"/>
                    </a:lnTo>
                    <a:lnTo>
                      <a:pt x="197" y="19"/>
                    </a:lnTo>
                    <a:lnTo>
                      <a:pt x="181" y="24"/>
                    </a:lnTo>
                    <a:lnTo>
                      <a:pt x="165" y="30"/>
                    </a:lnTo>
                    <a:lnTo>
                      <a:pt x="149" y="35"/>
                    </a:lnTo>
                    <a:lnTo>
                      <a:pt x="132" y="39"/>
                    </a:lnTo>
                    <a:lnTo>
                      <a:pt x="115" y="44"/>
                    </a:lnTo>
                    <a:lnTo>
                      <a:pt x="98" y="46"/>
                    </a:lnTo>
                    <a:lnTo>
                      <a:pt x="82" y="48"/>
                    </a:lnTo>
                    <a:lnTo>
                      <a:pt x="67" y="48"/>
                    </a:lnTo>
                    <a:lnTo>
                      <a:pt x="52" y="46"/>
                    </a:lnTo>
                    <a:lnTo>
                      <a:pt x="37" y="43"/>
                    </a:lnTo>
                    <a:lnTo>
                      <a:pt x="24" y="37"/>
                    </a:lnTo>
                    <a:lnTo>
                      <a:pt x="12" y="28"/>
                    </a:lnTo>
                    <a:lnTo>
                      <a:pt x="1" y="16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7" name="Freeform 696"/>
              <p:cNvSpPr>
                <a:spLocks/>
              </p:cNvSpPr>
              <p:nvPr/>
            </p:nvSpPr>
            <p:spPr bwMode="auto">
              <a:xfrm>
                <a:off x="1942" y="5576"/>
                <a:ext cx="164" cy="67"/>
              </a:xfrm>
              <a:custGeom>
                <a:avLst/>
                <a:gdLst>
                  <a:gd name="T0" fmla="*/ 0 w 329"/>
                  <a:gd name="T1" fmla="*/ 1 h 132"/>
                  <a:gd name="T2" fmla="*/ 0 w 329"/>
                  <a:gd name="T3" fmla="*/ 1 h 132"/>
                  <a:gd name="T4" fmla="*/ 0 w 329"/>
                  <a:gd name="T5" fmla="*/ 1 h 132"/>
                  <a:gd name="T6" fmla="*/ 0 w 329"/>
                  <a:gd name="T7" fmla="*/ 1 h 132"/>
                  <a:gd name="T8" fmla="*/ 0 w 329"/>
                  <a:gd name="T9" fmla="*/ 1 h 132"/>
                  <a:gd name="T10" fmla="*/ 0 w 329"/>
                  <a:gd name="T11" fmla="*/ 1 h 132"/>
                  <a:gd name="T12" fmla="*/ 0 w 329"/>
                  <a:gd name="T13" fmla="*/ 1 h 132"/>
                  <a:gd name="T14" fmla="*/ 0 w 329"/>
                  <a:gd name="T15" fmla="*/ 1 h 132"/>
                  <a:gd name="T16" fmla="*/ 0 w 329"/>
                  <a:gd name="T17" fmla="*/ 0 h 132"/>
                  <a:gd name="T18" fmla="*/ 0 w 329"/>
                  <a:gd name="T19" fmla="*/ 1 h 132"/>
                  <a:gd name="T20" fmla="*/ 0 w 329"/>
                  <a:gd name="T21" fmla="*/ 1 h 132"/>
                  <a:gd name="T22" fmla="*/ 0 w 329"/>
                  <a:gd name="T23" fmla="*/ 1 h 132"/>
                  <a:gd name="T24" fmla="*/ 0 w 329"/>
                  <a:gd name="T25" fmla="*/ 1 h 132"/>
                  <a:gd name="T26" fmla="*/ 0 w 329"/>
                  <a:gd name="T27" fmla="*/ 1 h 132"/>
                  <a:gd name="T28" fmla="*/ 0 w 329"/>
                  <a:gd name="T29" fmla="*/ 1 h 132"/>
                  <a:gd name="T30" fmla="*/ 0 w 329"/>
                  <a:gd name="T31" fmla="*/ 1 h 132"/>
                  <a:gd name="T32" fmla="*/ 0 w 329"/>
                  <a:gd name="T33" fmla="*/ 1 h 132"/>
                  <a:gd name="T34" fmla="*/ 0 w 329"/>
                  <a:gd name="T35" fmla="*/ 1 h 132"/>
                  <a:gd name="T36" fmla="*/ 0 w 329"/>
                  <a:gd name="T37" fmla="*/ 1 h 132"/>
                  <a:gd name="T38" fmla="*/ 0 w 329"/>
                  <a:gd name="T39" fmla="*/ 1 h 132"/>
                  <a:gd name="T40" fmla="*/ 0 w 329"/>
                  <a:gd name="T41" fmla="*/ 1 h 132"/>
                  <a:gd name="T42" fmla="*/ 0 w 329"/>
                  <a:gd name="T43" fmla="*/ 1 h 132"/>
                  <a:gd name="T44" fmla="*/ 0 w 329"/>
                  <a:gd name="T45" fmla="*/ 1 h 132"/>
                  <a:gd name="T46" fmla="*/ 0 w 329"/>
                  <a:gd name="T47" fmla="*/ 1 h 132"/>
                  <a:gd name="T48" fmla="*/ 0 w 329"/>
                  <a:gd name="T49" fmla="*/ 1 h 132"/>
                  <a:gd name="T50" fmla="*/ 0 w 329"/>
                  <a:gd name="T51" fmla="*/ 1 h 132"/>
                  <a:gd name="T52" fmla="*/ 0 w 329"/>
                  <a:gd name="T53" fmla="*/ 1 h 132"/>
                  <a:gd name="T54" fmla="*/ 0 w 329"/>
                  <a:gd name="T55" fmla="*/ 1 h 132"/>
                  <a:gd name="T56" fmla="*/ 0 w 329"/>
                  <a:gd name="T57" fmla="*/ 1 h 132"/>
                  <a:gd name="T58" fmla="*/ 0 w 329"/>
                  <a:gd name="T59" fmla="*/ 1 h 132"/>
                  <a:gd name="T60" fmla="*/ 0 w 329"/>
                  <a:gd name="T61" fmla="*/ 1 h 132"/>
                  <a:gd name="T62" fmla="*/ 0 w 329"/>
                  <a:gd name="T63" fmla="*/ 1 h 132"/>
                  <a:gd name="T64" fmla="*/ 0 w 329"/>
                  <a:gd name="T65" fmla="*/ 1 h 132"/>
                  <a:gd name="T66" fmla="*/ 0 w 329"/>
                  <a:gd name="T67" fmla="*/ 1 h 132"/>
                  <a:gd name="T68" fmla="*/ 0 w 329"/>
                  <a:gd name="T69" fmla="*/ 1 h 132"/>
                  <a:gd name="T70" fmla="*/ 0 w 329"/>
                  <a:gd name="T71" fmla="*/ 1 h 132"/>
                  <a:gd name="T72" fmla="*/ 0 w 329"/>
                  <a:gd name="T73" fmla="*/ 1 h 13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9" h="132">
                    <a:moveTo>
                      <a:pt x="328" y="41"/>
                    </a:moveTo>
                    <a:lnTo>
                      <a:pt x="322" y="52"/>
                    </a:lnTo>
                    <a:lnTo>
                      <a:pt x="314" y="59"/>
                    </a:lnTo>
                    <a:lnTo>
                      <a:pt x="304" y="62"/>
                    </a:lnTo>
                    <a:lnTo>
                      <a:pt x="293" y="63"/>
                    </a:lnTo>
                    <a:lnTo>
                      <a:pt x="280" y="61"/>
                    </a:lnTo>
                    <a:lnTo>
                      <a:pt x="266" y="58"/>
                    </a:lnTo>
                    <a:lnTo>
                      <a:pt x="251" y="52"/>
                    </a:lnTo>
                    <a:lnTo>
                      <a:pt x="236" y="46"/>
                    </a:lnTo>
                    <a:lnTo>
                      <a:pt x="221" y="38"/>
                    </a:lnTo>
                    <a:lnTo>
                      <a:pt x="206" y="31"/>
                    </a:lnTo>
                    <a:lnTo>
                      <a:pt x="192" y="23"/>
                    </a:lnTo>
                    <a:lnTo>
                      <a:pt x="178" y="16"/>
                    </a:lnTo>
                    <a:lnTo>
                      <a:pt x="165" y="9"/>
                    </a:lnTo>
                    <a:lnTo>
                      <a:pt x="153" y="5"/>
                    </a:lnTo>
                    <a:lnTo>
                      <a:pt x="143" y="1"/>
                    </a:lnTo>
                    <a:lnTo>
                      <a:pt x="135" y="0"/>
                    </a:lnTo>
                    <a:lnTo>
                      <a:pt x="129" y="0"/>
                    </a:lnTo>
                    <a:lnTo>
                      <a:pt x="125" y="2"/>
                    </a:lnTo>
                    <a:lnTo>
                      <a:pt x="119" y="5"/>
                    </a:lnTo>
                    <a:lnTo>
                      <a:pt x="114" y="7"/>
                    </a:lnTo>
                    <a:lnTo>
                      <a:pt x="110" y="10"/>
                    </a:lnTo>
                    <a:lnTo>
                      <a:pt x="106" y="14"/>
                    </a:lnTo>
                    <a:lnTo>
                      <a:pt x="102" y="18"/>
                    </a:lnTo>
                    <a:lnTo>
                      <a:pt x="98" y="22"/>
                    </a:lnTo>
                    <a:lnTo>
                      <a:pt x="87" y="35"/>
                    </a:lnTo>
                    <a:lnTo>
                      <a:pt x="75" y="48"/>
                    </a:lnTo>
                    <a:lnTo>
                      <a:pt x="64" y="62"/>
                    </a:lnTo>
                    <a:lnTo>
                      <a:pt x="52" y="76"/>
                    </a:lnTo>
                    <a:lnTo>
                      <a:pt x="42" y="90"/>
                    </a:lnTo>
                    <a:lnTo>
                      <a:pt x="29" y="102"/>
                    </a:lnTo>
                    <a:lnTo>
                      <a:pt x="16" y="116"/>
                    </a:lnTo>
                    <a:lnTo>
                      <a:pt x="3" y="128"/>
                    </a:lnTo>
                    <a:lnTo>
                      <a:pt x="0" y="130"/>
                    </a:lnTo>
                    <a:lnTo>
                      <a:pt x="0" y="131"/>
                    </a:lnTo>
                    <a:lnTo>
                      <a:pt x="1" y="132"/>
                    </a:lnTo>
                    <a:lnTo>
                      <a:pt x="4" y="132"/>
                    </a:lnTo>
                    <a:lnTo>
                      <a:pt x="17" y="123"/>
                    </a:lnTo>
                    <a:lnTo>
                      <a:pt x="30" y="114"/>
                    </a:lnTo>
                    <a:lnTo>
                      <a:pt x="43" y="104"/>
                    </a:lnTo>
                    <a:lnTo>
                      <a:pt x="54" y="93"/>
                    </a:lnTo>
                    <a:lnTo>
                      <a:pt x="66" y="83"/>
                    </a:lnTo>
                    <a:lnTo>
                      <a:pt x="77" y="73"/>
                    </a:lnTo>
                    <a:lnTo>
                      <a:pt x="90" y="62"/>
                    </a:lnTo>
                    <a:lnTo>
                      <a:pt x="102" y="52"/>
                    </a:lnTo>
                    <a:lnTo>
                      <a:pt x="111" y="46"/>
                    </a:lnTo>
                    <a:lnTo>
                      <a:pt x="119" y="44"/>
                    </a:lnTo>
                    <a:lnTo>
                      <a:pt x="126" y="44"/>
                    </a:lnTo>
                    <a:lnTo>
                      <a:pt x="133" y="46"/>
                    </a:lnTo>
                    <a:lnTo>
                      <a:pt x="139" y="51"/>
                    </a:lnTo>
                    <a:lnTo>
                      <a:pt x="144" y="56"/>
                    </a:lnTo>
                    <a:lnTo>
                      <a:pt x="151" y="62"/>
                    </a:lnTo>
                    <a:lnTo>
                      <a:pt x="159" y="68"/>
                    </a:lnTo>
                    <a:lnTo>
                      <a:pt x="167" y="73"/>
                    </a:lnTo>
                    <a:lnTo>
                      <a:pt x="175" y="78"/>
                    </a:lnTo>
                    <a:lnTo>
                      <a:pt x="183" y="83"/>
                    </a:lnTo>
                    <a:lnTo>
                      <a:pt x="192" y="86"/>
                    </a:lnTo>
                    <a:lnTo>
                      <a:pt x="200" y="91"/>
                    </a:lnTo>
                    <a:lnTo>
                      <a:pt x="209" y="94"/>
                    </a:lnTo>
                    <a:lnTo>
                      <a:pt x="218" y="98"/>
                    </a:lnTo>
                    <a:lnTo>
                      <a:pt x="227" y="101"/>
                    </a:lnTo>
                    <a:lnTo>
                      <a:pt x="242" y="104"/>
                    </a:lnTo>
                    <a:lnTo>
                      <a:pt x="260" y="102"/>
                    </a:lnTo>
                    <a:lnTo>
                      <a:pt x="276" y="99"/>
                    </a:lnTo>
                    <a:lnTo>
                      <a:pt x="292" y="92"/>
                    </a:lnTo>
                    <a:lnTo>
                      <a:pt x="306" y="82"/>
                    </a:lnTo>
                    <a:lnTo>
                      <a:pt x="317" y="70"/>
                    </a:lnTo>
                    <a:lnTo>
                      <a:pt x="325" y="56"/>
                    </a:lnTo>
                    <a:lnTo>
                      <a:pt x="329" y="41"/>
                    </a:lnTo>
                    <a:lnTo>
                      <a:pt x="328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8" name="Freeform 697"/>
              <p:cNvSpPr>
                <a:spLocks/>
              </p:cNvSpPr>
              <p:nvPr/>
            </p:nvSpPr>
            <p:spPr bwMode="auto">
              <a:xfrm>
                <a:off x="1976" y="5597"/>
                <a:ext cx="67" cy="57"/>
              </a:xfrm>
              <a:custGeom>
                <a:avLst/>
                <a:gdLst>
                  <a:gd name="T0" fmla="*/ 1 w 134"/>
                  <a:gd name="T1" fmla="*/ 1 h 114"/>
                  <a:gd name="T2" fmla="*/ 1 w 134"/>
                  <a:gd name="T3" fmla="*/ 1 h 114"/>
                  <a:gd name="T4" fmla="*/ 1 w 134"/>
                  <a:gd name="T5" fmla="*/ 1 h 114"/>
                  <a:gd name="T6" fmla="*/ 1 w 134"/>
                  <a:gd name="T7" fmla="*/ 1 h 114"/>
                  <a:gd name="T8" fmla="*/ 1 w 134"/>
                  <a:gd name="T9" fmla="*/ 1 h 114"/>
                  <a:gd name="T10" fmla="*/ 1 w 134"/>
                  <a:gd name="T11" fmla="*/ 1 h 114"/>
                  <a:gd name="T12" fmla="*/ 1 w 134"/>
                  <a:gd name="T13" fmla="*/ 1 h 114"/>
                  <a:gd name="T14" fmla="*/ 1 w 134"/>
                  <a:gd name="T15" fmla="*/ 1 h 114"/>
                  <a:gd name="T16" fmla="*/ 1 w 134"/>
                  <a:gd name="T17" fmla="*/ 1 h 114"/>
                  <a:gd name="T18" fmla="*/ 1 w 134"/>
                  <a:gd name="T19" fmla="*/ 1 h 114"/>
                  <a:gd name="T20" fmla="*/ 1 w 134"/>
                  <a:gd name="T21" fmla="*/ 1 h 114"/>
                  <a:gd name="T22" fmla="*/ 1 w 134"/>
                  <a:gd name="T23" fmla="*/ 1 h 114"/>
                  <a:gd name="T24" fmla="*/ 1 w 134"/>
                  <a:gd name="T25" fmla="*/ 1 h 114"/>
                  <a:gd name="T26" fmla="*/ 1 w 134"/>
                  <a:gd name="T27" fmla="*/ 1 h 114"/>
                  <a:gd name="T28" fmla="*/ 1 w 134"/>
                  <a:gd name="T29" fmla="*/ 1 h 114"/>
                  <a:gd name="T30" fmla="*/ 1 w 134"/>
                  <a:gd name="T31" fmla="*/ 1 h 114"/>
                  <a:gd name="T32" fmla="*/ 1 w 134"/>
                  <a:gd name="T33" fmla="*/ 1 h 114"/>
                  <a:gd name="T34" fmla="*/ 1 w 134"/>
                  <a:gd name="T35" fmla="*/ 1 h 114"/>
                  <a:gd name="T36" fmla="*/ 1 w 134"/>
                  <a:gd name="T37" fmla="*/ 1 h 114"/>
                  <a:gd name="T38" fmla="*/ 1 w 134"/>
                  <a:gd name="T39" fmla="*/ 1 h 114"/>
                  <a:gd name="T40" fmla="*/ 1 w 134"/>
                  <a:gd name="T41" fmla="*/ 0 h 114"/>
                  <a:gd name="T42" fmla="*/ 1 w 134"/>
                  <a:gd name="T43" fmla="*/ 1 h 114"/>
                  <a:gd name="T44" fmla="*/ 1 w 134"/>
                  <a:gd name="T45" fmla="*/ 1 h 114"/>
                  <a:gd name="T46" fmla="*/ 1 w 134"/>
                  <a:gd name="T47" fmla="*/ 1 h 114"/>
                  <a:gd name="T48" fmla="*/ 1 w 134"/>
                  <a:gd name="T49" fmla="*/ 1 h 114"/>
                  <a:gd name="T50" fmla="*/ 1 w 134"/>
                  <a:gd name="T51" fmla="*/ 1 h 114"/>
                  <a:gd name="T52" fmla="*/ 1 w 134"/>
                  <a:gd name="T53" fmla="*/ 1 h 114"/>
                  <a:gd name="T54" fmla="*/ 1 w 134"/>
                  <a:gd name="T55" fmla="*/ 1 h 114"/>
                  <a:gd name="T56" fmla="*/ 0 w 134"/>
                  <a:gd name="T57" fmla="*/ 1 h 114"/>
                  <a:gd name="T58" fmla="*/ 0 w 134"/>
                  <a:gd name="T59" fmla="*/ 1 h 114"/>
                  <a:gd name="T60" fmla="*/ 1 w 134"/>
                  <a:gd name="T61" fmla="*/ 1 h 114"/>
                  <a:gd name="T62" fmla="*/ 1 w 134"/>
                  <a:gd name="T63" fmla="*/ 1 h 114"/>
                  <a:gd name="T64" fmla="*/ 1 w 134"/>
                  <a:gd name="T65" fmla="*/ 1 h 114"/>
                  <a:gd name="T66" fmla="*/ 1 w 134"/>
                  <a:gd name="T67" fmla="*/ 1 h 11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34" h="114">
                    <a:moveTo>
                      <a:pt x="1" y="114"/>
                    </a:moveTo>
                    <a:lnTo>
                      <a:pt x="7" y="106"/>
                    </a:lnTo>
                    <a:lnTo>
                      <a:pt x="13" y="98"/>
                    </a:lnTo>
                    <a:lnTo>
                      <a:pt x="20" y="89"/>
                    </a:lnTo>
                    <a:lnTo>
                      <a:pt x="26" y="81"/>
                    </a:lnTo>
                    <a:lnTo>
                      <a:pt x="31" y="73"/>
                    </a:lnTo>
                    <a:lnTo>
                      <a:pt x="38" y="65"/>
                    </a:lnTo>
                    <a:lnTo>
                      <a:pt x="44" y="58"/>
                    </a:lnTo>
                    <a:lnTo>
                      <a:pt x="51" y="50"/>
                    </a:lnTo>
                    <a:lnTo>
                      <a:pt x="59" y="43"/>
                    </a:lnTo>
                    <a:lnTo>
                      <a:pt x="67" y="37"/>
                    </a:lnTo>
                    <a:lnTo>
                      <a:pt x="76" y="31"/>
                    </a:lnTo>
                    <a:lnTo>
                      <a:pt x="85" y="27"/>
                    </a:lnTo>
                    <a:lnTo>
                      <a:pt x="95" y="23"/>
                    </a:lnTo>
                    <a:lnTo>
                      <a:pt x="105" y="20"/>
                    </a:lnTo>
                    <a:lnTo>
                      <a:pt x="114" y="16"/>
                    </a:lnTo>
                    <a:lnTo>
                      <a:pt x="125" y="14"/>
                    </a:lnTo>
                    <a:lnTo>
                      <a:pt x="129" y="12"/>
                    </a:lnTo>
                    <a:lnTo>
                      <a:pt x="133" y="7"/>
                    </a:lnTo>
                    <a:lnTo>
                      <a:pt x="134" y="3"/>
                    </a:lnTo>
                    <a:lnTo>
                      <a:pt x="129" y="0"/>
                    </a:lnTo>
                    <a:lnTo>
                      <a:pt x="106" y="5"/>
                    </a:lnTo>
                    <a:lnTo>
                      <a:pt x="85" y="13"/>
                    </a:lnTo>
                    <a:lnTo>
                      <a:pt x="67" y="24"/>
                    </a:lnTo>
                    <a:lnTo>
                      <a:pt x="51" y="39"/>
                    </a:lnTo>
                    <a:lnTo>
                      <a:pt x="37" y="57"/>
                    </a:lnTo>
                    <a:lnTo>
                      <a:pt x="24" y="75"/>
                    </a:lnTo>
                    <a:lnTo>
                      <a:pt x="12" y="95"/>
                    </a:lnTo>
                    <a:lnTo>
                      <a:pt x="0" y="114"/>
                    </a:lnTo>
                    <a:lnTo>
                      <a:pt x="1" y="1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9" name="Freeform 698"/>
              <p:cNvSpPr>
                <a:spLocks/>
              </p:cNvSpPr>
              <p:nvPr/>
            </p:nvSpPr>
            <p:spPr bwMode="auto">
              <a:xfrm>
                <a:off x="1990" y="5605"/>
                <a:ext cx="199" cy="111"/>
              </a:xfrm>
              <a:custGeom>
                <a:avLst/>
                <a:gdLst>
                  <a:gd name="T0" fmla="*/ 0 w 399"/>
                  <a:gd name="T1" fmla="*/ 1 h 222"/>
                  <a:gd name="T2" fmla="*/ 0 w 399"/>
                  <a:gd name="T3" fmla="*/ 1 h 222"/>
                  <a:gd name="T4" fmla="*/ 0 w 399"/>
                  <a:gd name="T5" fmla="*/ 1 h 222"/>
                  <a:gd name="T6" fmla="*/ 0 w 399"/>
                  <a:gd name="T7" fmla="*/ 1 h 222"/>
                  <a:gd name="T8" fmla="*/ 0 w 399"/>
                  <a:gd name="T9" fmla="*/ 1 h 222"/>
                  <a:gd name="T10" fmla="*/ 0 w 399"/>
                  <a:gd name="T11" fmla="*/ 1 h 222"/>
                  <a:gd name="T12" fmla="*/ 0 w 399"/>
                  <a:gd name="T13" fmla="*/ 1 h 222"/>
                  <a:gd name="T14" fmla="*/ 0 w 399"/>
                  <a:gd name="T15" fmla="*/ 1 h 222"/>
                  <a:gd name="T16" fmla="*/ 0 w 399"/>
                  <a:gd name="T17" fmla="*/ 1 h 222"/>
                  <a:gd name="T18" fmla="*/ 0 w 399"/>
                  <a:gd name="T19" fmla="*/ 1 h 222"/>
                  <a:gd name="T20" fmla="*/ 0 w 399"/>
                  <a:gd name="T21" fmla="*/ 1 h 222"/>
                  <a:gd name="T22" fmla="*/ 0 w 399"/>
                  <a:gd name="T23" fmla="*/ 1 h 222"/>
                  <a:gd name="T24" fmla="*/ 0 w 399"/>
                  <a:gd name="T25" fmla="*/ 1 h 222"/>
                  <a:gd name="T26" fmla="*/ 0 w 399"/>
                  <a:gd name="T27" fmla="*/ 1 h 222"/>
                  <a:gd name="T28" fmla="*/ 0 w 399"/>
                  <a:gd name="T29" fmla="*/ 1 h 222"/>
                  <a:gd name="T30" fmla="*/ 0 w 399"/>
                  <a:gd name="T31" fmla="*/ 1 h 222"/>
                  <a:gd name="T32" fmla="*/ 0 w 399"/>
                  <a:gd name="T33" fmla="*/ 1 h 222"/>
                  <a:gd name="T34" fmla="*/ 0 w 399"/>
                  <a:gd name="T35" fmla="*/ 1 h 222"/>
                  <a:gd name="T36" fmla="*/ 0 w 399"/>
                  <a:gd name="T37" fmla="*/ 1 h 222"/>
                  <a:gd name="T38" fmla="*/ 0 w 399"/>
                  <a:gd name="T39" fmla="*/ 1 h 222"/>
                  <a:gd name="T40" fmla="*/ 0 w 399"/>
                  <a:gd name="T41" fmla="*/ 1 h 222"/>
                  <a:gd name="T42" fmla="*/ 0 w 399"/>
                  <a:gd name="T43" fmla="*/ 1 h 222"/>
                  <a:gd name="T44" fmla="*/ 0 w 399"/>
                  <a:gd name="T45" fmla="*/ 1 h 222"/>
                  <a:gd name="T46" fmla="*/ 0 w 399"/>
                  <a:gd name="T47" fmla="*/ 1 h 222"/>
                  <a:gd name="T48" fmla="*/ 0 w 399"/>
                  <a:gd name="T49" fmla="*/ 1 h 222"/>
                  <a:gd name="T50" fmla="*/ 0 w 399"/>
                  <a:gd name="T51" fmla="*/ 1 h 222"/>
                  <a:gd name="T52" fmla="*/ 0 w 399"/>
                  <a:gd name="T53" fmla="*/ 1 h 222"/>
                  <a:gd name="T54" fmla="*/ 0 w 399"/>
                  <a:gd name="T55" fmla="*/ 1 h 222"/>
                  <a:gd name="T56" fmla="*/ 0 w 399"/>
                  <a:gd name="T57" fmla="*/ 1 h 222"/>
                  <a:gd name="T58" fmla="*/ 0 w 399"/>
                  <a:gd name="T59" fmla="*/ 1 h 222"/>
                  <a:gd name="T60" fmla="*/ 0 w 399"/>
                  <a:gd name="T61" fmla="*/ 0 h 222"/>
                  <a:gd name="T62" fmla="*/ 0 w 399"/>
                  <a:gd name="T63" fmla="*/ 0 h 222"/>
                  <a:gd name="T64" fmla="*/ 0 w 399"/>
                  <a:gd name="T65" fmla="*/ 0 h 2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9" h="222">
                    <a:moveTo>
                      <a:pt x="397" y="0"/>
                    </a:moveTo>
                    <a:lnTo>
                      <a:pt x="381" y="23"/>
                    </a:lnTo>
                    <a:lnTo>
                      <a:pt x="363" y="42"/>
                    </a:lnTo>
                    <a:lnTo>
                      <a:pt x="343" y="59"/>
                    </a:lnTo>
                    <a:lnTo>
                      <a:pt x="323" y="73"/>
                    </a:lnTo>
                    <a:lnTo>
                      <a:pt x="301" y="85"/>
                    </a:lnTo>
                    <a:lnTo>
                      <a:pt x="276" y="94"/>
                    </a:lnTo>
                    <a:lnTo>
                      <a:pt x="251" y="100"/>
                    </a:lnTo>
                    <a:lnTo>
                      <a:pt x="223" y="102"/>
                    </a:lnTo>
                    <a:lnTo>
                      <a:pt x="210" y="102"/>
                    </a:lnTo>
                    <a:lnTo>
                      <a:pt x="196" y="101"/>
                    </a:lnTo>
                    <a:lnTo>
                      <a:pt x="182" y="99"/>
                    </a:lnTo>
                    <a:lnTo>
                      <a:pt x="168" y="96"/>
                    </a:lnTo>
                    <a:lnTo>
                      <a:pt x="153" y="95"/>
                    </a:lnTo>
                    <a:lnTo>
                      <a:pt x="139" y="94"/>
                    </a:lnTo>
                    <a:lnTo>
                      <a:pt x="125" y="95"/>
                    </a:lnTo>
                    <a:lnTo>
                      <a:pt x="113" y="99"/>
                    </a:lnTo>
                    <a:lnTo>
                      <a:pt x="93" y="107"/>
                    </a:lnTo>
                    <a:lnTo>
                      <a:pt x="75" y="117"/>
                    </a:lnTo>
                    <a:lnTo>
                      <a:pt x="59" y="131"/>
                    </a:lnTo>
                    <a:lnTo>
                      <a:pt x="45" y="146"/>
                    </a:lnTo>
                    <a:lnTo>
                      <a:pt x="31" y="163"/>
                    </a:lnTo>
                    <a:lnTo>
                      <a:pt x="19" y="182"/>
                    </a:lnTo>
                    <a:lnTo>
                      <a:pt x="9" y="200"/>
                    </a:lnTo>
                    <a:lnTo>
                      <a:pt x="0" y="220"/>
                    </a:lnTo>
                    <a:lnTo>
                      <a:pt x="0" y="222"/>
                    </a:lnTo>
                    <a:lnTo>
                      <a:pt x="1" y="222"/>
                    </a:lnTo>
                    <a:lnTo>
                      <a:pt x="3" y="221"/>
                    </a:lnTo>
                    <a:lnTo>
                      <a:pt x="4" y="220"/>
                    </a:lnTo>
                    <a:lnTo>
                      <a:pt x="10" y="209"/>
                    </a:lnTo>
                    <a:lnTo>
                      <a:pt x="16" y="199"/>
                    </a:lnTo>
                    <a:lnTo>
                      <a:pt x="23" y="188"/>
                    </a:lnTo>
                    <a:lnTo>
                      <a:pt x="30" y="179"/>
                    </a:lnTo>
                    <a:lnTo>
                      <a:pt x="37" y="170"/>
                    </a:lnTo>
                    <a:lnTo>
                      <a:pt x="44" y="161"/>
                    </a:lnTo>
                    <a:lnTo>
                      <a:pt x="52" y="152"/>
                    </a:lnTo>
                    <a:lnTo>
                      <a:pt x="59" y="142"/>
                    </a:lnTo>
                    <a:lnTo>
                      <a:pt x="74" y="129"/>
                    </a:lnTo>
                    <a:lnTo>
                      <a:pt x="89" y="120"/>
                    </a:lnTo>
                    <a:lnTo>
                      <a:pt x="104" y="117"/>
                    </a:lnTo>
                    <a:lnTo>
                      <a:pt x="120" y="116"/>
                    </a:lnTo>
                    <a:lnTo>
                      <a:pt x="135" y="117"/>
                    </a:lnTo>
                    <a:lnTo>
                      <a:pt x="151" y="119"/>
                    </a:lnTo>
                    <a:lnTo>
                      <a:pt x="167" y="124"/>
                    </a:lnTo>
                    <a:lnTo>
                      <a:pt x="183" y="127"/>
                    </a:lnTo>
                    <a:lnTo>
                      <a:pt x="192" y="129"/>
                    </a:lnTo>
                    <a:lnTo>
                      <a:pt x="202" y="130"/>
                    </a:lnTo>
                    <a:lnTo>
                      <a:pt x="212" y="131"/>
                    </a:lnTo>
                    <a:lnTo>
                      <a:pt x="222" y="131"/>
                    </a:lnTo>
                    <a:lnTo>
                      <a:pt x="233" y="130"/>
                    </a:lnTo>
                    <a:lnTo>
                      <a:pt x="243" y="129"/>
                    </a:lnTo>
                    <a:lnTo>
                      <a:pt x="252" y="126"/>
                    </a:lnTo>
                    <a:lnTo>
                      <a:pt x="261" y="124"/>
                    </a:lnTo>
                    <a:lnTo>
                      <a:pt x="283" y="114"/>
                    </a:lnTo>
                    <a:lnTo>
                      <a:pt x="304" y="102"/>
                    </a:lnTo>
                    <a:lnTo>
                      <a:pt x="324" y="89"/>
                    </a:lnTo>
                    <a:lnTo>
                      <a:pt x="341" y="74"/>
                    </a:lnTo>
                    <a:lnTo>
                      <a:pt x="357" y="58"/>
                    </a:lnTo>
                    <a:lnTo>
                      <a:pt x="372" y="41"/>
                    </a:lnTo>
                    <a:lnTo>
                      <a:pt x="386" y="21"/>
                    </a:lnTo>
                    <a:lnTo>
                      <a:pt x="399" y="1"/>
                    </a:lnTo>
                    <a:lnTo>
                      <a:pt x="399" y="0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0" name="Freeform 699"/>
              <p:cNvSpPr>
                <a:spLocks/>
              </p:cNvSpPr>
              <p:nvPr/>
            </p:nvSpPr>
            <p:spPr bwMode="auto">
              <a:xfrm>
                <a:off x="2143" y="5595"/>
                <a:ext cx="91" cy="48"/>
              </a:xfrm>
              <a:custGeom>
                <a:avLst/>
                <a:gdLst>
                  <a:gd name="T0" fmla="*/ 0 w 184"/>
                  <a:gd name="T1" fmla="*/ 0 h 97"/>
                  <a:gd name="T2" fmla="*/ 0 w 184"/>
                  <a:gd name="T3" fmla="*/ 0 h 97"/>
                  <a:gd name="T4" fmla="*/ 0 w 184"/>
                  <a:gd name="T5" fmla="*/ 0 h 97"/>
                  <a:gd name="T6" fmla="*/ 0 w 184"/>
                  <a:gd name="T7" fmla="*/ 0 h 97"/>
                  <a:gd name="T8" fmla="*/ 0 w 184"/>
                  <a:gd name="T9" fmla="*/ 0 h 97"/>
                  <a:gd name="T10" fmla="*/ 0 w 184"/>
                  <a:gd name="T11" fmla="*/ 0 h 97"/>
                  <a:gd name="T12" fmla="*/ 0 w 184"/>
                  <a:gd name="T13" fmla="*/ 0 h 97"/>
                  <a:gd name="T14" fmla="*/ 0 w 184"/>
                  <a:gd name="T15" fmla="*/ 0 h 97"/>
                  <a:gd name="T16" fmla="*/ 0 w 184"/>
                  <a:gd name="T17" fmla="*/ 0 h 97"/>
                  <a:gd name="T18" fmla="*/ 0 w 184"/>
                  <a:gd name="T19" fmla="*/ 0 h 97"/>
                  <a:gd name="T20" fmla="*/ 0 w 184"/>
                  <a:gd name="T21" fmla="*/ 0 h 97"/>
                  <a:gd name="T22" fmla="*/ 0 w 184"/>
                  <a:gd name="T23" fmla="*/ 0 h 97"/>
                  <a:gd name="T24" fmla="*/ 0 w 184"/>
                  <a:gd name="T25" fmla="*/ 0 h 97"/>
                  <a:gd name="T26" fmla="*/ 0 w 184"/>
                  <a:gd name="T27" fmla="*/ 0 h 97"/>
                  <a:gd name="T28" fmla="*/ 0 w 184"/>
                  <a:gd name="T29" fmla="*/ 0 h 97"/>
                  <a:gd name="T30" fmla="*/ 0 w 184"/>
                  <a:gd name="T31" fmla="*/ 0 h 97"/>
                  <a:gd name="T32" fmla="*/ 0 w 184"/>
                  <a:gd name="T33" fmla="*/ 0 h 97"/>
                  <a:gd name="T34" fmla="*/ 0 w 184"/>
                  <a:gd name="T35" fmla="*/ 0 h 97"/>
                  <a:gd name="T36" fmla="*/ 0 w 184"/>
                  <a:gd name="T37" fmla="*/ 0 h 97"/>
                  <a:gd name="T38" fmla="*/ 0 w 184"/>
                  <a:gd name="T39" fmla="*/ 0 h 97"/>
                  <a:gd name="T40" fmla="*/ 0 w 184"/>
                  <a:gd name="T41" fmla="*/ 0 h 97"/>
                  <a:gd name="T42" fmla="*/ 0 w 184"/>
                  <a:gd name="T43" fmla="*/ 0 h 97"/>
                  <a:gd name="T44" fmla="*/ 0 w 184"/>
                  <a:gd name="T45" fmla="*/ 0 h 97"/>
                  <a:gd name="T46" fmla="*/ 0 w 184"/>
                  <a:gd name="T47" fmla="*/ 0 h 97"/>
                  <a:gd name="T48" fmla="*/ 0 w 184"/>
                  <a:gd name="T49" fmla="*/ 0 h 97"/>
                  <a:gd name="T50" fmla="*/ 0 w 184"/>
                  <a:gd name="T51" fmla="*/ 0 h 97"/>
                  <a:gd name="T52" fmla="*/ 0 w 184"/>
                  <a:gd name="T53" fmla="*/ 0 h 97"/>
                  <a:gd name="T54" fmla="*/ 0 w 184"/>
                  <a:gd name="T55" fmla="*/ 0 h 97"/>
                  <a:gd name="T56" fmla="*/ 0 w 184"/>
                  <a:gd name="T57" fmla="*/ 0 h 97"/>
                  <a:gd name="T58" fmla="*/ 0 w 184"/>
                  <a:gd name="T59" fmla="*/ 0 h 97"/>
                  <a:gd name="T60" fmla="*/ 0 w 184"/>
                  <a:gd name="T61" fmla="*/ 0 h 97"/>
                  <a:gd name="T62" fmla="*/ 0 w 184"/>
                  <a:gd name="T63" fmla="*/ 0 h 97"/>
                  <a:gd name="T64" fmla="*/ 0 w 184"/>
                  <a:gd name="T65" fmla="*/ 0 h 97"/>
                  <a:gd name="T66" fmla="*/ 0 w 184"/>
                  <a:gd name="T67" fmla="*/ 0 h 97"/>
                  <a:gd name="T68" fmla="*/ 0 w 184"/>
                  <a:gd name="T69" fmla="*/ 0 h 97"/>
                  <a:gd name="T70" fmla="*/ 0 w 184"/>
                  <a:gd name="T71" fmla="*/ 0 h 97"/>
                  <a:gd name="T72" fmla="*/ 0 w 184"/>
                  <a:gd name="T73" fmla="*/ 0 h 97"/>
                  <a:gd name="T74" fmla="*/ 0 w 184"/>
                  <a:gd name="T75" fmla="*/ 0 h 97"/>
                  <a:gd name="T76" fmla="*/ 0 w 184"/>
                  <a:gd name="T77" fmla="*/ 0 h 97"/>
                  <a:gd name="T78" fmla="*/ 0 w 184"/>
                  <a:gd name="T79" fmla="*/ 0 h 97"/>
                  <a:gd name="T80" fmla="*/ 0 w 184"/>
                  <a:gd name="T81" fmla="*/ 0 h 97"/>
                  <a:gd name="T82" fmla="*/ 0 w 184"/>
                  <a:gd name="T83" fmla="*/ 0 h 97"/>
                  <a:gd name="T84" fmla="*/ 0 w 184"/>
                  <a:gd name="T85" fmla="*/ 0 h 97"/>
                  <a:gd name="T86" fmla="*/ 0 w 184"/>
                  <a:gd name="T87" fmla="*/ 0 h 97"/>
                  <a:gd name="T88" fmla="*/ 0 w 184"/>
                  <a:gd name="T89" fmla="*/ 0 h 97"/>
                  <a:gd name="T90" fmla="*/ 0 w 184"/>
                  <a:gd name="T91" fmla="*/ 0 h 9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84" h="97">
                    <a:moveTo>
                      <a:pt x="1" y="95"/>
                    </a:moveTo>
                    <a:lnTo>
                      <a:pt x="3" y="84"/>
                    </a:lnTo>
                    <a:lnTo>
                      <a:pt x="4" y="72"/>
                    </a:lnTo>
                    <a:lnTo>
                      <a:pt x="6" y="61"/>
                    </a:lnTo>
                    <a:lnTo>
                      <a:pt x="8" y="49"/>
                    </a:lnTo>
                    <a:lnTo>
                      <a:pt x="13" y="37"/>
                    </a:lnTo>
                    <a:lnTo>
                      <a:pt x="21" y="27"/>
                    </a:lnTo>
                    <a:lnTo>
                      <a:pt x="31" y="19"/>
                    </a:lnTo>
                    <a:lnTo>
                      <a:pt x="43" y="14"/>
                    </a:lnTo>
                    <a:lnTo>
                      <a:pt x="54" y="10"/>
                    </a:lnTo>
                    <a:lnTo>
                      <a:pt x="68" y="8"/>
                    </a:lnTo>
                    <a:lnTo>
                      <a:pt x="81" y="8"/>
                    </a:lnTo>
                    <a:lnTo>
                      <a:pt x="94" y="10"/>
                    </a:lnTo>
                    <a:lnTo>
                      <a:pt x="106" y="14"/>
                    </a:lnTo>
                    <a:lnTo>
                      <a:pt x="119" y="18"/>
                    </a:lnTo>
                    <a:lnTo>
                      <a:pt x="130" y="25"/>
                    </a:lnTo>
                    <a:lnTo>
                      <a:pt x="141" y="33"/>
                    </a:lnTo>
                    <a:lnTo>
                      <a:pt x="150" y="42"/>
                    </a:lnTo>
                    <a:lnTo>
                      <a:pt x="160" y="52"/>
                    </a:lnTo>
                    <a:lnTo>
                      <a:pt x="169" y="62"/>
                    </a:lnTo>
                    <a:lnTo>
                      <a:pt x="177" y="72"/>
                    </a:lnTo>
                    <a:lnTo>
                      <a:pt x="179" y="72"/>
                    </a:lnTo>
                    <a:lnTo>
                      <a:pt x="182" y="71"/>
                    </a:lnTo>
                    <a:lnTo>
                      <a:pt x="184" y="68"/>
                    </a:lnTo>
                    <a:lnTo>
                      <a:pt x="184" y="65"/>
                    </a:lnTo>
                    <a:lnTo>
                      <a:pt x="169" y="46"/>
                    </a:lnTo>
                    <a:lnTo>
                      <a:pt x="155" y="30"/>
                    </a:lnTo>
                    <a:lnTo>
                      <a:pt x="139" y="17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4" y="0"/>
                    </a:lnTo>
                    <a:lnTo>
                      <a:pt x="64" y="2"/>
                    </a:lnTo>
                    <a:lnTo>
                      <a:pt x="41" y="8"/>
                    </a:lnTo>
                    <a:lnTo>
                      <a:pt x="28" y="14"/>
                    </a:lnTo>
                    <a:lnTo>
                      <a:pt x="19" y="22"/>
                    </a:lnTo>
                    <a:lnTo>
                      <a:pt x="12" y="32"/>
                    </a:lnTo>
                    <a:lnTo>
                      <a:pt x="7" y="45"/>
                    </a:lnTo>
                    <a:lnTo>
                      <a:pt x="4" y="57"/>
                    </a:lnTo>
                    <a:lnTo>
                      <a:pt x="1" y="71"/>
                    </a:lnTo>
                    <a:lnTo>
                      <a:pt x="0" y="84"/>
                    </a:lnTo>
                    <a:lnTo>
                      <a:pt x="0" y="97"/>
                    </a:lnTo>
                    <a:lnTo>
                      <a:pt x="1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1" name="Freeform 700"/>
              <p:cNvSpPr>
                <a:spLocks/>
              </p:cNvSpPr>
              <p:nvPr/>
            </p:nvSpPr>
            <p:spPr bwMode="auto">
              <a:xfrm>
                <a:off x="2016" y="5344"/>
                <a:ext cx="89" cy="150"/>
              </a:xfrm>
              <a:custGeom>
                <a:avLst/>
                <a:gdLst>
                  <a:gd name="T0" fmla="*/ 1 w 177"/>
                  <a:gd name="T1" fmla="*/ 1 h 300"/>
                  <a:gd name="T2" fmla="*/ 1 w 177"/>
                  <a:gd name="T3" fmla="*/ 1 h 300"/>
                  <a:gd name="T4" fmla="*/ 1 w 177"/>
                  <a:gd name="T5" fmla="*/ 1 h 300"/>
                  <a:gd name="T6" fmla="*/ 1 w 177"/>
                  <a:gd name="T7" fmla="*/ 1 h 300"/>
                  <a:gd name="T8" fmla="*/ 0 w 177"/>
                  <a:gd name="T9" fmla="*/ 1 h 300"/>
                  <a:gd name="T10" fmla="*/ 1 w 177"/>
                  <a:gd name="T11" fmla="*/ 1 h 300"/>
                  <a:gd name="T12" fmla="*/ 1 w 177"/>
                  <a:gd name="T13" fmla="*/ 1 h 300"/>
                  <a:gd name="T14" fmla="*/ 1 w 177"/>
                  <a:gd name="T15" fmla="*/ 1 h 300"/>
                  <a:gd name="T16" fmla="*/ 1 w 177"/>
                  <a:gd name="T17" fmla="*/ 1 h 300"/>
                  <a:gd name="T18" fmla="*/ 1 w 177"/>
                  <a:gd name="T19" fmla="*/ 1 h 300"/>
                  <a:gd name="T20" fmla="*/ 1 w 177"/>
                  <a:gd name="T21" fmla="*/ 1 h 300"/>
                  <a:gd name="T22" fmla="*/ 1 w 177"/>
                  <a:gd name="T23" fmla="*/ 1 h 300"/>
                  <a:gd name="T24" fmla="*/ 1 w 177"/>
                  <a:gd name="T25" fmla="*/ 1 h 300"/>
                  <a:gd name="T26" fmla="*/ 1 w 177"/>
                  <a:gd name="T27" fmla="*/ 1 h 300"/>
                  <a:gd name="T28" fmla="*/ 1 w 177"/>
                  <a:gd name="T29" fmla="*/ 1 h 300"/>
                  <a:gd name="T30" fmla="*/ 1 w 177"/>
                  <a:gd name="T31" fmla="*/ 1 h 300"/>
                  <a:gd name="T32" fmla="*/ 1 w 177"/>
                  <a:gd name="T33" fmla="*/ 1 h 300"/>
                  <a:gd name="T34" fmla="*/ 1 w 177"/>
                  <a:gd name="T35" fmla="*/ 1 h 300"/>
                  <a:gd name="T36" fmla="*/ 1 w 177"/>
                  <a:gd name="T37" fmla="*/ 1 h 300"/>
                  <a:gd name="T38" fmla="*/ 1 w 177"/>
                  <a:gd name="T39" fmla="*/ 1 h 300"/>
                  <a:gd name="T40" fmla="*/ 1 w 177"/>
                  <a:gd name="T41" fmla="*/ 1 h 300"/>
                  <a:gd name="T42" fmla="*/ 1 w 177"/>
                  <a:gd name="T43" fmla="*/ 1 h 300"/>
                  <a:gd name="T44" fmla="*/ 1 w 177"/>
                  <a:gd name="T45" fmla="*/ 1 h 300"/>
                  <a:gd name="T46" fmla="*/ 1 w 177"/>
                  <a:gd name="T47" fmla="*/ 1 h 300"/>
                  <a:gd name="T48" fmla="*/ 1 w 177"/>
                  <a:gd name="T49" fmla="*/ 1 h 300"/>
                  <a:gd name="T50" fmla="*/ 1 w 177"/>
                  <a:gd name="T51" fmla="*/ 1 h 300"/>
                  <a:gd name="T52" fmla="*/ 1 w 177"/>
                  <a:gd name="T53" fmla="*/ 1 h 300"/>
                  <a:gd name="T54" fmla="*/ 1 w 177"/>
                  <a:gd name="T55" fmla="*/ 1 h 300"/>
                  <a:gd name="T56" fmla="*/ 1 w 177"/>
                  <a:gd name="T57" fmla="*/ 1 h 300"/>
                  <a:gd name="T58" fmla="*/ 1 w 177"/>
                  <a:gd name="T59" fmla="*/ 1 h 300"/>
                  <a:gd name="T60" fmla="*/ 1 w 177"/>
                  <a:gd name="T61" fmla="*/ 1 h 300"/>
                  <a:gd name="T62" fmla="*/ 1 w 177"/>
                  <a:gd name="T63" fmla="*/ 1 h 300"/>
                  <a:gd name="T64" fmla="*/ 1 w 177"/>
                  <a:gd name="T65" fmla="*/ 1 h 300"/>
                  <a:gd name="T66" fmla="*/ 1 w 177"/>
                  <a:gd name="T67" fmla="*/ 1 h 300"/>
                  <a:gd name="T68" fmla="*/ 1 w 177"/>
                  <a:gd name="T69" fmla="*/ 1 h 300"/>
                  <a:gd name="T70" fmla="*/ 1 w 177"/>
                  <a:gd name="T71" fmla="*/ 1 h 300"/>
                  <a:gd name="T72" fmla="*/ 1 w 177"/>
                  <a:gd name="T73" fmla="*/ 1 h 300"/>
                  <a:gd name="T74" fmla="*/ 1 w 177"/>
                  <a:gd name="T75" fmla="*/ 1 h 300"/>
                  <a:gd name="T76" fmla="*/ 1 w 177"/>
                  <a:gd name="T77" fmla="*/ 1 h 300"/>
                  <a:gd name="T78" fmla="*/ 1 w 177"/>
                  <a:gd name="T79" fmla="*/ 1 h 300"/>
                  <a:gd name="T80" fmla="*/ 1 w 177"/>
                  <a:gd name="T81" fmla="*/ 1 h 300"/>
                  <a:gd name="T82" fmla="*/ 1 w 177"/>
                  <a:gd name="T83" fmla="*/ 1 h 300"/>
                  <a:gd name="T84" fmla="*/ 1 w 177"/>
                  <a:gd name="T85" fmla="*/ 1 h 300"/>
                  <a:gd name="T86" fmla="*/ 1 w 177"/>
                  <a:gd name="T87" fmla="*/ 1 h 300"/>
                  <a:gd name="T88" fmla="*/ 1 w 177"/>
                  <a:gd name="T89" fmla="*/ 1 h 300"/>
                  <a:gd name="T90" fmla="*/ 1 w 177"/>
                  <a:gd name="T91" fmla="*/ 1 h 300"/>
                  <a:gd name="T92" fmla="*/ 1 w 177"/>
                  <a:gd name="T93" fmla="*/ 1 h 300"/>
                  <a:gd name="T94" fmla="*/ 1 w 177"/>
                  <a:gd name="T95" fmla="*/ 1 h 300"/>
                  <a:gd name="T96" fmla="*/ 1 w 177"/>
                  <a:gd name="T97" fmla="*/ 1 h 300"/>
                  <a:gd name="T98" fmla="*/ 1 w 177"/>
                  <a:gd name="T99" fmla="*/ 0 h 300"/>
                  <a:gd name="T100" fmla="*/ 1 w 177"/>
                  <a:gd name="T101" fmla="*/ 0 h 300"/>
                  <a:gd name="T102" fmla="*/ 1 w 177"/>
                  <a:gd name="T103" fmla="*/ 0 h 300"/>
                  <a:gd name="T104" fmla="*/ 1 w 177"/>
                  <a:gd name="T105" fmla="*/ 1 h 300"/>
                  <a:gd name="T106" fmla="*/ 1 w 177"/>
                  <a:gd name="T107" fmla="*/ 1 h 30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177" h="300">
                    <a:moveTo>
                      <a:pt x="19" y="1"/>
                    </a:moveTo>
                    <a:lnTo>
                      <a:pt x="11" y="19"/>
                    </a:lnTo>
                    <a:lnTo>
                      <a:pt x="4" y="38"/>
                    </a:lnTo>
                    <a:lnTo>
                      <a:pt x="1" y="56"/>
                    </a:lnTo>
                    <a:lnTo>
                      <a:pt x="0" y="73"/>
                    </a:lnTo>
                    <a:lnTo>
                      <a:pt x="1" y="91"/>
                    </a:lnTo>
                    <a:lnTo>
                      <a:pt x="7" y="108"/>
                    </a:lnTo>
                    <a:lnTo>
                      <a:pt x="16" y="124"/>
                    </a:lnTo>
                    <a:lnTo>
                      <a:pt x="29" y="140"/>
                    </a:lnTo>
                    <a:lnTo>
                      <a:pt x="44" y="153"/>
                    </a:lnTo>
                    <a:lnTo>
                      <a:pt x="65" y="169"/>
                    </a:lnTo>
                    <a:lnTo>
                      <a:pt x="93" y="187"/>
                    </a:lnTo>
                    <a:lnTo>
                      <a:pt x="120" y="208"/>
                    </a:lnTo>
                    <a:lnTo>
                      <a:pt x="143" y="230"/>
                    </a:lnTo>
                    <a:lnTo>
                      <a:pt x="159" y="251"/>
                    </a:lnTo>
                    <a:lnTo>
                      <a:pt x="163" y="270"/>
                    </a:lnTo>
                    <a:lnTo>
                      <a:pt x="153" y="289"/>
                    </a:lnTo>
                    <a:lnTo>
                      <a:pt x="151" y="292"/>
                    </a:lnTo>
                    <a:lnTo>
                      <a:pt x="150" y="297"/>
                    </a:lnTo>
                    <a:lnTo>
                      <a:pt x="151" y="300"/>
                    </a:lnTo>
                    <a:lnTo>
                      <a:pt x="154" y="299"/>
                    </a:lnTo>
                    <a:lnTo>
                      <a:pt x="167" y="290"/>
                    </a:lnTo>
                    <a:lnTo>
                      <a:pt x="174" y="280"/>
                    </a:lnTo>
                    <a:lnTo>
                      <a:pt x="177" y="268"/>
                    </a:lnTo>
                    <a:lnTo>
                      <a:pt x="177" y="257"/>
                    </a:lnTo>
                    <a:lnTo>
                      <a:pt x="174" y="245"/>
                    </a:lnTo>
                    <a:lnTo>
                      <a:pt x="168" y="233"/>
                    </a:lnTo>
                    <a:lnTo>
                      <a:pt x="160" y="222"/>
                    </a:lnTo>
                    <a:lnTo>
                      <a:pt x="151" y="210"/>
                    </a:lnTo>
                    <a:lnTo>
                      <a:pt x="143" y="202"/>
                    </a:lnTo>
                    <a:lnTo>
                      <a:pt x="135" y="195"/>
                    </a:lnTo>
                    <a:lnTo>
                      <a:pt x="125" y="187"/>
                    </a:lnTo>
                    <a:lnTo>
                      <a:pt x="116" y="180"/>
                    </a:lnTo>
                    <a:lnTo>
                      <a:pt x="107" y="174"/>
                    </a:lnTo>
                    <a:lnTo>
                      <a:pt x="98" y="167"/>
                    </a:lnTo>
                    <a:lnTo>
                      <a:pt x="88" y="160"/>
                    </a:lnTo>
                    <a:lnTo>
                      <a:pt x="79" y="153"/>
                    </a:lnTo>
                    <a:lnTo>
                      <a:pt x="73" y="148"/>
                    </a:lnTo>
                    <a:lnTo>
                      <a:pt x="67" y="144"/>
                    </a:lnTo>
                    <a:lnTo>
                      <a:pt x="60" y="139"/>
                    </a:lnTo>
                    <a:lnTo>
                      <a:pt x="53" y="134"/>
                    </a:lnTo>
                    <a:lnTo>
                      <a:pt x="46" y="130"/>
                    </a:lnTo>
                    <a:lnTo>
                      <a:pt x="40" y="125"/>
                    </a:lnTo>
                    <a:lnTo>
                      <a:pt x="33" y="121"/>
                    </a:lnTo>
                    <a:lnTo>
                      <a:pt x="26" y="116"/>
                    </a:lnTo>
                    <a:lnTo>
                      <a:pt x="9" y="91"/>
                    </a:lnTo>
                    <a:lnTo>
                      <a:pt x="5" y="61"/>
                    </a:lnTo>
                    <a:lnTo>
                      <a:pt x="10" y="28"/>
                    </a:lnTo>
                    <a:lnTo>
                      <a:pt x="20" y="1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2" name="Freeform 701"/>
              <p:cNvSpPr>
                <a:spLocks/>
              </p:cNvSpPr>
              <p:nvPr/>
            </p:nvSpPr>
            <p:spPr bwMode="auto">
              <a:xfrm>
                <a:off x="2177" y="5477"/>
                <a:ext cx="71" cy="99"/>
              </a:xfrm>
              <a:custGeom>
                <a:avLst/>
                <a:gdLst>
                  <a:gd name="T0" fmla="*/ 0 w 142"/>
                  <a:gd name="T1" fmla="*/ 0 h 198"/>
                  <a:gd name="T2" fmla="*/ 1 w 142"/>
                  <a:gd name="T3" fmla="*/ 1 h 198"/>
                  <a:gd name="T4" fmla="*/ 1 w 142"/>
                  <a:gd name="T5" fmla="*/ 1 h 198"/>
                  <a:gd name="T6" fmla="*/ 1 w 142"/>
                  <a:gd name="T7" fmla="*/ 1 h 198"/>
                  <a:gd name="T8" fmla="*/ 1 w 142"/>
                  <a:gd name="T9" fmla="*/ 1 h 198"/>
                  <a:gd name="T10" fmla="*/ 1 w 142"/>
                  <a:gd name="T11" fmla="*/ 1 h 198"/>
                  <a:gd name="T12" fmla="*/ 1 w 142"/>
                  <a:gd name="T13" fmla="*/ 1 h 198"/>
                  <a:gd name="T14" fmla="*/ 1 w 142"/>
                  <a:gd name="T15" fmla="*/ 1 h 198"/>
                  <a:gd name="T16" fmla="*/ 1 w 142"/>
                  <a:gd name="T17" fmla="*/ 1 h 198"/>
                  <a:gd name="T18" fmla="*/ 1 w 142"/>
                  <a:gd name="T19" fmla="*/ 1 h 198"/>
                  <a:gd name="T20" fmla="*/ 1 w 142"/>
                  <a:gd name="T21" fmla="*/ 1 h 198"/>
                  <a:gd name="T22" fmla="*/ 1 w 142"/>
                  <a:gd name="T23" fmla="*/ 1 h 198"/>
                  <a:gd name="T24" fmla="*/ 1 w 142"/>
                  <a:gd name="T25" fmla="*/ 1 h 198"/>
                  <a:gd name="T26" fmla="*/ 1 w 142"/>
                  <a:gd name="T27" fmla="*/ 1 h 198"/>
                  <a:gd name="T28" fmla="*/ 1 w 142"/>
                  <a:gd name="T29" fmla="*/ 1 h 198"/>
                  <a:gd name="T30" fmla="*/ 1 w 142"/>
                  <a:gd name="T31" fmla="*/ 1 h 198"/>
                  <a:gd name="T32" fmla="*/ 1 w 142"/>
                  <a:gd name="T33" fmla="*/ 1 h 198"/>
                  <a:gd name="T34" fmla="*/ 1 w 142"/>
                  <a:gd name="T35" fmla="*/ 1 h 198"/>
                  <a:gd name="T36" fmla="*/ 1 w 142"/>
                  <a:gd name="T37" fmla="*/ 1 h 198"/>
                  <a:gd name="T38" fmla="*/ 1 w 142"/>
                  <a:gd name="T39" fmla="*/ 1 h 198"/>
                  <a:gd name="T40" fmla="*/ 1 w 142"/>
                  <a:gd name="T41" fmla="*/ 1 h 198"/>
                  <a:gd name="T42" fmla="*/ 1 w 142"/>
                  <a:gd name="T43" fmla="*/ 1 h 198"/>
                  <a:gd name="T44" fmla="*/ 1 w 142"/>
                  <a:gd name="T45" fmla="*/ 1 h 198"/>
                  <a:gd name="T46" fmla="*/ 1 w 142"/>
                  <a:gd name="T47" fmla="*/ 1 h 198"/>
                  <a:gd name="T48" fmla="*/ 1 w 142"/>
                  <a:gd name="T49" fmla="*/ 1 h 198"/>
                  <a:gd name="T50" fmla="*/ 1 w 142"/>
                  <a:gd name="T51" fmla="*/ 1 h 198"/>
                  <a:gd name="T52" fmla="*/ 1 w 142"/>
                  <a:gd name="T53" fmla="*/ 1 h 198"/>
                  <a:gd name="T54" fmla="*/ 1 w 142"/>
                  <a:gd name="T55" fmla="*/ 1 h 198"/>
                  <a:gd name="T56" fmla="*/ 1 w 142"/>
                  <a:gd name="T57" fmla="*/ 1 h 198"/>
                  <a:gd name="T58" fmla="*/ 1 w 142"/>
                  <a:gd name="T59" fmla="*/ 1 h 198"/>
                  <a:gd name="T60" fmla="*/ 1 w 142"/>
                  <a:gd name="T61" fmla="*/ 1 h 198"/>
                  <a:gd name="T62" fmla="*/ 1 w 142"/>
                  <a:gd name="T63" fmla="*/ 1 h 198"/>
                  <a:gd name="T64" fmla="*/ 1 w 142"/>
                  <a:gd name="T65" fmla="*/ 1 h 198"/>
                  <a:gd name="T66" fmla="*/ 1 w 142"/>
                  <a:gd name="T67" fmla="*/ 1 h 198"/>
                  <a:gd name="T68" fmla="*/ 1 w 142"/>
                  <a:gd name="T69" fmla="*/ 1 h 198"/>
                  <a:gd name="T70" fmla="*/ 1 w 142"/>
                  <a:gd name="T71" fmla="*/ 1 h 198"/>
                  <a:gd name="T72" fmla="*/ 1 w 142"/>
                  <a:gd name="T73" fmla="*/ 0 h 198"/>
                  <a:gd name="T74" fmla="*/ 1 w 142"/>
                  <a:gd name="T75" fmla="*/ 0 h 198"/>
                  <a:gd name="T76" fmla="*/ 1 w 142"/>
                  <a:gd name="T77" fmla="*/ 0 h 198"/>
                  <a:gd name="T78" fmla="*/ 0 w 142"/>
                  <a:gd name="T79" fmla="*/ 0 h 198"/>
                  <a:gd name="T80" fmla="*/ 0 w 142"/>
                  <a:gd name="T81" fmla="*/ 0 h 198"/>
                  <a:gd name="T82" fmla="*/ 0 w 142"/>
                  <a:gd name="T83" fmla="*/ 0 h 1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2" h="198">
                    <a:moveTo>
                      <a:pt x="0" y="0"/>
                    </a:moveTo>
                    <a:lnTo>
                      <a:pt x="1" y="13"/>
                    </a:lnTo>
                    <a:lnTo>
                      <a:pt x="5" y="24"/>
                    </a:lnTo>
                    <a:lnTo>
                      <a:pt x="9" y="34"/>
                    </a:lnTo>
                    <a:lnTo>
                      <a:pt x="16" y="44"/>
                    </a:lnTo>
                    <a:lnTo>
                      <a:pt x="23" y="53"/>
                    </a:lnTo>
                    <a:lnTo>
                      <a:pt x="31" y="61"/>
                    </a:lnTo>
                    <a:lnTo>
                      <a:pt x="41" y="70"/>
                    </a:lnTo>
                    <a:lnTo>
                      <a:pt x="49" y="79"/>
                    </a:lnTo>
                    <a:lnTo>
                      <a:pt x="61" y="93"/>
                    </a:lnTo>
                    <a:lnTo>
                      <a:pt x="73" y="107"/>
                    </a:lnTo>
                    <a:lnTo>
                      <a:pt x="83" y="122"/>
                    </a:lnTo>
                    <a:lnTo>
                      <a:pt x="95" y="136"/>
                    </a:lnTo>
                    <a:lnTo>
                      <a:pt x="105" y="151"/>
                    </a:lnTo>
                    <a:lnTo>
                      <a:pt x="114" y="166"/>
                    </a:lnTo>
                    <a:lnTo>
                      <a:pt x="125" y="181"/>
                    </a:lnTo>
                    <a:lnTo>
                      <a:pt x="134" y="197"/>
                    </a:lnTo>
                    <a:lnTo>
                      <a:pt x="136" y="198"/>
                    </a:lnTo>
                    <a:lnTo>
                      <a:pt x="140" y="197"/>
                    </a:lnTo>
                    <a:lnTo>
                      <a:pt x="142" y="193"/>
                    </a:lnTo>
                    <a:lnTo>
                      <a:pt x="142" y="191"/>
                    </a:lnTo>
                    <a:lnTo>
                      <a:pt x="135" y="178"/>
                    </a:lnTo>
                    <a:lnTo>
                      <a:pt x="128" y="166"/>
                    </a:lnTo>
                    <a:lnTo>
                      <a:pt x="121" y="153"/>
                    </a:lnTo>
                    <a:lnTo>
                      <a:pt x="113" y="139"/>
                    </a:lnTo>
                    <a:lnTo>
                      <a:pt x="105" y="127"/>
                    </a:lnTo>
                    <a:lnTo>
                      <a:pt x="97" y="115"/>
                    </a:lnTo>
                    <a:lnTo>
                      <a:pt x="87" y="104"/>
                    </a:lnTo>
                    <a:lnTo>
                      <a:pt x="76" y="94"/>
                    </a:lnTo>
                    <a:lnTo>
                      <a:pt x="65" y="85"/>
                    </a:lnTo>
                    <a:lnTo>
                      <a:pt x="53" y="75"/>
                    </a:lnTo>
                    <a:lnTo>
                      <a:pt x="41" y="64"/>
                    </a:lnTo>
                    <a:lnTo>
                      <a:pt x="29" y="52"/>
                    </a:lnTo>
                    <a:lnTo>
                      <a:pt x="19" y="40"/>
                    </a:lnTo>
                    <a:lnTo>
                      <a:pt x="9" y="26"/>
                    </a:lnTo>
                    <a:lnTo>
                      <a:pt x="4" y="14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3" name="Freeform 702"/>
              <p:cNvSpPr>
                <a:spLocks/>
              </p:cNvSpPr>
              <p:nvPr/>
            </p:nvSpPr>
            <p:spPr bwMode="auto">
              <a:xfrm>
                <a:off x="2098" y="5508"/>
                <a:ext cx="49" cy="133"/>
              </a:xfrm>
              <a:custGeom>
                <a:avLst/>
                <a:gdLst>
                  <a:gd name="T0" fmla="*/ 0 w 98"/>
                  <a:gd name="T1" fmla="*/ 0 h 266"/>
                  <a:gd name="T2" fmla="*/ 1 w 98"/>
                  <a:gd name="T3" fmla="*/ 1 h 266"/>
                  <a:gd name="T4" fmla="*/ 1 w 98"/>
                  <a:gd name="T5" fmla="*/ 1 h 266"/>
                  <a:gd name="T6" fmla="*/ 1 w 98"/>
                  <a:gd name="T7" fmla="*/ 1 h 266"/>
                  <a:gd name="T8" fmla="*/ 1 w 98"/>
                  <a:gd name="T9" fmla="*/ 1 h 266"/>
                  <a:gd name="T10" fmla="*/ 1 w 98"/>
                  <a:gd name="T11" fmla="*/ 1 h 266"/>
                  <a:gd name="T12" fmla="*/ 1 w 98"/>
                  <a:gd name="T13" fmla="*/ 1 h 266"/>
                  <a:gd name="T14" fmla="*/ 1 w 98"/>
                  <a:gd name="T15" fmla="*/ 1 h 266"/>
                  <a:gd name="T16" fmla="*/ 1 w 98"/>
                  <a:gd name="T17" fmla="*/ 1 h 266"/>
                  <a:gd name="T18" fmla="*/ 1 w 98"/>
                  <a:gd name="T19" fmla="*/ 1 h 266"/>
                  <a:gd name="T20" fmla="*/ 1 w 98"/>
                  <a:gd name="T21" fmla="*/ 1 h 266"/>
                  <a:gd name="T22" fmla="*/ 1 w 98"/>
                  <a:gd name="T23" fmla="*/ 1 h 266"/>
                  <a:gd name="T24" fmla="*/ 1 w 98"/>
                  <a:gd name="T25" fmla="*/ 1 h 266"/>
                  <a:gd name="T26" fmla="*/ 1 w 98"/>
                  <a:gd name="T27" fmla="*/ 1 h 266"/>
                  <a:gd name="T28" fmla="*/ 1 w 98"/>
                  <a:gd name="T29" fmla="*/ 1 h 266"/>
                  <a:gd name="T30" fmla="*/ 1 w 98"/>
                  <a:gd name="T31" fmla="*/ 1 h 266"/>
                  <a:gd name="T32" fmla="*/ 1 w 98"/>
                  <a:gd name="T33" fmla="*/ 1 h 266"/>
                  <a:gd name="T34" fmla="*/ 1 w 98"/>
                  <a:gd name="T35" fmla="*/ 1 h 266"/>
                  <a:gd name="T36" fmla="*/ 1 w 98"/>
                  <a:gd name="T37" fmla="*/ 1 h 266"/>
                  <a:gd name="T38" fmla="*/ 1 w 98"/>
                  <a:gd name="T39" fmla="*/ 1 h 266"/>
                  <a:gd name="T40" fmla="*/ 1 w 98"/>
                  <a:gd name="T41" fmla="*/ 0 h 266"/>
                  <a:gd name="T42" fmla="*/ 0 w 98"/>
                  <a:gd name="T43" fmla="*/ 0 h 266"/>
                  <a:gd name="T44" fmla="*/ 0 w 98"/>
                  <a:gd name="T45" fmla="*/ 0 h 266"/>
                  <a:gd name="T46" fmla="*/ 0 w 98"/>
                  <a:gd name="T47" fmla="*/ 0 h 266"/>
                  <a:gd name="T48" fmla="*/ 0 w 98"/>
                  <a:gd name="T49" fmla="*/ 0 h 266"/>
                  <a:gd name="T50" fmla="*/ 0 w 98"/>
                  <a:gd name="T51" fmla="*/ 0 h 26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98" h="266">
                    <a:moveTo>
                      <a:pt x="0" y="0"/>
                    </a:moveTo>
                    <a:lnTo>
                      <a:pt x="25" y="24"/>
                    </a:lnTo>
                    <a:lnTo>
                      <a:pt x="44" y="53"/>
                    </a:lnTo>
                    <a:lnTo>
                      <a:pt x="59" y="86"/>
                    </a:lnTo>
                    <a:lnTo>
                      <a:pt x="67" y="121"/>
                    </a:lnTo>
                    <a:lnTo>
                      <a:pt x="70" y="157"/>
                    </a:lnTo>
                    <a:lnTo>
                      <a:pt x="66" y="191"/>
                    </a:lnTo>
                    <a:lnTo>
                      <a:pt x="55" y="225"/>
                    </a:lnTo>
                    <a:lnTo>
                      <a:pt x="37" y="254"/>
                    </a:lnTo>
                    <a:lnTo>
                      <a:pt x="35" y="261"/>
                    </a:lnTo>
                    <a:lnTo>
                      <a:pt x="38" y="266"/>
                    </a:lnTo>
                    <a:lnTo>
                      <a:pt x="44" y="266"/>
                    </a:lnTo>
                    <a:lnTo>
                      <a:pt x="51" y="264"/>
                    </a:lnTo>
                    <a:lnTo>
                      <a:pt x="81" y="237"/>
                    </a:lnTo>
                    <a:lnTo>
                      <a:pt x="96" y="205"/>
                    </a:lnTo>
                    <a:lnTo>
                      <a:pt x="98" y="167"/>
                    </a:lnTo>
                    <a:lnTo>
                      <a:pt x="91" y="127"/>
                    </a:lnTo>
                    <a:lnTo>
                      <a:pt x="76" y="87"/>
                    </a:lnTo>
                    <a:lnTo>
                      <a:pt x="55" y="52"/>
                    </a:lnTo>
                    <a:lnTo>
                      <a:pt x="29" y="2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4" name="Freeform 703"/>
              <p:cNvSpPr>
                <a:spLocks/>
              </p:cNvSpPr>
              <p:nvPr/>
            </p:nvSpPr>
            <p:spPr bwMode="auto">
              <a:xfrm>
                <a:off x="2117" y="5387"/>
                <a:ext cx="95" cy="209"/>
              </a:xfrm>
              <a:custGeom>
                <a:avLst/>
                <a:gdLst>
                  <a:gd name="T0" fmla="*/ 0 w 192"/>
                  <a:gd name="T1" fmla="*/ 0 h 418"/>
                  <a:gd name="T2" fmla="*/ 0 w 192"/>
                  <a:gd name="T3" fmla="*/ 1 h 418"/>
                  <a:gd name="T4" fmla="*/ 0 w 192"/>
                  <a:gd name="T5" fmla="*/ 1 h 418"/>
                  <a:gd name="T6" fmla="*/ 0 w 192"/>
                  <a:gd name="T7" fmla="*/ 1 h 418"/>
                  <a:gd name="T8" fmla="*/ 0 w 192"/>
                  <a:gd name="T9" fmla="*/ 1 h 418"/>
                  <a:gd name="T10" fmla="*/ 0 w 192"/>
                  <a:gd name="T11" fmla="*/ 1 h 418"/>
                  <a:gd name="T12" fmla="*/ 0 w 192"/>
                  <a:gd name="T13" fmla="*/ 1 h 418"/>
                  <a:gd name="T14" fmla="*/ 0 w 192"/>
                  <a:gd name="T15" fmla="*/ 1 h 418"/>
                  <a:gd name="T16" fmla="*/ 0 w 192"/>
                  <a:gd name="T17" fmla="*/ 1 h 418"/>
                  <a:gd name="T18" fmla="*/ 0 w 192"/>
                  <a:gd name="T19" fmla="*/ 1 h 418"/>
                  <a:gd name="T20" fmla="*/ 0 w 192"/>
                  <a:gd name="T21" fmla="*/ 1 h 418"/>
                  <a:gd name="T22" fmla="*/ 0 w 192"/>
                  <a:gd name="T23" fmla="*/ 1 h 418"/>
                  <a:gd name="T24" fmla="*/ 0 w 192"/>
                  <a:gd name="T25" fmla="*/ 1 h 418"/>
                  <a:gd name="T26" fmla="*/ 0 w 192"/>
                  <a:gd name="T27" fmla="*/ 1 h 418"/>
                  <a:gd name="T28" fmla="*/ 0 w 192"/>
                  <a:gd name="T29" fmla="*/ 1 h 418"/>
                  <a:gd name="T30" fmla="*/ 0 w 192"/>
                  <a:gd name="T31" fmla="*/ 1 h 418"/>
                  <a:gd name="T32" fmla="*/ 0 w 192"/>
                  <a:gd name="T33" fmla="*/ 1 h 418"/>
                  <a:gd name="T34" fmla="*/ 0 w 192"/>
                  <a:gd name="T35" fmla="*/ 1 h 418"/>
                  <a:gd name="T36" fmla="*/ 0 w 192"/>
                  <a:gd name="T37" fmla="*/ 1 h 418"/>
                  <a:gd name="T38" fmla="*/ 0 w 192"/>
                  <a:gd name="T39" fmla="*/ 1 h 418"/>
                  <a:gd name="T40" fmla="*/ 0 w 192"/>
                  <a:gd name="T41" fmla="*/ 1 h 418"/>
                  <a:gd name="T42" fmla="*/ 0 w 192"/>
                  <a:gd name="T43" fmla="*/ 1 h 418"/>
                  <a:gd name="T44" fmla="*/ 0 w 192"/>
                  <a:gd name="T45" fmla="*/ 1 h 418"/>
                  <a:gd name="T46" fmla="*/ 0 w 192"/>
                  <a:gd name="T47" fmla="*/ 1 h 418"/>
                  <a:gd name="T48" fmla="*/ 0 w 192"/>
                  <a:gd name="T49" fmla="*/ 1 h 418"/>
                  <a:gd name="T50" fmla="*/ 0 w 192"/>
                  <a:gd name="T51" fmla="*/ 1 h 418"/>
                  <a:gd name="T52" fmla="*/ 0 w 192"/>
                  <a:gd name="T53" fmla="*/ 1 h 418"/>
                  <a:gd name="T54" fmla="*/ 0 w 192"/>
                  <a:gd name="T55" fmla="*/ 1 h 418"/>
                  <a:gd name="T56" fmla="*/ 0 w 192"/>
                  <a:gd name="T57" fmla="*/ 1 h 418"/>
                  <a:gd name="T58" fmla="*/ 0 w 192"/>
                  <a:gd name="T59" fmla="*/ 1 h 418"/>
                  <a:gd name="T60" fmla="*/ 0 w 192"/>
                  <a:gd name="T61" fmla="*/ 1 h 418"/>
                  <a:gd name="T62" fmla="*/ 0 w 192"/>
                  <a:gd name="T63" fmla="*/ 1 h 418"/>
                  <a:gd name="T64" fmla="*/ 0 w 192"/>
                  <a:gd name="T65" fmla="*/ 1 h 418"/>
                  <a:gd name="T66" fmla="*/ 0 w 192"/>
                  <a:gd name="T67" fmla="*/ 1 h 418"/>
                  <a:gd name="T68" fmla="*/ 0 w 192"/>
                  <a:gd name="T69" fmla="*/ 1 h 418"/>
                  <a:gd name="T70" fmla="*/ 0 w 192"/>
                  <a:gd name="T71" fmla="*/ 1 h 418"/>
                  <a:gd name="T72" fmla="*/ 0 w 192"/>
                  <a:gd name="T73" fmla="*/ 1 h 418"/>
                  <a:gd name="T74" fmla="*/ 0 w 192"/>
                  <a:gd name="T75" fmla="*/ 1 h 418"/>
                  <a:gd name="T76" fmla="*/ 0 w 192"/>
                  <a:gd name="T77" fmla="*/ 1 h 418"/>
                  <a:gd name="T78" fmla="*/ 0 w 192"/>
                  <a:gd name="T79" fmla="*/ 1 h 418"/>
                  <a:gd name="T80" fmla="*/ 0 w 192"/>
                  <a:gd name="T81" fmla="*/ 1 h 418"/>
                  <a:gd name="T82" fmla="*/ 0 w 192"/>
                  <a:gd name="T83" fmla="*/ 1 h 418"/>
                  <a:gd name="T84" fmla="*/ 0 w 192"/>
                  <a:gd name="T85" fmla="*/ 1 h 418"/>
                  <a:gd name="T86" fmla="*/ 0 w 192"/>
                  <a:gd name="T87" fmla="*/ 1 h 418"/>
                  <a:gd name="T88" fmla="*/ 0 w 192"/>
                  <a:gd name="T89" fmla="*/ 0 h 418"/>
                  <a:gd name="T90" fmla="*/ 0 w 192"/>
                  <a:gd name="T91" fmla="*/ 0 h 418"/>
                  <a:gd name="T92" fmla="*/ 0 w 192"/>
                  <a:gd name="T93" fmla="*/ 0 h 418"/>
                  <a:gd name="T94" fmla="*/ 0 w 192"/>
                  <a:gd name="T95" fmla="*/ 0 h 418"/>
                  <a:gd name="T96" fmla="*/ 0 w 192"/>
                  <a:gd name="T97" fmla="*/ 0 h 418"/>
                  <a:gd name="T98" fmla="*/ 0 w 192"/>
                  <a:gd name="T99" fmla="*/ 0 h 4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92" h="418">
                    <a:moveTo>
                      <a:pt x="38" y="0"/>
                    </a:moveTo>
                    <a:lnTo>
                      <a:pt x="22" y="12"/>
                    </a:lnTo>
                    <a:lnTo>
                      <a:pt x="11" y="24"/>
                    </a:lnTo>
                    <a:lnTo>
                      <a:pt x="4" y="37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5" y="80"/>
                    </a:lnTo>
                    <a:lnTo>
                      <a:pt x="12" y="96"/>
                    </a:lnTo>
                    <a:lnTo>
                      <a:pt x="22" y="113"/>
                    </a:lnTo>
                    <a:lnTo>
                      <a:pt x="30" y="124"/>
                    </a:lnTo>
                    <a:lnTo>
                      <a:pt x="38" y="136"/>
                    </a:lnTo>
                    <a:lnTo>
                      <a:pt x="48" y="146"/>
                    </a:lnTo>
                    <a:lnTo>
                      <a:pt x="58" y="158"/>
                    </a:lnTo>
                    <a:lnTo>
                      <a:pt x="67" y="168"/>
                    </a:lnTo>
                    <a:lnTo>
                      <a:pt x="78" y="179"/>
                    </a:lnTo>
                    <a:lnTo>
                      <a:pt x="87" y="189"/>
                    </a:lnTo>
                    <a:lnTo>
                      <a:pt x="96" y="199"/>
                    </a:lnTo>
                    <a:lnTo>
                      <a:pt x="114" y="223"/>
                    </a:lnTo>
                    <a:lnTo>
                      <a:pt x="131" y="249"/>
                    </a:lnTo>
                    <a:lnTo>
                      <a:pt x="146" y="275"/>
                    </a:lnTo>
                    <a:lnTo>
                      <a:pt x="158" y="302"/>
                    </a:lnTo>
                    <a:lnTo>
                      <a:pt x="169" y="329"/>
                    </a:lnTo>
                    <a:lnTo>
                      <a:pt x="177" y="358"/>
                    </a:lnTo>
                    <a:lnTo>
                      <a:pt x="184" y="387"/>
                    </a:lnTo>
                    <a:lnTo>
                      <a:pt x="188" y="417"/>
                    </a:lnTo>
                    <a:lnTo>
                      <a:pt x="188" y="418"/>
                    </a:lnTo>
                    <a:lnTo>
                      <a:pt x="191" y="418"/>
                    </a:lnTo>
                    <a:lnTo>
                      <a:pt x="192" y="417"/>
                    </a:lnTo>
                    <a:lnTo>
                      <a:pt x="192" y="416"/>
                    </a:lnTo>
                    <a:lnTo>
                      <a:pt x="188" y="388"/>
                    </a:lnTo>
                    <a:lnTo>
                      <a:pt x="182" y="362"/>
                    </a:lnTo>
                    <a:lnTo>
                      <a:pt x="176" y="336"/>
                    </a:lnTo>
                    <a:lnTo>
                      <a:pt x="168" y="311"/>
                    </a:lnTo>
                    <a:lnTo>
                      <a:pt x="157" y="287"/>
                    </a:lnTo>
                    <a:lnTo>
                      <a:pt x="146" y="263"/>
                    </a:lnTo>
                    <a:lnTo>
                      <a:pt x="133" y="238"/>
                    </a:lnTo>
                    <a:lnTo>
                      <a:pt x="118" y="215"/>
                    </a:lnTo>
                    <a:lnTo>
                      <a:pt x="102" y="195"/>
                    </a:lnTo>
                    <a:lnTo>
                      <a:pt x="79" y="169"/>
                    </a:lnTo>
                    <a:lnTo>
                      <a:pt x="55" y="142"/>
                    </a:lnTo>
                    <a:lnTo>
                      <a:pt x="33" y="113"/>
                    </a:lnTo>
                    <a:lnTo>
                      <a:pt x="15" y="83"/>
                    </a:lnTo>
                    <a:lnTo>
                      <a:pt x="8" y="53"/>
                    </a:lnTo>
                    <a:lnTo>
                      <a:pt x="14" y="2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5" name="Freeform 704"/>
              <p:cNvSpPr>
                <a:spLocks/>
              </p:cNvSpPr>
              <p:nvPr/>
            </p:nvSpPr>
            <p:spPr bwMode="auto">
              <a:xfrm>
                <a:off x="1964" y="5116"/>
                <a:ext cx="71" cy="245"/>
              </a:xfrm>
              <a:custGeom>
                <a:avLst/>
                <a:gdLst>
                  <a:gd name="T0" fmla="*/ 0 w 143"/>
                  <a:gd name="T1" fmla="*/ 0 h 489"/>
                  <a:gd name="T2" fmla="*/ 0 w 143"/>
                  <a:gd name="T3" fmla="*/ 1 h 489"/>
                  <a:gd name="T4" fmla="*/ 0 w 143"/>
                  <a:gd name="T5" fmla="*/ 1 h 489"/>
                  <a:gd name="T6" fmla="*/ 0 w 143"/>
                  <a:gd name="T7" fmla="*/ 1 h 489"/>
                  <a:gd name="T8" fmla="*/ 0 w 143"/>
                  <a:gd name="T9" fmla="*/ 1 h 489"/>
                  <a:gd name="T10" fmla="*/ 0 w 143"/>
                  <a:gd name="T11" fmla="*/ 1 h 489"/>
                  <a:gd name="T12" fmla="*/ 0 w 143"/>
                  <a:gd name="T13" fmla="*/ 1 h 489"/>
                  <a:gd name="T14" fmla="*/ 0 w 143"/>
                  <a:gd name="T15" fmla="*/ 1 h 489"/>
                  <a:gd name="T16" fmla="*/ 0 w 143"/>
                  <a:gd name="T17" fmla="*/ 1 h 489"/>
                  <a:gd name="T18" fmla="*/ 0 w 143"/>
                  <a:gd name="T19" fmla="*/ 1 h 489"/>
                  <a:gd name="T20" fmla="*/ 0 w 143"/>
                  <a:gd name="T21" fmla="*/ 1 h 489"/>
                  <a:gd name="T22" fmla="*/ 0 w 143"/>
                  <a:gd name="T23" fmla="*/ 1 h 489"/>
                  <a:gd name="T24" fmla="*/ 0 w 143"/>
                  <a:gd name="T25" fmla="*/ 1 h 489"/>
                  <a:gd name="T26" fmla="*/ 0 w 143"/>
                  <a:gd name="T27" fmla="*/ 1 h 489"/>
                  <a:gd name="T28" fmla="*/ 0 w 143"/>
                  <a:gd name="T29" fmla="*/ 1 h 489"/>
                  <a:gd name="T30" fmla="*/ 0 w 143"/>
                  <a:gd name="T31" fmla="*/ 1 h 489"/>
                  <a:gd name="T32" fmla="*/ 0 w 143"/>
                  <a:gd name="T33" fmla="*/ 1 h 489"/>
                  <a:gd name="T34" fmla="*/ 0 w 143"/>
                  <a:gd name="T35" fmla="*/ 1 h 489"/>
                  <a:gd name="T36" fmla="*/ 0 w 143"/>
                  <a:gd name="T37" fmla="*/ 1 h 489"/>
                  <a:gd name="T38" fmla="*/ 0 w 143"/>
                  <a:gd name="T39" fmla="*/ 1 h 489"/>
                  <a:gd name="T40" fmla="*/ 0 w 143"/>
                  <a:gd name="T41" fmla="*/ 1 h 489"/>
                  <a:gd name="T42" fmla="*/ 0 w 143"/>
                  <a:gd name="T43" fmla="*/ 1 h 489"/>
                  <a:gd name="T44" fmla="*/ 0 w 143"/>
                  <a:gd name="T45" fmla="*/ 1 h 489"/>
                  <a:gd name="T46" fmla="*/ 0 w 143"/>
                  <a:gd name="T47" fmla="*/ 1 h 489"/>
                  <a:gd name="T48" fmla="*/ 0 w 143"/>
                  <a:gd name="T49" fmla="*/ 1 h 489"/>
                  <a:gd name="T50" fmla="*/ 0 w 143"/>
                  <a:gd name="T51" fmla="*/ 1 h 489"/>
                  <a:gd name="T52" fmla="*/ 0 w 143"/>
                  <a:gd name="T53" fmla="*/ 1 h 489"/>
                  <a:gd name="T54" fmla="*/ 0 w 143"/>
                  <a:gd name="T55" fmla="*/ 1 h 489"/>
                  <a:gd name="T56" fmla="*/ 0 w 143"/>
                  <a:gd name="T57" fmla="*/ 1 h 489"/>
                  <a:gd name="T58" fmla="*/ 0 w 143"/>
                  <a:gd name="T59" fmla="*/ 1 h 489"/>
                  <a:gd name="T60" fmla="*/ 0 w 143"/>
                  <a:gd name="T61" fmla="*/ 1 h 489"/>
                  <a:gd name="T62" fmla="*/ 0 w 143"/>
                  <a:gd name="T63" fmla="*/ 1 h 489"/>
                  <a:gd name="T64" fmla="*/ 0 w 143"/>
                  <a:gd name="T65" fmla="*/ 1 h 489"/>
                  <a:gd name="T66" fmla="*/ 0 w 143"/>
                  <a:gd name="T67" fmla="*/ 1 h 489"/>
                  <a:gd name="T68" fmla="*/ 0 w 143"/>
                  <a:gd name="T69" fmla="*/ 1 h 489"/>
                  <a:gd name="T70" fmla="*/ 0 w 143"/>
                  <a:gd name="T71" fmla="*/ 1 h 489"/>
                  <a:gd name="T72" fmla="*/ 0 w 143"/>
                  <a:gd name="T73" fmla="*/ 1 h 489"/>
                  <a:gd name="T74" fmla="*/ 0 w 143"/>
                  <a:gd name="T75" fmla="*/ 1 h 489"/>
                  <a:gd name="T76" fmla="*/ 0 w 143"/>
                  <a:gd name="T77" fmla="*/ 1 h 489"/>
                  <a:gd name="T78" fmla="*/ 0 w 143"/>
                  <a:gd name="T79" fmla="*/ 1 h 489"/>
                  <a:gd name="T80" fmla="*/ 0 w 143"/>
                  <a:gd name="T81" fmla="*/ 1 h 489"/>
                  <a:gd name="T82" fmla="*/ 0 w 143"/>
                  <a:gd name="T83" fmla="*/ 1 h 489"/>
                  <a:gd name="T84" fmla="*/ 0 w 143"/>
                  <a:gd name="T85" fmla="*/ 1 h 489"/>
                  <a:gd name="T86" fmla="*/ 0 w 143"/>
                  <a:gd name="T87" fmla="*/ 1 h 489"/>
                  <a:gd name="T88" fmla="*/ 0 w 143"/>
                  <a:gd name="T89" fmla="*/ 0 h 489"/>
                  <a:gd name="T90" fmla="*/ 0 w 143"/>
                  <a:gd name="T91" fmla="*/ 0 h 489"/>
                  <a:gd name="T92" fmla="*/ 0 w 143"/>
                  <a:gd name="T93" fmla="*/ 0 h 489"/>
                  <a:gd name="T94" fmla="*/ 0 w 143"/>
                  <a:gd name="T95" fmla="*/ 0 h 489"/>
                  <a:gd name="T96" fmla="*/ 0 w 143"/>
                  <a:gd name="T97" fmla="*/ 0 h 489"/>
                  <a:gd name="T98" fmla="*/ 0 w 143"/>
                  <a:gd name="T99" fmla="*/ 0 h 48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43" h="489">
                    <a:moveTo>
                      <a:pt x="85" y="0"/>
                    </a:moveTo>
                    <a:lnTo>
                      <a:pt x="83" y="34"/>
                    </a:lnTo>
                    <a:lnTo>
                      <a:pt x="80" y="66"/>
                    </a:lnTo>
                    <a:lnTo>
                      <a:pt x="75" y="99"/>
                    </a:lnTo>
                    <a:lnTo>
                      <a:pt x="69" y="131"/>
                    </a:lnTo>
                    <a:lnTo>
                      <a:pt x="61" y="162"/>
                    </a:lnTo>
                    <a:lnTo>
                      <a:pt x="53" y="192"/>
                    </a:lnTo>
                    <a:lnTo>
                      <a:pt x="43" y="224"/>
                    </a:lnTo>
                    <a:lnTo>
                      <a:pt x="30" y="255"/>
                    </a:lnTo>
                    <a:lnTo>
                      <a:pt x="23" y="273"/>
                    </a:lnTo>
                    <a:lnTo>
                      <a:pt x="15" y="290"/>
                    </a:lnTo>
                    <a:lnTo>
                      <a:pt x="9" y="307"/>
                    </a:lnTo>
                    <a:lnTo>
                      <a:pt x="5" y="326"/>
                    </a:lnTo>
                    <a:lnTo>
                      <a:pt x="1" y="343"/>
                    </a:lnTo>
                    <a:lnTo>
                      <a:pt x="0" y="361"/>
                    </a:lnTo>
                    <a:lnTo>
                      <a:pt x="2" y="380"/>
                    </a:lnTo>
                    <a:lnTo>
                      <a:pt x="7" y="398"/>
                    </a:lnTo>
                    <a:lnTo>
                      <a:pt x="16" y="419"/>
                    </a:lnTo>
                    <a:lnTo>
                      <a:pt x="29" y="441"/>
                    </a:lnTo>
                    <a:lnTo>
                      <a:pt x="44" y="460"/>
                    </a:lnTo>
                    <a:lnTo>
                      <a:pt x="61" y="476"/>
                    </a:lnTo>
                    <a:lnTo>
                      <a:pt x="81" y="487"/>
                    </a:lnTo>
                    <a:lnTo>
                      <a:pt x="100" y="489"/>
                    </a:lnTo>
                    <a:lnTo>
                      <a:pt x="120" y="481"/>
                    </a:lnTo>
                    <a:lnTo>
                      <a:pt x="139" y="461"/>
                    </a:lnTo>
                    <a:lnTo>
                      <a:pt x="143" y="455"/>
                    </a:lnTo>
                    <a:lnTo>
                      <a:pt x="143" y="448"/>
                    </a:lnTo>
                    <a:lnTo>
                      <a:pt x="139" y="443"/>
                    </a:lnTo>
                    <a:lnTo>
                      <a:pt x="133" y="440"/>
                    </a:lnTo>
                    <a:lnTo>
                      <a:pt x="122" y="436"/>
                    </a:lnTo>
                    <a:lnTo>
                      <a:pt x="112" y="429"/>
                    </a:lnTo>
                    <a:lnTo>
                      <a:pt x="104" y="419"/>
                    </a:lnTo>
                    <a:lnTo>
                      <a:pt x="96" y="407"/>
                    </a:lnTo>
                    <a:lnTo>
                      <a:pt x="88" y="395"/>
                    </a:lnTo>
                    <a:lnTo>
                      <a:pt x="82" y="382"/>
                    </a:lnTo>
                    <a:lnTo>
                      <a:pt x="76" y="370"/>
                    </a:lnTo>
                    <a:lnTo>
                      <a:pt x="71" y="360"/>
                    </a:lnTo>
                    <a:lnTo>
                      <a:pt x="61" y="328"/>
                    </a:lnTo>
                    <a:lnTo>
                      <a:pt x="59" y="294"/>
                    </a:lnTo>
                    <a:lnTo>
                      <a:pt x="62" y="261"/>
                    </a:lnTo>
                    <a:lnTo>
                      <a:pt x="67" y="226"/>
                    </a:lnTo>
                    <a:lnTo>
                      <a:pt x="74" y="170"/>
                    </a:lnTo>
                    <a:lnTo>
                      <a:pt x="81" y="114"/>
                    </a:lnTo>
                    <a:lnTo>
                      <a:pt x="84" y="57"/>
                    </a:lnTo>
                    <a:lnTo>
                      <a:pt x="86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6" name="Freeform 705"/>
              <p:cNvSpPr>
                <a:spLocks/>
              </p:cNvSpPr>
              <p:nvPr/>
            </p:nvSpPr>
            <p:spPr bwMode="auto">
              <a:xfrm>
                <a:off x="1933" y="5180"/>
                <a:ext cx="60" cy="110"/>
              </a:xfrm>
              <a:custGeom>
                <a:avLst/>
                <a:gdLst>
                  <a:gd name="T0" fmla="*/ 1 w 120"/>
                  <a:gd name="T1" fmla="*/ 0 h 222"/>
                  <a:gd name="T2" fmla="*/ 1 w 120"/>
                  <a:gd name="T3" fmla="*/ 0 h 222"/>
                  <a:gd name="T4" fmla="*/ 0 w 120"/>
                  <a:gd name="T5" fmla="*/ 0 h 222"/>
                  <a:gd name="T6" fmla="*/ 0 w 120"/>
                  <a:gd name="T7" fmla="*/ 0 h 222"/>
                  <a:gd name="T8" fmla="*/ 1 w 120"/>
                  <a:gd name="T9" fmla="*/ 0 h 222"/>
                  <a:gd name="T10" fmla="*/ 1 w 120"/>
                  <a:gd name="T11" fmla="*/ 0 h 222"/>
                  <a:gd name="T12" fmla="*/ 1 w 120"/>
                  <a:gd name="T13" fmla="*/ 0 h 222"/>
                  <a:gd name="T14" fmla="*/ 1 w 120"/>
                  <a:gd name="T15" fmla="*/ 0 h 222"/>
                  <a:gd name="T16" fmla="*/ 1 w 120"/>
                  <a:gd name="T17" fmla="*/ 0 h 222"/>
                  <a:gd name="T18" fmla="*/ 1 w 120"/>
                  <a:gd name="T19" fmla="*/ 0 h 222"/>
                  <a:gd name="T20" fmla="*/ 1 w 120"/>
                  <a:gd name="T21" fmla="*/ 0 h 222"/>
                  <a:gd name="T22" fmla="*/ 1 w 120"/>
                  <a:gd name="T23" fmla="*/ 0 h 222"/>
                  <a:gd name="T24" fmla="*/ 1 w 120"/>
                  <a:gd name="T25" fmla="*/ 0 h 222"/>
                  <a:gd name="T26" fmla="*/ 1 w 120"/>
                  <a:gd name="T27" fmla="*/ 0 h 222"/>
                  <a:gd name="T28" fmla="*/ 1 w 120"/>
                  <a:gd name="T29" fmla="*/ 0 h 222"/>
                  <a:gd name="T30" fmla="*/ 1 w 120"/>
                  <a:gd name="T31" fmla="*/ 0 h 222"/>
                  <a:gd name="T32" fmla="*/ 1 w 120"/>
                  <a:gd name="T33" fmla="*/ 0 h 222"/>
                  <a:gd name="T34" fmla="*/ 1 w 120"/>
                  <a:gd name="T35" fmla="*/ 0 h 222"/>
                  <a:gd name="T36" fmla="*/ 1 w 120"/>
                  <a:gd name="T37" fmla="*/ 0 h 222"/>
                  <a:gd name="T38" fmla="*/ 1 w 120"/>
                  <a:gd name="T39" fmla="*/ 0 h 222"/>
                  <a:gd name="T40" fmla="*/ 1 w 120"/>
                  <a:gd name="T41" fmla="*/ 0 h 222"/>
                  <a:gd name="T42" fmla="*/ 1 w 120"/>
                  <a:gd name="T43" fmla="*/ 0 h 222"/>
                  <a:gd name="T44" fmla="*/ 1 w 120"/>
                  <a:gd name="T45" fmla="*/ 0 h 222"/>
                  <a:gd name="T46" fmla="*/ 1 w 120"/>
                  <a:gd name="T47" fmla="*/ 0 h 222"/>
                  <a:gd name="T48" fmla="*/ 1 w 120"/>
                  <a:gd name="T49" fmla="*/ 0 h 222"/>
                  <a:gd name="T50" fmla="*/ 1 w 120"/>
                  <a:gd name="T51" fmla="*/ 0 h 222"/>
                  <a:gd name="T52" fmla="*/ 1 w 120"/>
                  <a:gd name="T53" fmla="*/ 0 h 222"/>
                  <a:gd name="T54" fmla="*/ 1 w 120"/>
                  <a:gd name="T55" fmla="*/ 0 h 222"/>
                  <a:gd name="T56" fmla="*/ 1 w 120"/>
                  <a:gd name="T57" fmla="*/ 0 h 222"/>
                  <a:gd name="T58" fmla="*/ 1 w 120"/>
                  <a:gd name="T59" fmla="*/ 0 h 222"/>
                  <a:gd name="T60" fmla="*/ 1 w 120"/>
                  <a:gd name="T61" fmla="*/ 0 h 222"/>
                  <a:gd name="T62" fmla="*/ 1 w 120"/>
                  <a:gd name="T63" fmla="*/ 0 h 222"/>
                  <a:gd name="T64" fmla="*/ 1 w 120"/>
                  <a:gd name="T65" fmla="*/ 0 h 222"/>
                  <a:gd name="T66" fmla="*/ 1 w 120"/>
                  <a:gd name="T67" fmla="*/ 0 h 222"/>
                  <a:gd name="T68" fmla="*/ 1 w 120"/>
                  <a:gd name="T69" fmla="*/ 0 h 222"/>
                  <a:gd name="T70" fmla="*/ 1 w 120"/>
                  <a:gd name="T71" fmla="*/ 0 h 222"/>
                  <a:gd name="T72" fmla="*/ 1 w 120"/>
                  <a:gd name="T73" fmla="*/ 0 h 222"/>
                  <a:gd name="T74" fmla="*/ 1 w 120"/>
                  <a:gd name="T75" fmla="*/ 0 h 222"/>
                  <a:gd name="T76" fmla="*/ 1 w 120"/>
                  <a:gd name="T77" fmla="*/ 0 h 222"/>
                  <a:gd name="T78" fmla="*/ 1 w 120"/>
                  <a:gd name="T79" fmla="*/ 0 h 222"/>
                  <a:gd name="T80" fmla="*/ 1 w 120"/>
                  <a:gd name="T81" fmla="*/ 0 h 222"/>
                  <a:gd name="T82" fmla="*/ 1 w 120"/>
                  <a:gd name="T83" fmla="*/ 0 h 222"/>
                  <a:gd name="T84" fmla="*/ 1 w 120"/>
                  <a:gd name="T85" fmla="*/ 0 h 222"/>
                  <a:gd name="T86" fmla="*/ 1 w 120"/>
                  <a:gd name="T87" fmla="*/ 0 h 222"/>
                  <a:gd name="T88" fmla="*/ 1 w 120"/>
                  <a:gd name="T89" fmla="*/ 0 h 222"/>
                  <a:gd name="T90" fmla="*/ 1 w 120"/>
                  <a:gd name="T91" fmla="*/ 0 h 222"/>
                  <a:gd name="T92" fmla="*/ 1 w 120"/>
                  <a:gd name="T93" fmla="*/ 0 h 222"/>
                  <a:gd name="T94" fmla="*/ 1 w 120"/>
                  <a:gd name="T95" fmla="*/ 0 h 222"/>
                  <a:gd name="T96" fmla="*/ 1 w 120"/>
                  <a:gd name="T97" fmla="*/ 0 h 222"/>
                  <a:gd name="T98" fmla="*/ 1 w 120"/>
                  <a:gd name="T99" fmla="*/ 0 h 222"/>
                  <a:gd name="T100" fmla="*/ 1 w 120"/>
                  <a:gd name="T101" fmla="*/ 0 h 222"/>
                  <a:gd name="T102" fmla="*/ 1 w 120"/>
                  <a:gd name="T103" fmla="*/ 0 h 222"/>
                  <a:gd name="T104" fmla="*/ 1 w 120"/>
                  <a:gd name="T105" fmla="*/ 0 h 222"/>
                  <a:gd name="T106" fmla="*/ 1 w 120"/>
                  <a:gd name="T107" fmla="*/ 0 h 2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120" h="222">
                    <a:moveTo>
                      <a:pt x="9" y="2"/>
                    </a:moveTo>
                    <a:lnTo>
                      <a:pt x="4" y="33"/>
                    </a:lnTo>
                    <a:lnTo>
                      <a:pt x="0" y="65"/>
                    </a:lnTo>
                    <a:lnTo>
                      <a:pt x="0" y="98"/>
                    </a:lnTo>
                    <a:lnTo>
                      <a:pt x="7" y="128"/>
                    </a:lnTo>
                    <a:lnTo>
                      <a:pt x="11" y="137"/>
                    </a:lnTo>
                    <a:lnTo>
                      <a:pt x="15" y="147"/>
                    </a:lnTo>
                    <a:lnTo>
                      <a:pt x="19" y="155"/>
                    </a:lnTo>
                    <a:lnTo>
                      <a:pt x="25" y="163"/>
                    </a:lnTo>
                    <a:lnTo>
                      <a:pt x="31" y="170"/>
                    </a:lnTo>
                    <a:lnTo>
                      <a:pt x="37" y="178"/>
                    </a:lnTo>
                    <a:lnTo>
                      <a:pt x="44" y="185"/>
                    </a:lnTo>
                    <a:lnTo>
                      <a:pt x="50" y="192"/>
                    </a:lnTo>
                    <a:lnTo>
                      <a:pt x="57" y="196"/>
                    </a:lnTo>
                    <a:lnTo>
                      <a:pt x="64" y="200"/>
                    </a:lnTo>
                    <a:lnTo>
                      <a:pt x="71" y="202"/>
                    </a:lnTo>
                    <a:lnTo>
                      <a:pt x="79" y="205"/>
                    </a:lnTo>
                    <a:lnTo>
                      <a:pt x="86" y="208"/>
                    </a:lnTo>
                    <a:lnTo>
                      <a:pt x="94" y="211"/>
                    </a:lnTo>
                    <a:lnTo>
                      <a:pt x="101" y="215"/>
                    </a:lnTo>
                    <a:lnTo>
                      <a:pt x="107" y="220"/>
                    </a:lnTo>
                    <a:lnTo>
                      <a:pt x="110" y="222"/>
                    </a:lnTo>
                    <a:lnTo>
                      <a:pt x="115" y="219"/>
                    </a:lnTo>
                    <a:lnTo>
                      <a:pt x="120" y="216"/>
                    </a:lnTo>
                    <a:lnTo>
                      <a:pt x="120" y="212"/>
                    </a:lnTo>
                    <a:lnTo>
                      <a:pt x="117" y="205"/>
                    </a:lnTo>
                    <a:lnTo>
                      <a:pt x="114" y="200"/>
                    </a:lnTo>
                    <a:lnTo>
                      <a:pt x="110" y="195"/>
                    </a:lnTo>
                    <a:lnTo>
                      <a:pt x="105" y="192"/>
                    </a:lnTo>
                    <a:lnTo>
                      <a:pt x="98" y="189"/>
                    </a:lnTo>
                    <a:lnTo>
                      <a:pt x="90" y="187"/>
                    </a:lnTo>
                    <a:lnTo>
                      <a:pt x="82" y="186"/>
                    </a:lnTo>
                    <a:lnTo>
                      <a:pt x="77" y="185"/>
                    </a:lnTo>
                    <a:lnTo>
                      <a:pt x="71" y="182"/>
                    </a:lnTo>
                    <a:lnTo>
                      <a:pt x="64" y="179"/>
                    </a:lnTo>
                    <a:lnTo>
                      <a:pt x="60" y="175"/>
                    </a:lnTo>
                    <a:lnTo>
                      <a:pt x="54" y="171"/>
                    </a:lnTo>
                    <a:lnTo>
                      <a:pt x="49" y="166"/>
                    </a:lnTo>
                    <a:lnTo>
                      <a:pt x="45" y="162"/>
                    </a:lnTo>
                    <a:lnTo>
                      <a:pt x="40" y="157"/>
                    </a:lnTo>
                    <a:lnTo>
                      <a:pt x="35" y="152"/>
                    </a:lnTo>
                    <a:lnTo>
                      <a:pt x="23" y="136"/>
                    </a:lnTo>
                    <a:lnTo>
                      <a:pt x="15" y="119"/>
                    </a:lnTo>
                    <a:lnTo>
                      <a:pt x="10" y="99"/>
                    </a:lnTo>
                    <a:lnTo>
                      <a:pt x="8" y="80"/>
                    </a:lnTo>
                    <a:lnTo>
                      <a:pt x="8" y="60"/>
                    </a:lnTo>
                    <a:lnTo>
                      <a:pt x="8" y="41"/>
                    </a:lnTo>
                    <a:lnTo>
                      <a:pt x="9" y="2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7" name="Freeform 706"/>
              <p:cNvSpPr>
                <a:spLocks/>
              </p:cNvSpPr>
              <p:nvPr/>
            </p:nvSpPr>
            <p:spPr bwMode="auto">
              <a:xfrm>
                <a:off x="2142" y="5504"/>
                <a:ext cx="55" cy="99"/>
              </a:xfrm>
              <a:custGeom>
                <a:avLst/>
                <a:gdLst>
                  <a:gd name="T0" fmla="*/ 0 w 110"/>
                  <a:gd name="T1" fmla="*/ 1 h 198"/>
                  <a:gd name="T2" fmla="*/ 1 w 110"/>
                  <a:gd name="T3" fmla="*/ 1 h 198"/>
                  <a:gd name="T4" fmla="*/ 1 w 110"/>
                  <a:gd name="T5" fmla="*/ 1 h 198"/>
                  <a:gd name="T6" fmla="*/ 1 w 110"/>
                  <a:gd name="T7" fmla="*/ 1 h 198"/>
                  <a:gd name="T8" fmla="*/ 1 w 110"/>
                  <a:gd name="T9" fmla="*/ 1 h 198"/>
                  <a:gd name="T10" fmla="*/ 1 w 110"/>
                  <a:gd name="T11" fmla="*/ 1 h 198"/>
                  <a:gd name="T12" fmla="*/ 1 w 110"/>
                  <a:gd name="T13" fmla="*/ 1 h 198"/>
                  <a:gd name="T14" fmla="*/ 1 w 110"/>
                  <a:gd name="T15" fmla="*/ 1 h 198"/>
                  <a:gd name="T16" fmla="*/ 1 w 110"/>
                  <a:gd name="T17" fmla="*/ 1 h 198"/>
                  <a:gd name="T18" fmla="*/ 1 w 110"/>
                  <a:gd name="T19" fmla="*/ 1 h 198"/>
                  <a:gd name="T20" fmla="*/ 1 w 110"/>
                  <a:gd name="T21" fmla="*/ 1 h 198"/>
                  <a:gd name="T22" fmla="*/ 1 w 110"/>
                  <a:gd name="T23" fmla="*/ 1 h 198"/>
                  <a:gd name="T24" fmla="*/ 1 w 110"/>
                  <a:gd name="T25" fmla="*/ 1 h 198"/>
                  <a:gd name="T26" fmla="*/ 1 w 110"/>
                  <a:gd name="T27" fmla="*/ 1 h 198"/>
                  <a:gd name="T28" fmla="*/ 1 w 110"/>
                  <a:gd name="T29" fmla="*/ 1 h 198"/>
                  <a:gd name="T30" fmla="*/ 1 w 110"/>
                  <a:gd name="T31" fmla="*/ 1 h 198"/>
                  <a:gd name="T32" fmla="*/ 1 w 110"/>
                  <a:gd name="T33" fmla="*/ 1 h 198"/>
                  <a:gd name="T34" fmla="*/ 1 w 110"/>
                  <a:gd name="T35" fmla="*/ 1 h 198"/>
                  <a:gd name="T36" fmla="*/ 1 w 110"/>
                  <a:gd name="T37" fmla="*/ 1 h 198"/>
                  <a:gd name="T38" fmla="*/ 1 w 110"/>
                  <a:gd name="T39" fmla="*/ 1 h 198"/>
                  <a:gd name="T40" fmla="*/ 1 w 110"/>
                  <a:gd name="T41" fmla="*/ 1 h 198"/>
                  <a:gd name="T42" fmla="*/ 1 w 110"/>
                  <a:gd name="T43" fmla="*/ 1 h 198"/>
                  <a:gd name="T44" fmla="*/ 1 w 110"/>
                  <a:gd name="T45" fmla="*/ 1 h 198"/>
                  <a:gd name="T46" fmla="*/ 1 w 110"/>
                  <a:gd name="T47" fmla="*/ 1 h 198"/>
                  <a:gd name="T48" fmla="*/ 1 w 110"/>
                  <a:gd name="T49" fmla="*/ 1 h 198"/>
                  <a:gd name="T50" fmla="*/ 1 w 110"/>
                  <a:gd name="T51" fmla="*/ 1 h 198"/>
                  <a:gd name="T52" fmla="*/ 1 w 110"/>
                  <a:gd name="T53" fmla="*/ 1 h 198"/>
                  <a:gd name="T54" fmla="*/ 1 w 110"/>
                  <a:gd name="T55" fmla="*/ 1 h 198"/>
                  <a:gd name="T56" fmla="*/ 1 w 110"/>
                  <a:gd name="T57" fmla="*/ 1 h 198"/>
                  <a:gd name="T58" fmla="*/ 1 w 110"/>
                  <a:gd name="T59" fmla="*/ 1 h 198"/>
                  <a:gd name="T60" fmla="*/ 1 w 110"/>
                  <a:gd name="T61" fmla="*/ 1 h 198"/>
                  <a:gd name="T62" fmla="*/ 1 w 110"/>
                  <a:gd name="T63" fmla="*/ 1 h 198"/>
                  <a:gd name="T64" fmla="*/ 1 w 110"/>
                  <a:gd name="T65" fmla="*/ 0 h 198"/>
                  <a:gd name="T66" fmla="*/ 1 w 110"/>
                  <a:gd name="T67" fmla="*/ 0 h 198"/>
                  <a:gd name="T68" fmla="*/ 1 w 110"/>
                  <a:gd name="T69" fmla="*/ 0 h 198"/>
                  <a:gd name="T70" fmla="*/ 0 w 110"/>
                  <a:gd name="T71" fmla="*/ 0 h 198"/>
                  <a:gd name="T72" fmla="*/ 0 w 110"/>
                  <a:gd name="T73" fmla="*/ 1 h 198"/>
                  <a:gd name="T74" fmla="*/ 0 w 110"/>
                  <a:gd name="T75" fmla="*/ 1 h 19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10" h="198">
                    <a:moveTo>
                      <a:pt x="0" y="1"/>
                    </a:moveTo>
                    <a:lnTo>
                      <a:pt x="7" y="11"/>
                    </a:lnTo>
                    <a:lnTo>
                      <a:pt x="15" y="21"/>
                    </a:lnTo>
                    <a:lnTo>
                      <a:pt x="24" y="29"/>
                    </a:lnTo>
                    <a:lnTo>
                      <a:pt x="32" y="38"/>
                    </a:lnTo>
                    <a:lnTo>
                      <a:pt x="42" y="46"/>
                    </a:lnTo>
                    <a:lnTo>
                      <a:pt x="51" y="55"/>
                    </a:lnTo>
                    <a:lnTo>
                      <a:pt x="59" y="64"/>
                    </a:lnTo>
                    <a:lnTo>
                      <a:pt x="67" y="74"/>
                    </a:lnTo>
                    <a:lnTo>
                      <a:pt x="76" y="86"/>
                    </a:lnTo>
                    <a:lnTo>
                      <a:pt x="83" y="101"/>
                    </a:lnTo>
                    <a:lnTo>
                      <a:pt x="89" y="116"/>
                    </a:lnTo>
                    <a:lnTo>
                      <a:pt x="93" y="132"/>
                    </a:lnTo>
                    <a:lnTo>
                      <a:pt x="97" y="148"/>
                    </a:lnTo>
                    <a:lnTo>
                      <a:pt x="99" y="165"/>
                    </a:lnTo>
                    <a:lnTo>
                      <a:pt x="100" y="181"/>
                    </a:lnTo>
                    <a:lnTo>
                      <a:pt x="102" y="196"/>
                    </a:lnTo>
                    <a:lnTo>
                      <a:pt x="103" y="198"/>
                    </a:lnTo>
                    <a:lnTo>
                      <a:pt x="105" y="197"/>
                    </a:lnTo>
                    <a:lnTo>
                      <a:pt x="107" y="194"/>
                    </a:lnTo>
                    <a:lnTo>
                      <a:pt x="110" y="191"/>
                    </a:lnTo>
                    <a:lnTo>
                      <a:pt x="108" y="165"/>
                    </a:lnTo>
                    <a:lnTo>
                      <a:pt x="104" y="139"/>
                    </a:lnTo>
                    <a:lnTo>
                      <a:pt x="96" y="115"/>
                    </a:lnTo>
                    <a:lnTo>
                      <a:pt x="84" y="91"/>
                    </a:lnTo>
                    <a:lnTo>
                      <a:pt x="76" y="77"/>
                    </a:lnTo>
                    <a:lnTo>
                      <a:pt x="67" y="64"/>
                    </a:lnTo>
                    <a:lnTo>
                      <a:pt x="57" y="54"/>
                    </a:lnTo>
                    <a:lnTo>
                      <a:pt x="45" y="44"/>
                    </a:lnTo>
                    <a:lnTo>
                      <a:pt x="34" y="33"/>
                    </a:lnTo>
                    <a:lnTo>
                      <a:pt x="22" y="23"/>
                    </a:lnTo>
                    <a:lnTo>
                      <a:pt x="12" y="1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8" name="Freeform 707"/>
              <p:cNvSpPr>
                <a:spLocks/>
              </p:cNvSpPr>
              <p:nvPr/>
            </p:nvSpPr>
            <p:spPr bwMode="auto">
              <a:xfrm>
                <a:off x="2234" y="5574"/>
                <a:ext cx="68" cy="69"/>
              </a:xfrm>
              <a:custGeom>
                <a:avLst/>
                <a:gdLst>
                  <a:gd name="T0" fmla="*/ 0 w 134"/>
                  <a:gd name="T1" fmla="*/ 1 h 138"/>
                  <a:gd name="T2" fmla="*/ 0 w 134"/>
                  <a:gd name="T3" fmla="*/ 1 h 138"/>
                  <a:gd name="T4" fmla="*/ 0 w 134"/>
                  <a:gd name="T5" fmla="*/ 1 h 138"/>
                  <a:gd name="T6" fmla="*/ 1 w 134"/>
                  <a:gd name="T7" fmla="*/ 1 h 138"/>
                  <a:gd name="T8" fmla="*/ 1 w 134"/>
                  <a:gd name="T9" fmla="*/ 1 h 138"/>
                  <a:gd name="T10" fmla="*/ 1 w 134"/>
                  <a:gd name="T11" fmla="*/ 1 h 138"/>
                  <a:gd name="T12" fmla="*/ 1 w 134"/>
                  <a:gd name="T13" fmla="*/ 1 h 138"/>
                  <a:gd name="T14" fmla="*/ 1 w 134"/>
                  <a:gd name="T15" fmla="*/ 1 h 138"/>
                  <a:gd name="T16" fmla="*/ 1 w 134"/>
                  <a:gd name="T17" fmla="*/ 1 h 138"/>
                  <a:gd name="T18" fmla="*/ 1 w 134"/>
                  <a:gd name="T19" fmla="*/ 1 h 138"/>
                  <a:gd name="T20" fmla="*/ 1 w 134"/>
                  <a:gd name="T21" fmla="*/ 1 h 138"/>
                  <a:gd name="T22" fmla="*/ 1 w 134"/>
                  <a:gd name="T23" fmla="*/ 1 h 138"/>
                  <a:gd name="T24" fmla="*/ 1 w 134"/>
                  <a:gd name="T25" fmla="*/ 1 h 138"/>
                  <a:gd name="T26" fmla="*/ 1 w 134"/>
                  <a:gd name="T27" fmla="*/ 1 h 138"/>
                  <a:gd name="T28" fmla="*/ 1 w 134"/>
                  <a:gd name="T29" fmla="*/ 1 h 138"/>
                  <a:gd name="T30" fmla="*/ 1 w 134"/>
                  <a:gd name="T31" fmla="*/ 1 h 138"/>
                  <a:gd name="T32" fmla="*/ 1 w 134"/>
                  <a:gd name="T33" fmla="*/ 1 h 138"/>
                  <a:gd name="T34" fmla="*/ 1 w 134"/>
                  <a:gd name="T35" fmla="*/ 1 h 138"/>
                  <a:gd name="T36" fmla="*/ 1 w 134"/>
                  <a:gd name="T37" fmla="*/ 1 h 138"/>
                  <a:gd name="T38" fmla="*/ 1 w 134"/>
                  <a:gd name="T39" fmla="*/ 1 h 138"/>
                  <a:gd name="T40" fmla="*/ 1 w 134"/>
                  <a:gd name="T41" fmla="*/ 1 h 138"/>
                  <a:gd name="T42" fmla="*/ 1 w 134"/>
                  <a:gd name="T43" fmla="*/ 1 h 138"/>
                  <a:gd name="T44" fmla="*/ 1 w 134"/>
                  <a:gd name="T45" fmla="*/ 1 h 138"/>
                  <a:gd name="T46" fmla="*/ 1 w 134"/>
                  <a:gd name="T47" fmla="*/ 1 h 138"/>
                  <a:gd name="T48" fmla="*/ 1 w 134"/>
                  <a:gd name="T49" fmla="*/ 1 h 138"/>
                  <a:gd name="T50" fmla="*/ 1 w 134"/>
                  <a:gd name="T51" fmla="*/ 1 h 138"/>
                  <a:gd name="T52" fmla="*/ 1 w 134"/>
                  <a:gd name="T53" fmla="*/ 1 h 138"/>
                  <a:gd name="T54" fmla="*/ 1 w 134"/>
                  <a:gd name="T55" fmla="*/ 1 h 138"/>
                  <a:gd name="T56" fmla="*/ 1 w 134"/>
                  <a:gd name="T57" fmla="*/ 1 h 138"/>
                  <a:gd name="T58" fmla="*/ 1 w 134"/>
                  <a:gd name="T59" fmla="*/ 1 h 138"/>
                  <a:gd name="T60" fmla="*/ 1 w 134"/>
                  <a:gd name="T61" fmla="*/ 1 h 138"/>
                  <a:gd name="T62" fmla="*/ 1 w 134"/>
                  <a:gd name="T63" fmla="*/ 1 h 138"/>
                  <a:gd name="T64" fmla="*/ 1 w 134"/>
                  <a:gd name="T65" fmla="*/ 1 h 138"/>
                  <a:gd name="T66" fmla="*/ 1 w 134"/>
                  <a:gd name="T67" fmla="*/ 1 h 138"/>
                  <a:gd name="T68" fmla="*/ 1 w 134"/>
                  <a:gd name="T69" fmla="*/ 1 h 138"/>
                  <a:gd name="T70" fmla="*/ 1 w 134"/>
                  <a:gd name="T71" fmla="*/ 1 h 138"/>
                  <a:gd name="T72" fmla="*/ 1 w 134"/>
                  <a:gd name="T73" fmla="*/ 0 h 138"/>
                  <a:gd name="T74" fmla="*/ 1 w 134"/>
                  <a:gd name="T75" fmla="*/ 0 h 138"/>
                  <a:gd name="T76" fmla="*/ 1 w 134"/>
                  <a:gd name="T77" fmla="*/ 0 h 138"/>
                  <a:gd name="T78" fmla="*/ 0 w 134"/>
                  <a:gd name="T79" fmla="*/ 0 h 138"/>
                  <a:gd name="T80" fmla="*/ 0 w 134"/>
                  <a:gd name="T81" fmla="*/ 1 h 138"/>
                  <a:gd name="T82" fmla="*/ 0 w 134"/>
                  <a:gd name="T83" fmla="*/ 1 h 1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34" h="138">
                    <a:moveTo>
                      <a:pt x="0" y="1"/>
                    </a:moveTo>
                    <a:lnTo>
                      <a:pt x="0" y="17"/>
                    </a:lnTo>
                    <a:lnTo>
                      <a:pt x="0" y="34"/>
                    </a:lnTo>
                    <a:lnTo>
                      <a:pt x="2" y="49"/>
                    </a:lnTo>
                    <a:lnTo>
                      <a:pt x="5" y="64"/>
                    </a:lnTo>
                    <a:lnTo>
                      <a:pt x="10" y="79"/>
                    </a:lnTo>
                    <a:lnTo>
                      <a:pt x="17" y="92"/>
                    </a:lnTo>
                    <a:lnTo>
                      <a:pt x="26" y="106"/>
                    </a:lnTo>
                    <a:lnTo>
                      <a:pt x="36" y="119"/>
                    </a:lnTo>
                    <a:lnTo>
                      <a:pt x="47" y="128"/>
                    </a:lnTo>
                    <a:lnTo>
                      <a:pt x="58" y="135"/>
                    </a:lnTo>
                    <a:lnTo>
                      <a:pt x="70" y="137"/>
                    </a:lnTo>
                    <a:lnTo>
                      <a:pt x="81" y="138"/>
                    </a:lnTo>
                    <a:lnTo>
                      <a:pt x="93" y="136"/>
                    </a:lnTo>
                    <a:lnTo>
                      <a:pt x="106" y="134"/>
                    </a:lnTo>
                    <a:lnTo>
                      <a:pt x="117" y="128"/>
                    </a:lnTo>
                    <a:lnTo>
                      <a:pt x="130" y="122"/>
                    </a:lnTo>
                    <a:lnTo>
                      <a:pt x="132" y="119"/>
                    </a:lnTo>
                    <a:lnTo>
                      <a:pt x="134" y="114"/>
                    </a:lnTo>
                    <a:lnTo>
                      <a:pt x="133" y="111"/>
                    </a:lnTo>
                    <a:lnTo>
                      <a:pt x="131" y="110"/>
                    </a:lnTo>
                    <a:lnTo>
                      <a:pt x="119" y="113"/>
                    </a:lnTo>
                    <a:lnTo>
                      <a:pt x="108" y="117"/>
                    </a:lnTo>
                    <a:lnTo>
                      <a:pt x="97" y="119"/>
                    </a:lnTo>
                    <a:lnTo>
                      <a:pt x="86" y="120"/>
                    </a:lnTo>
                    <a:lnTo>
                      <a:pt x="76" y="119"/>
                    </a:lnTo>
                    <a:lnTo>
                      <a:pt x="65" y="117"/>
                    </a:lnTo>
                    <a:lnTo>
                      <a:pt x="55" y="113"/>
                    </a:lnTo>
                    <a:lnTo>
                      <a:pt x="44" y="106"/>
                    </a:lnTo>
                    <a:lnTo>
                      <a:pt x="33" y="96"/>
                    </a:lnTo>
                    <a:lnTo>
                      <a:pt x="24" y="84"/>
                    </a:lnTo>
                    <a:lnTo>
                      <a:pt x="17" y="72"/>
                    </a:lnTo>
                    <a:lnTo>
                      <a:pt x="11" y="58"/>
                    </a:lnTo>
                    <a:lnTo>
                      <a:pt x="6" y="44"/>
                    </a:lnTo>
                    <a:lnTo>
                      <a:pt x="3" y="29"/>
                    </a:lnTo>
                    <a:lnTo>
                      <a:pt x="2" y="15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9" name="Freeform 708"/>
              <p:cNvSpPr>
                <a:spLocks/>
              </p:cNvSpPr>
              <p:nvPr/>
            </p:nvSpPr>
            <p:spPr bwMode="auto">
              <a:xfrm>
                <a:off x="2361" y="5606"/>
                <a:ext cx="94" cy="44"/>
              </a:xfrm>
              <a:custGeom>
                <a:avLst/>
                <a:gdLst>
                  <a:gd name="T0" fmla="*/ 0 w 188"/>
                  <a:gd name="T1" fmla="*/ 1 h 87"/>
                  <a:gd name="T2" fmla="*/ 1 w 188"/>
                  <a:gd name="T3" fmla="*/ 1 h 87"/>
                  <a:gd name="T4" fmla="*/ 1 w 188"/>
                  <a:gd name="T5" fmla="*/ 1 h 87"/>
                  <a:gd name="T6" fmla="*/ 1 w 188"/>
                  <a:gd name="T7" fmla="*/ 1 h 87"/>
                  <a:gd name="T8" fmla="*/ 1 w 188"/>
                  <a:gd name="T9" fmla="*/ 1 h 87"/>
                  <a:gd name="T10" fmla="*/ 1 w 188"/>
                  <a:gd name="T11" fmla="*/ 1 h 87"/>
                  <a:gd name="T12" fmla="*/ 1 w 188"/>
                  <a:gd name="T13" fmla="*/ 1 h 87"/>
                  <a:gd name="T14" fmla="*/ 1 w 188"/>
                  <a:gd name="T15" fmla="*/ 1 h 87"/>
                  <a:gd name="T16" fmla="*/ 1 w 188"/>
                  <a:gd name="T17" fmla="*/ 1 h 87"/>
                  <a:gd name="T18" fmla="*/ 1 w 188"/>
                  <a:gd name="T19" fmla="*/ 1 h 87"/>
                  <a:gd name="T20" fmla="*/ 1 w 188"/>
                  <a:gd name="T21" fmla="*/ 1 h 87"/>
                  <a:gd name="T22" fmla="*/ 1 w 188"/>
                  <a:gd name="T23" fmla="*/ 1 h 87"/>
                  <a:gd name="T24" fmla="*/ 1 w 188"/>
                  <a:gd name="T25" fmla="*/ 1 h 87"/>
                  <a:gd name="T26" fmla="*/ 1 w 188"/>
                  <a:gd name="T27" fmla="*/ 1 h 87"/>
                  <a:gd name="T28" fmla="*/ 1 w 188"/>
                  <a:gd name="T29" fmla="*/ 1 h 87"/>
                  <a:gd name="T30" fmla="*/ 1 w 188"/>
                  <a:gd name="T31" fmla="*/ 1 h 87"/>
                  <a:gd name="T32" fmla="*/ 1 w 188"/>
                  <a:gd name="T33" fmla="*/ 1 h 87"/>
                  <a:gd name="T34" fmla="*/ 1 w 188"/>
                  <a:gd name="T35" fmla="*/ 1 h 87"/>
                  <a:gd name="T36" fmla="*/ 1 w 188"/>
                  <a:gd name="T37" fmla="*/ 1 h 87"/>
                  <a:gd name="T38" fmla="*/ 1 w 188"/>
                  <a:gd name="T39" fmla="*/ 1 h 87"/>
                  <a:gd name="T40" fmla="*/ 1 w 188"/>
                  <a:gd name="T41" fmla="*/ 1 h 87"/>
                  <a:gd name="T42" fmla="*/ 1 w 188"/>
                  <a:gd name="T43" fmla="*/ 1 h 87"/>
                  <a:gd name="T44" fmla="*/ 1 w 188"/>
                  <a:gd name="T45" fmla="*/ 1 h 87"/>
                  <a:gd name="T46" fmla="*/ 1 w 188"/>
                  <a:gd name="T47" fmla="*/ 1 h 87"/>
                  <a:gd name="T48" fmla="*/ 1 w 188"/>
                  <a:gd name="T49" fmla="*/ 1 h 87"/>
                  <a:gd name="T50" fmla="*/ 1 w 188"/>
                  <a:gd name="T51" fmla="*/ 1 h 87"/>
                  <a:gd name="T52" fmla="*/ 1 w 188"/>
                  <a:gd name="T53" fmla="*/ 1 h 87"/>
                  <a:gd name="T54" fmla="*/ 1 w 188"/>
                  <a:gd name="T55" fmla="*/ 1 h 87"/>
                  <a:gd name="T56" fmla="*/ 1 w 188"/>
                  <a:gd name="T57" fmla="*/ 1 h 87"/>
                  <a:gd name="T58" fmla="*/ 1 w 188"/>
                  <a:gd name="T59" fmla="*/ 1 h 87"/>
                  <a:gd name="T60" fmla="*/ 1 w 188"/>
                  <a:gd name="T61" fmla="*/ 1 h 87"/>
                  <a:gd name="T62" fmla="*/ 1 w 188"/>
                  <a:gd name="T63" fmla="*/ 1 h 87"/>
                  <a:gd name="T64" fmla="*/ 1 w 188"/>
                  <a:gd name="T65" fmla="*/ 1 h 87"/>
                  <a:gd name="T66" fmla="*/ 1 w 188"/>
                  <a:gd name="T67" fmla="*/ 1 h 87"/>
                  <a:gd name="T68" fmla="*/ 1 w 188"/>
                  <a:gd name="T69" fmla="*/ 1 h 87"/>
                  <a:gd name="T70" fmla="*/ 1 w 188"/>
                  <a:gd name="T71" fmla="*/ 1 h 87"/>
                  <a:gd name="T72" fmla="*/ 1 w 188"/>
                  <a:gd name="T73" fmla="*/ 0 h 87"/>
                  <a:gd name="T74" fmla="*/ 0 w 188"/>
                  <a:gd name="T75" fmla="*/ 0 h 87"/>
                  <a:gd name="T76" fmla="*/ 0 w 188"/>
                  <a:gd name="T77" fmla="*/ 0 h 87"/>
                  <a:gd name="T78" fmla="*/ 0 w 188"/>
                  <a:gd name="T79" fmla="*/ 1 h 87"/>
                  <a:gd name="T80" fmla="*/ 0 w 188"/>
                  <a:gd name="T81" fmla="*/ 1 h 87"/>
                  <a:gd name="T82" fmla="*/ 0 w 188"/>
                  <a:gd name="T83" fmla="*/ 1 h 8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88" h="87">
                    <a:moveTo>
                      <a:pt x="0" y="1"/>
                    </a:moveTo>
                    <a:lnTo>
                      <a:pt x="12" y="5"/>
                    </a:lnTo>
                    <a:lnTo>
                      <a:pt x="24" y="9"/>
                    </a:lnTo>
                    <a:lnTo>
                      <a:pt x="37" y="14"/>
                    </a:lnTo>
                    <a:lnTo>
                      <a:pt x="48" y="17"/>
                    </a:lnTo>
                    <a:lnTo>
                      <a:pt x="61" y="20"/>
                    </a:lnTo>
                    <a:lnTo>
                      <a:pt x="74" y="25"/>
                    </a:lnTo>
                    <a:lnTo>
                      <a:pt x="86" y="29"/>
                    </a:lnTo>
                    <a:lnTo>
                      <a:pt x="98" y="33"/>
                    </a:lnTo>
                    <a:lnTo>
                      <a:pt x="111" y="38"/>
                    </a:lnTo>
                    <a:lnTo>
                      <a:pt x="122" y="43"/>
                    </a:lnTo>
                    <a:lnTo>
                      <a:pt x="134" y="48"/>
                    </a:lnTo>
                    <a:lnTo>
                      <a:pt x="144" y="55"/>
                    </a:lnTo>
                    <a:lnTo>
                      <a:pt x="156" y="62"/>
                    </a:lnTo>
                    <a:lnTo>
                      <a:pt x="166" y="69"/>
                    </a:lnTo>
                    <a:lnTo>
                      <a:pt x="175" y="78"/>
                    </a:lnTo>
                    <a:lnTo>
                      <a:pt x="184" y="87"/>
                    </a:lnTo>
                    <a:lnTo>
                      <a:pt x="186" y="87"/>
                    </a:lnTo>
                    <a:lnTo>
                      <a:pt x="188" y="86"/>
                    </a:lnTo>
                    <a:lnTo>
                      <a:pt x="188" y="84"/>
                    </a:lnTo>
                    <a:lnTo>
                      <a:pt x="188" y="83"/>
                    </a:lnTo>
                    <a:lnTo>
                      <a:pt x="179" y="72"/>
                    </a:lnTo>
                    <a:lnTo>
                      <a:pt x="169" y="63"/>
                    </a:lnTo>
                    <a:lnTo>
                      <a:pt x="159" y="55"/>
                    </a:lnTo>
                    <a:lnTo>
                      <a:pt x="149" y="47"/>
                    </a:lnTo>
                    <a:lnTo>
                      <a:pt x="138" y="41"/>
                    </a:lnTo>
                    <a:lnTo>
                      <a:pt x="127" y="35"/>
                    </a:lnTo>
                    <a:lnTo>
                      <a:pt x="114" y="31"/>
                    </a:lnTo>
                    <a:lnTo>
                      <a:pt x="103" y="26"/>
                    </a:lnTo>
                    <a:lnTo>
                      <a:pt x="90" y="23"/>
                    </a:lnTo>
                    <a:lnTo>
                      <a:pt x="77" y="19"/>
                    </a:lnTo>
                    <a:lnTo>
                      <a:pt x="65" y="16"/>
                    </a:lnTo>
                    <a:lnTo>
                      <a:pt x="52" y="14"/>
                    </a:lnTo>
                    <a:lnTo>
                      <a:pt x="39" y="10"/>
                    </a:lnTo>
                    <a:lnTo>
                      <a:pt x="27" y="7"/>
                    </a:lnTo>
                    <a:lnTo>
                      <a:pt x="14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0" name="Freeform 709"/>
              <p:cNvSpPr>
                <a:spLocks/>
              </p:cNvSpPr>
              <p:nvPr/>
            </p:nvSpPr>
            <p:spPr bwMode="auto">
              <a:xfrm>
                <a:off x="1888" y="5598"/>
                <a:ext cx="102" cy="25"/>
              </a:xfrm>
              <a:custGeom>
                <a:avLst/>
                <a:gdLst>
                  <a:gd name="T0" fmla="*/ 1 w 204"/>
                  <a:gd name="T1" fmla="*/ 0 h 49"/>
                  <a:gd name="T2" fmla="*/ 1 w 204"/>
                  <a:gd name="T3" fmla="*/ 1 h 49"/>
                  <a:gd name="T4" fmla="*/ 1 w 204"/>
                  <a:gd name="T5" fmla="*/ 1 h 49"/>
                  <a:gd name="T6" fmla="*/ 1 w 204"/>
                  <a:gd name="T7" fmla="*/ 1 h 49"/>
                  <a:gd name="T8" fmla="*/ 1 w 204"/>
                  <a:gd name="T9" fmla="*/ 1 h 49"/>
                  <a:gd name="T10" fmla="*/ 1 w 204"/>
                  <a:gd name="T11" fmla="*/ 1 h 49"/>
                  <a:gd name="T12" fmla="*/ 1 w 204"/>
                  <a:gd name="T13" fmla="*/ 1 h 49"/>
                  <a:gd name="T14" fmla="*/ 1 w 204"/>
                  <a:gd name="T15" fmla="*/ 1 h 49"/>
                  <a:gd name="T16" fmla="*/ 1 w 204"/>
                  <a:gd name="T17" fmla="*/ 1 h 49"/>
                  <a:gd name="T18" fmla="*/ 1 w 204"/>
                  <a:gd name="T19" fmla="*/ 1 h 49"/>
                  <a:gd name="T20" fmla="*/ 1 w 204"/>
                  <a:gd name="T21" fmla="*/ 1 h 49"/>
                  <a:gd name="T22" fmla="*/ 1 w 204"/>
                  <a:gd name="T23" fmla="*/ 1 h 49"/>
                  <a:gd name="T24" fmla="*/ 1 w 204"/>
                  <a:gd name="T25" fmla="*/ 1 h 49"/>
                  <a:gd name="T26" fmla="*/ 1 w 204"/>
                  <a:gd name="T27" fmla="*/ 1 h 49"/>
                  <a:gd name="T28" fmla="*/ 1 w 204"/>
                  <a:gd name="T29" fmla="*/ 1 h 49"/>
                  <a:gd name="T30" fmla="*/ 1 w 204"/>
                  <a:gd name="T31" fmla="*/ 1 h 49"/>
                  <a:gd name="T32" fmla="*/ 1 w 204"/>
                  <a:gd name="T33" fmla="*/ 1 h 49"/>
                  <a:gd name="T34" fmla="*/ 0 w 204"/>
                  <a:gd name="T35" fmla="*/ 1 h 49"/>
                  <a:gd name="T36" fmla="*/ 0 w 204"/>
                  <a:gd name="T37" fmla="*/ 1 h 49"/>
                  <a:gd name="T38" fmla="*/ 1 w 204"/>
                  <a:gd name="T39" fmla="*/ 1 h 49"/>
                  <a:gd name="T40" fmla="*/ 1 w 204"/>
                  <a:gd name="T41" fmla="*/ 1 h 49"/>
                  <a:gd name="T42" fmla="*/ 1 w 204"/>
                  <a:gd name="T43" fmla="*/ 1 h 49"/>
                  <a:gd name="T44" fmla="*/ 1 w 204"/>
                  <a:gd name="T45" fmla="*/ 1 h 49"/>
                  <a:gd name="T46" fmla="*/ 1 w 204"/>
                  <a:gd name="T47" fmla="*/ 1 h 49"/>
                  <a:gd name="T48" fmla="*/ 1 w 204"/>
                  <a:gd name="T49" fmla="*/ 1 h 49"/>
                  <a:gd name="T50" fmla="*/ 1 w 204"/>
                  <a:gd name="T51" fmla="*/ 1 h 49"/>
                  <a:gd name="T52" fmla="*/ 1 w 204"/>
                  <a:gd name="T53" fmla="*/ 1 h 49"/>
                  <a:gd name="T54" fmla="*/ 1 w 204"/>
                  <a:gd name="T55" fmla="*/ 1 h 49"/>
                  <a:gd name="T56" fmla="*/ 1 w 204"/>
                  <a:gd name="T57" fmla="*/ 1 h 49"/>
                  <a:gd name="T58" fmla="*/ 1 w 204"/>
                  <a:gd name="T59" fmla="*/ 1 h 49"/>
                  <a:gd name="T60" fmla="*/ 1 w 204"/>
                  <a:gd name="T61" fmla="*/ 1 h 49"/>
                  <a:gd name="T62" fmla="*/ 1 w 204"/>
                  <a:gd name="T63" fmla="*/ 1 h 49"/>
                  <a:gd name="T64" fmla="*/ 1 w 204"/>
                  <a:gd name="T65" fmla="*/ 1 h 49"/>
                  <a:gd name="T66" fmla="*/ 1 w 204"/>
                  <a:gd name="T67" fmla="*/ 1 h 49"/>
                  <a:gd name="T68" fmla="*/ 1 w 204"/>
                  <a:gd name="T69" fmla="*/ 1 h 49"/>
                  <a:gd name="T70" fmla="*/ 1 w 204"/>
                  <a:gd name="T71" fmla="*/ 1 h 49"/>
                  <a:gd name="T72" fmla="*/ 1 w 204"/>
                  <a:gd name="T73" fmla="*/ 1 h 49"/>
                  <a:gd name="T74" fmla="*/ 1 w 204"/>
                  <a:gd name="T75" fmla="*/ 1 h 49"/>
                  <a:gd name="T76" fmla="*/ 1 w 204"/>
                  <a:gd name="T77" fmla="*/ 1 h 49"/>
                  <a:gd name="T78" fmla="*/ 1 w 204"/>
                  <a:gd name="T79" fmla="*/ 1 h 49"/>
                  <a:gd name="T80" fmla="*/ 1 w 204"/>
                  <a:gd name="T81" fmla="*/ 1 h 49"/>
                  <a:gd name="T82" fmla="*/ 1 w 204"/>
                  <a:gd name="T83" fmla="*/ 1 h 49"/>
                  <a:gd name="T84" fmla="*/ 1 w 204"/>
                  <a:gd name="T85" fmla="*/ 1 h 49"/>
                  <a:gd name="T86" fmla="*/ 1 w 204"/>
                  <a:gd name="T87" fmla="*/ 1 h 49"/>
                  <a:gd name="T88" fmla="*/ 1 w 204"/>
                  <a:gd name="T89" fmla="*/ 1 h 49"/>
                  <a:gd name="T90" fmla="*/ 1 w 204"/>
                  <a:gd name="T91" fmla="*/ 0 h 49"/>
                  <a:gd name="T92" fmla="*/ 1 w 204"/>
                  <a:gd name="T93" fmla="*/ 0 h 49"/>
                  <a:gd name="T94" fmla="*/ 1 w 204"/>
                  <a:gd name="T95" fmla="*/ 0 h 49"/>
                  <a:gd name="T96" fmla="*/ 1 w 204"/>
                  <a:gd name="T97" fmla="*/ 0 h 49"/>
                  <a:gd name="T98" fmla="*/ 1 w 204"/>
                  <a:gd name="T99" fmla="*/ 0 h 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04" h="49">
                    <a:moveTo>
                      <a:pt x="204" y="0"/>
                    </a:moveTo>
                    <a:lnTo>
                      <a:pt x="187" y="3"/>
                    </a:lnTo>
                    <a:lnTo>
                      <a:pt x="170" y="7"/>
                    </a:lnTo>
                    <a:lnTo>
                      <a:pt x="154" y="8"/>
                    </a:lnTo>
                    <a:lnTo>
                      <a:pt x="138" y="10"/>
                    </a:lnTo>
                    <a:lnTo>
                      <a:pt x="121" y="11"/>
                    </a:lnTo>
                    <a:lnTo>
                      <a:pt x="105" y="12"/>
                    </a:lnTo>
                    <a:lnTo>
                      <a:pt x="89" y="14"/>
                    </a:lnTo>
                    <a:lnTo>
                      <a:pt x="71" y="14"/>
                    </a:lnTo>
                    <a:lnTo>
                      <a:pt x="62" y="15"/>
                    </a:lnTo>
                    <a:lnTo>
                      <a:pt x="52" y="17"/>
                    </a:lnTo>
                    <a:lnTo>
                      <a:pt x="43" y="20"/>
                    </a:lnTo>
                    <a:lnTo>
                      <a:pt x="34" y="25"/>
                    </a:lnTo>
                    <a:lnTo>
                      <a:pt x="25" y="31"/>
                    </a:lnTo>
                    <a:lnTo>
                      <a:pt x="17" y="37"/>
                    </a:lnTo>
                    <a:lnTo>
                      <a:pt x="9" y="41"/>
                    </a:lnTo>
                    <a:lnTo>
                      <a:pt x="1" y="47"/>
                    </a:lnTo>
                    <a:lnTo>
                      <a:pt x="0" y="48"/>
                    </a:lnTo>
                    <a:lnTo>
                      <a:pt x="0" y="49"/>
                    </a:lnTo>
                    <a:lnTo>
                      <a:pt x="1" y="49"/>
                    </a:lnTo>
                    <a:lnTo>
                      <a:pt x="2" y="49"/>
                    </a:lnTo>
                    <a:lnTo>
                      <a:pt x="10" y="45"/>
                    </a:lnTo>
                    <a:lnTo>
                      <a:pt x="17" y="40"/>
                    </a:lnTo>
                    <a:lnTo>
                      <a:pt x="25" y="35"/>
                    </a:lnTo>
                    <a:lnTo>
                      <a:pt x="33" y="32"/>
                    </a:lnTo>
                    <a:lnTo>
                      <a:pt x="40" y="29"/>
                    </a:lnTo>
                    <a:lnTo>
                      <a:pt x="49" y="25"/>
                    </a:lnTo>
                    <a:lnTo>
                      <a:pt x="58" y="23"/>
                    </a:lnTo>
                    <a:lnTo>
                      <a:pt x="67" y="22"/>
                    </a:lnTo>
                    <a:lnTo>
                      <a:pt x="72" y="22"/>
                    </a:lnTo>
                    <a:lnTo>
                      <a:pt x="77" y="22"/>
                    </a:lnTo>
                    <a:lnTo>
                      <a:pt x="83" y="22"/>
                    </a:lnTo>
                    <a:lnTo>
                      <a:pt x="87" y="22"/>
                    </a:lnTo>
                    <a:lnTo>
                      <a:pt x="93" y="22"/>
                    </a:lnTo>
                    <a:lnTo>
                      <a:pt x="98" y="22"/>
                    </a:lnTo>
                    <a:lnTo>
                      <a:pt x="104" y="22"/>
                    </a:lnTo>
                    <a:lnTo>
                      <a:pt x="109" y="22"/>
                    </a:lnTo>
                    <a:lnTo>
                      <a:pt x="121" y="19"/>
                    </a:lnTo>
                    <a:lnTo>
                      <a:pt x="134" y="18"/>
                    </a:lnTo>
                    <a:lnTo>
                      <a:pt x="145" y="16"/>
                    </a:lnTo>
                    <a:lnTo>
                      <a:pt x="157" y="12"/>
                    </a:lnTo>
                    <a:lnTo>
                      <a:pt x="168" y="10"/>
                    </a:lnTo>
                    <a:lnTo>
                      <a:pt x="180" y="8"/>
                    </a:lnTo>
                    <a:lnTo>
                      <a:pt x="191" y="4"/>
                    </a:lnTo>
                    <a:lnTo>
                      <a:pt x="203" y="1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1" name="Freeform 710"/>
              <p:cNvSpPr>
                <a:spLocks/>
              </p:cNvSpPr>
              <p:nvPr/>
            </p:nvSpPr>
            <p:spPr bwMode="auto">
              <a:xfrm>
                <a:off x="2090" y="5215"/>
                <a:ext cx="172" cy="221"/>
              </a:xfrm>
              <a:custGeom>
                <a:avLst/>
                <a:gdLst>
                  <a:gd name="T0" fmla="*/ 0 w 345"/>
                  <a:gd name="T1" fmla="*/ 1 h 442"/>
                  <a:gd name="T2" fmla="*/ 0 w 345"/>
                  <a:gd name="T3" fmla="*/ 1 h 442"/>
                  <a:gd name="T4" fmla="*/ 0 w 345"/>
                  <a:gd name="T5" fmla="*/ 1 h 442"/>
                  <a:gd name="T6" fmla="*/ 0 w 345"/>
                  <a:gd name="T7" fmla="*/ 1 h 442"/>
                  <a:gd name="T8" fmla="*/ 0 w 345"/>
                  <a:gd name="T9" fmla="*/ 1 h 442"/>
                  <a:gd name="T10" fmla="*/ 0 w 345"/>
                  <a:gd name="T11" fmla="*/ 1 h 442"/>
                  <a:gd name="T12" fmla="*/ 0 w 345"/>
                  <a:gd name="T13" fmla="*/ 1 h 442"/>
                  <a:gd name="T14" fmla="*/ 0 w 345"/>
                  <a:gd name="T15" fmla="*/ 1 h 442"/>
                  <a:gd name="T16" fmla="*/ 0 w 345"/>
                  <a:gd name="T17" fmla="*/ 1 h 442"/>
                  <a:gd name="T18" fmla="*/ 0 w 345"/>
                  <a:gd name="T19" fmla="*/ 1 h 442"/>
                  <a:gd name="T20" fmla="*/ 0 w 345"/>
                  <a:gd name="T21" fmla="*/ 1 h 442"/>
                  <a:gd name="T22" fmla="*/ 0 w 345"/>
                  <a:gd name="T23" fmla="*/ 1 h 442"/>
                  <a:gd name="T24" fmla="*/ 0 w 345"/>
                  <a:gd name="T25" fmla="*/ 1 h 442"/>
                  <a:gd name="T26" fmla="*/ 0 w 345"/>
                  <a:gd name="T27" fmla="*/ 1 h 442"/>
                  <a:gd name="T28" fmla="*/ 0 w 345"/>
                  <a:gd name="T29" fmla="*/ 1 h 442"/>
                  <a:gd name="T30" fmla="*/ 0 w 345"/>
                  <a:gd name="T31" fmla="*/ 1 h 442"/>
                  <a:gd name="T32" fmla="*/ 0 w 345"/>
                  <a:gd name="T33" fmla="*/ 1 h 442"/>
                  <a:gd name="T34" fmla="*/ 0 w 345"/>
                  <a:gd name="T35" fmla="*/ 1 h 442"/>
                  <a:gd name="T36" fmla="*/ 0 w 345"/>
                  <a:gd name="T37" fmla="*/ 1 h 442"/>
                  <a:gd name="T38" fmla="*/ 0 w 345"/>
                  <a:gd name="T39" fmla="*/ 1 h 442"/>
                  <a:gd name="T40" fmla="*/ 0 w 345"/>
                  <a:gd name="T41" fmla="*/ 1 h 442"/>
                  <a:gd name="T42" fmla="*/ 0 w 345"/>
                  <a:gd name="T43" fmla="*/ 1 h 442"/>
                  <a:gd name="T44" fmla="*/ 0 w 345"/>
                  <a:gd name="T45" fmla="*/ 1 h 442"/>
                  <a:gd name="T46" fmla="*/ 0 w 345"/>
                  <a:gd name="T47" fmla="*/ 1 h 442"/>
                  <a:gd name="T48" fmla="*/ 0 w 345"/>
                  <a:gd name="T49" fmla="*/ 1 h 442"/>
                  <a:gd name="T50" fmla="*/ 0 w 345"/>
                  <a:gd name="T51" fmla="*/ 1 h 442"/>
                  <a:gd name="T52" fmla="*/ 0 w 345"/>
                  <a:gd name="T53" fmla="*/ 1 h 442"/>
                  <a:gd name="T54" fmla="*/ 0 w 345"/>
                  <a:gd name="T55" fmla="*/ 1 h 442"/>
                  <a:gd name="T56" fmla="*/ 0 w 345"/>
                  <a:gd name="T57" fmla="*/ 1 h 442"/>
                  <a:gd name="T58" fmla="*/ 0 w 345"/>
                  <a:gd name="T59" fmla="*/ 1 h 442"/>
                  <a:gd name="T60" fmla="*/ 0 w 345"/>
                  <a:gd name="T61" fmla="*/ 1 h 442"/>
                  <a:gd name="T62" fmla="*/ 0 w 345"/>
                  <a:gd name="T63" fmla="*/ 1 h 442"/>
                  <a:gd name="T64" fmla="*/ 0 w 345"/>
                  <a:gd name="T65" fmla="*/ 1 h 4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45" h="442">
                    <a:moveTo>
                      <a:pt x="12" y="441"/>
                    </a:moveTo>
                    <a:lnTo>
                      <a:pt x="7" y="426"/>
                    </a:lnTo>
                    <a:lnTo>
                      <a:pt x="5" y="412"/>
                    </a:lnTo>
                    <a:lnTo>
                      <a:pt x="4" y="398"/>
                    </a:lnTo>
                    <a:lnTo>
                      <a:pt x="5" y="387"/>
                    </a:lnTo>
                    <a:lnTo>
                      <a:pt x="9" y="376"/>
                    </a:lnTo>
                    <a:lnTo>
                      <a:pt x="16" y="367"/>
                    </a:lnTo>
                    <a:lnTo>
                      <a:pt x="28" y="360"/>
                    </a:lnTo>
                    <a:lnTo>
                      <a:pt x="43" y="356"/>
                    </a:lnTo>
                    <a:lnTo>
                      <a:pt x="51" y="353"/>
                    </a:lnTo>
                    <a:lnTo>
                      <a:pt x="60" y="350"/>
                    </a:lnTo>
                    <a:lnTo>
                      <a:pt x="69" y="346"/>
                    </a:lnTo>
                    <a:lnTo>
                      <a:pt x="77" y="341"/>
                    </a:lnTo>
                    <a:lnTo>
                      <a:pt x="87" y="336"/>
                    </a:lnTo>
                    <a:lnTo>
                      <a:pt x="96" y="331"/>
                    </a:lnTo>
                    <a:lnTo>
                      <a:pt x="104" y="327"/>
                    </a:lnTo>
                    <a:lnTo>
                      <a:pt x="112" y="323"/>
                    </a:lnTo>
                    <a:lnTo>
                      <a:pt x="128" y="318"/>
                    </a:lnTo>
                    <a:lnTo>
                      <a:pt x="144" y="309"/>
                    </a:lnTo>
                    <a:lnTo>
                      <a:pt x="160" y="303"/>
                    </a:lnTo>
                    <a:lnTo>
                      <a:pt x="177" y="295"/>
                    </a:lnTo>
                    <a:lnTo>
                      <a:pt x="192" y="285"/>
                    </a:lnTo>
                    <a:lnTo>
                      <a:pt x="207" y="275"/>
                    </a:lnTo>
                    <a:lnTo>
                      <a:pt x="219" y="263"/>
                    </a:lnTo>
                    <a:lnTo>
                      <a:pt x="232" y="252"/>
                    </a:lnTo>
                    <a:lnTo>
                      <a:pt x="254" y="225"/>
                    </a:lnTo>
                    <a:lnTo>
                      <a:pt x="273" y="197"/>
                    </a:lnTo>
                    <a:lnTo>
                      <a:pt x="290" y="168"/>
                    </a:lnTo>
                    <a:lnTo>
                      <a:pt x="304" y="137"/>
                    </a:lnTo>
                    <a:lnTo>
                      <a:pt x="316" y="106"/>
                    </a:lnTo>
                    <a:lnTo>
                      <a:pt x="326" y="73"/>
                    </a:lnTo>
                    <a:lnTo>
                      <a:pt x="336" y="40"/>
                    </a:lnTo>
                    <a:lnTo>
                      <a:pt x="345" y="7"/>
                    </a:lnTo>
                    <a:lnTo>
                      <a:pt x="344" y="1"/>
                    </a:lnTo>
                    <a:lnTo>
                      <a:pt x="340" y="0"/>
                    </a:lnTo>
                    <a:lnTo>
                      <a:pt x="334" y="3"/>
                    </a:lnTo>
                    <a:lnTo>
                      <a:pt x="331" y="8"/>
                    </a:lnTo>
                    <a:lnTo>
                      <a:pt x="321" y="28"/>
                    </a:lnTo>
                    <a:lnTo>
                      <a:pt x="311" y="49"/>
                    </a:lnTo>
                    <a:lnTo>
                      <a:pt x="301" y="70"/>
                    </a:lnTo>
                    <a:lnTo>
                      <a:pt x="291" y="90"/>
                    </a:lnTo>
                    <a:lnTo>
                      <a:pt x="279" y="110"/>
                    </a:lnTo>
                    <a:lnTo>
                      <a:pt x="269" y="130"/>
                    </a:lnTo>
                    <a:lnTo>
                      <a:pt x="257" y="149"/>
                    </a:lnTo>
                    <a:lnTo>
                      <a:pt x="245" y="169"/>
                    </a:lnTo>
                    <a:lnTo>
                      <a:pt x="228" y="190"/>
                    </a:lnTo>
                    <a:lnTo>
                      <a:pt x="211" y="206"/>
                    </a:lnTo>
                    <a:lnTo>
                      <a:pt x="192" y="220"/>
                    </a:lnTo>
                    <a:lnTo>
                      <a:pt x="171" y="231"/>
                    </a:lnTo>
                    <a:lnTo>
                      <a:pt x="148" y="242"/>
                    </a:lnTo>
                    <a:lnTo>
                      <a:pt x="126" y="252"/>
                    </a:lnTo>
                    <a:lnTo>
                      <a:pt x="104" y="263"/>
                    </a:lnTo>
                    <a:lnTo>
                      <a:pt x="82" y="275"/>
                    </a:lnTo>
                    <a:lnTo>
                      <a:pt x="57" y="292"/>
                    </a:lnTo>
                    <a:lnTo>
                      <a:pt x="36" y="309"/>
                    </a:lnTo>
                    <a:lnTo>
                      <a:pt x="20" y="328"/>
                    </a:lnTo>
                    <a:lnTo>
                      <a:pt x="8" y="346"/>
                    </a:lnTo>
                    <a:lnTo>
                      <a:pt x="1" y="367"/>
                    </a:lnTo>
                    <a:lnTo>
                      <a:pt x="0" y="389"/>
                    </a:lnTo>
                    <a:lnTo>
                      <a:pt x="3" y="414"/>
                    </a:lnTo>
                    <a:lnTo>
                      <a:pt x="11" y="442"/>
                    </a:lnTo>
                    <a:lnTo>
                      <a:pt x="12" y="4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2" name="Freeform 711"/>
              <p:cNvSpPr>
                <a:spLocks/>
              </p:cNvSpPr>
              <p:nvPr/>
            </p:nvSpPr>
            <p:spPr bwMode="auto">
              <a:xfrm>
                <a:off x="2193" y="5243"/>
                <a:ext cx="18" cy="91"/>
              </a:xfrm>
              <a:custGeom>
                <a:avLst/>
                <a:gdLst>
                  <a:gd name="T0" fmla="*/ 1 w 35"/>
                  <a:gd name="T1" fmla="*/ 1 h 182"/>
                  <a:gd name="T2" fmla="*/ 1 w 35"/>
                  <a:gd name="T3" fmla="*/ 1 h 182"/>
                  <a:gd name="T4" fmla="*/ 1 w 35"/>
                  <a:gd name="T5" fmla="*/ 1 h 182"/>
                  <a:gd name="T6" fmla="*/ 1 w 35"/>
                  <a:gd name="T7" fmla="*/ 1 h 182"/>
                  <a:gd name="T8" fmla="*/ 1 w 35"/>
                  <a:gd name="T9" fmla="*/ 1 h 182"/>
                  <a:gd name="T10" fmla="*/ 1 w 35"/>
                  <a:gd name="T11" fmla="*/ 1 h 182"/>
                  <a:gd name="T12" fmla="*/ 1 w 35"/>
                  <a:gd name="T13" fmla="*/ 1 h 182"/>
                  <a:gd name="T14" fmla="*/ 1 w 35"/>
                  <a:gd name="T15" fmla="*/ 1 h 182"/>
                  <a:gd name="T16" fmla="*/ 1 w 35"/>
                  <a:gd name="T17" fmla="*/ 1 h 182"/>
                  <a:gd name="T18" fmla="*/ 1 w 35"/>
                  <a:gd name="T19" fmla="*/ 0 h 182"/>
                  <a:gd name="T20" fmla="*/ 1 w 35"/>
                  <a:gd name="T21" fmla="*/ 1 h 182"/>
                  <a:gd name="T22" fmla="*/ 1 w 35"/>
                  <a:gd name="T23" fmla="*/ 1 h 182"/>
                  <a:gd name="T24" fmla="*/ 1 w 35"/>
                  <a:gd name="T25" fmla="*/ 1 h 182"/>
                  <a:gd name="T26" fmla="*/ 1 w 35"/>
                  <a:gd name="T27" fmla="*/ 1 h 182"/>
                  <a:gd name="T28" fmla="*/ 1 w 35"/>
                  <a:gd name="T29" fmla="*/ 1 h 182"/>
                  <a:gd name="T30" fmla="*/ 1 w 35"/>
                  <a:gd name="T31" fmla="*/ 1 h 182"/>
                  <a:gd name="T32" fmla="*/ 1 w 35"/>
                  <a:gd name="T33" fmla="*/ 1 h 182"/>
                  <a:gd name="T34" fmla="*/ 1 w 35"/>
                  <a:gd name="T35" fmla="*/ 1 h 182"/>
                  <a:gd name="T36" fmla="*/ 1 w 35"/>
                  <a:gd name="T37" fmla="*/ 1 h 182"/>
                  <a:gd name="T38" fmla="*/ 1 w 35"/>
                  <a:gd name="T39" fmla="*/ 1 h 182"/>
                  <a:gd name="T40" fmla="*/ 0 w 35"/>
                  <a:gd name="T41" fmla="*/ 1 h 182"/>
                  <a:gd name="T42" fmla="*/ 0 w 35"/>
                  <a:gd name="T43" fmla="*/ 1 h 182"/>
                  <a:gd name="T44" fmla="*/ 0 w 35"/>
                  <a:gd name="T45" fmla="*/ 1 h 182"/>
                  <a:gd name="T46" fmla="*/ 0 w 35"/>
                  <a:gd name="T47" fmla="*/ 1 h 182"/>
                  <a:gd name="T48" fmla="*/ 1 w 35"/>
                  <a:gd name="T49" fmla="*/ 1 h 182"/>
                  <a:gd name="T50" fmla="*/ 1 w 35"/>
                  <a:gd name="T51" fmla="*/ 1 h 18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5" h="182">
                    <a:moveTo>
                      <a:pt x="1" y="181"/>
                    </a:moveTo>
                    <a:lnTo>
                      <a:pt x="18" y="160"/>
                    </a:lnTo>
                    <a:lnTo>
                      <a:pt x="28" y="139"/>
                    </a:lnTo>
                    <a:lnTo>
                      <a:pt x="34" y="118"/>
                    </a:lnTo>
                    <a:lnTo>
                      <a:pt x="35" y="95"/>
                    </a:lnTo>
                    <a:lnTo>
                      <a:pt x="33" y="72"/>
                    </a:lnTo>
                    <a:lnTo>
                      <a:pt x="27" y="48"/>
                    </a:lnTo>
                    <a:lnTo>
                      <a:pt x="19" y="25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10" y="28"/>
                    </a:lnTo>
                    <a:lnTo>
                      <a:pt x="18" y="51"/>
                    </a:lnTo>
                    <a:lnTo>
                      <a:pt x="24" y="73"/>
                    </a:lnTo>
                    <a:lnTo>
                      <a:pt x="27" y="96"/>
                    </a:lnTo>
                    <a:lnTo>
                      <a:pt x="27" y="118"/>
                    </a:lnTo>
                    <a:lnTo>
                      <a:pt x="24" y="139"/>
                    </a:lnTo>
                    <a:lnTo>
                      <a:pt x="15" y="160"/>
                    </a:lnTo>
                    <a:lnTo>
                      <a:pt x="0" y="181"/>
                    </a:lnTo>
                    <a:lnTo>
                      <a:pt x="0" y="182"/>
                    </a:lnTo>
                    <a:lnTo>
                      <a:pt x="1" y="18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3" name="Freeform 712"/>
              <p:cNvSpPr>
                <a:spLocks/>
              </p:cNvSpPr>
              <p:nvPr/>
            </p:nvSpPr>
            <p:spPr bwMode="auto">
              <a:xfrm>
                <a:off x="2033" y="5269"/>
                <a:ext cx="45" cy="134"/>
              </a:xfrm>
              <a:custGeom>
                <a:avLst/>
                <a:gdLst>
                  <a:gd name="T0" fmla="*/ 1 w 90"/>
                  <a:gd name="T1" fmla="*/ 0 h 268"/>
                  <a:gd name="T2" fmla="*/ 1 w 90"/>
                  <a:gd name="T3" fmla="*/ 1 h 268"/>
                  <a:gd name="T4" fmla="*/ 1 w 90"/>
                  <a:gd name="T5" fmla="*/ 1 h 268"/>
                  <a:gd name="T6" fmla="*/ 1 w 90"/>
                  <a:gd name="T7" fmla="*/ 1 h 268"/>
                  <a:gd name="T8" fmla="*/ 1 w 90"/>
                  <a:gd name="T9" fmla="*/ 1 h 268"/>
                  <a:gd name="T10" fmla="*/ 1 w 90"/>
                  <a:gd name="T11" fmla="*/ 1 h 268"/>
                  <a:gd name="T12" fmla="*/ 0 w 90"/>
                  <a:gd name="T13" fmla="*/ 1 h 268"/>
                  <a:gd name="T14" fmla="*/ 1 w 90"/>
                  <a:gd name="T15" fmla="*/ 1 h 268"/>
                  <a:gd name="T16" fmla="*/ 1 w 90"/>
                  <a:gd name="T17" fmla="*/ 1 h 268"/>
                  <a:gd name="T18" fmla="*/ 1 w 90"/>
                  <a:gd name="T19" fmla="*/ 1 h 268"/>
                  <a:gd name="T20" fmla="*/ 1 w 90"/>
                  <a:gd name="T21" fmla="*/ 1 h 268"/>
                  <a:gd name="T22" fmla="*/ 1 w 90"/>
                  <a:gd name="T23" fmla="*/ 1 h 268"/>
                  <a:gd name="T24" fmla="*/ 1 w 90"/>
                  <a:gd name="T25" fmla="*/ 1 h 268"/>
                  <a:gd name="T26" fmla="*/ 1 w 90"/>
                  <a:gd name="T27" fmla="*/ 1 h 268"/>
                  <a:gd name="T28" fmla="*/ 1 w 90"/>
                  <a:gd name="T29" fmla="*/ 1 h 268"/>
                  <a:gd name="T30" fmla="*/ 1 w 90"/>
                  <a:gd name="T31" fmla="*/ 1 h 268"/>
                  <a:gd name="T32" fmla="*/ 1 w 90"/>
                  <a:gd name="T33" fmla="*/ 1 h 268"/>
                  <a:gd name="T34" fmla="*/ 1 w 90"/>
                  <a:gd name="T35" fmla="*/ 1 h 268"/>
                  <a:gd name="T36" fmla="*/ 1 w 90"/>
                  <a:gd name="T37" fmla="*/ 1 h 268"/>
                  <a:gd name="T38" fmla="*/ 1 w 90"/>
                  <a:gd name="T39" fmla="*/ 1 h 268"/>
                  <a:gd name="T40" fmla="*/ 1 w 90"/>
                  <a:gd name="T41" fmla="*/ 1 h 268"/>
                  <a:gd name="T42" fmla="*/ 1 w 90"/>
                  <a:gd name="T43" fmla="*/ 1 h 268"/>
                  <a:gd name="T44" fmla="*/ 1 w 90"/>
                  <a:gd name="T45" fmla="*/ 1 h 268"/>
                  <a:gd name="T46" fmla="*/ 1 w 90"/>
                  <a:gd name="T47" fmla="*/ 1 h 268"/>
                  <a:gd name="T48" fmla="*/ 1 w 90"/>
                  <a:gd name="T49" fmla="*/ 0 h 268"/>
                  <a:gd name="T50" fmla="*/ 1 w 90"/>
                  <a:gd name="T51" fmla="*/ 0 h 268"/>
                  <a:gd name="T52" fmla="*/ 1 w 90"/>
                  <a:gd name="T53" fmla="*/ 0 h 268"/>
                  <a:gd name="T54" fmla="*/ 1 w 90"/>
                  <a:gd name="T55" fmla="*/ 0 h 268"/>
                  <a:gd name="T56" fmla="*/ 1 w 90"/>
                  <a:gd name="T57" fmla="*/ 0 h 268"/>
                  <a:gd name="T58" fmla="*/ 1 w 90"/>
                  <a:gd name="T59" fmla="*/ 0 h 26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90" h="268">
                    <a:moveTo>
                      <a:pt x="89" y="0"/>
                    </a:moveTo>
                    <a:lnTo>
                      <a:pt x="69" y="28"/>
                    </a:lnTo>
                    <a:lnTo>
                      <a:pt x="50" y="60"/>
                    </a:lnTo>
                    <a:lnTo>
                      <a:pt x="30" y="93"/>
                    </a:lnTo>
                    <a:lnTo>
                      <a:pt x="15" y="129"/>
                    </a:lnTo>
                    <a:lnTo>
                      <a:pt x="4" y="165"/>
                    </a:lnTo>
                    <a:lnTo>
                      <a:pt x="0" y="200"/>
                    </a:lnTo>
                    <a:lnTo>
                      <a:pt x="5" y="235"/>
                    </a:lnTo>
                    <a:lnTo>
                      <a:pt x="20" y="267"/>
                    </a:lnTo>
                    <a:lnTo>
                      <a:pt x="22" y="268"/>
                    </a:lnTo>
                    <a:lnTo>
                      <a:pt x="24" y="266"/>
                    </a:lnTo>
                    <a:lnTo>
                      <a:pt x="27" y="263"/>
                    </a:lnTo>
                    <a:lnTo>
                      <a:pt x="27" y="260"/>
                    </a:lnTo>
                    <a:lnTo>
                      <a:pt x="18" y="222"/>
                    </a:lnTo>
                    <a:lnTo>
                      <a:pt x="16" y="187"/>
                    </a:lnTo>
                    <a:lnTo>
                      <a:pt x="22" y="152"/>
                    </a:lnTo>
                    <a:lnTo>
                      <a:pt x="33" y="115"/>
                    </a:lnTo>
                    <a:lnTo>
                      <a:pt x="37" y="100"/>
                    </a:lnTo>
                    <a:lnTo>
                      <a:pt x="44" y="85"/>
                    </a:lnTo>
                    <a:lnTo>
                      <a:pt x="50" y="70"/>
                    </a:lnTo>
                    <a:lnTo>
                      <a:pt x="58" y="55"/>
                    </a:lnTo>
                    <a:lnTo>
                      <a:pt x="65" y="41"/>
                    </a:lnTo>
                    <a:lnTo>
                      <a:pt x="73" y="28"/>
                    </a:lnTo>
                    <a:lnTo>
                      <a:pt x="82" y="14"/>
                    </a:lnTo>
                    <a:lnTo>
                      <a:pt x="90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4" name="Freeform 713"/>
              <p:cNvSpPr>
                <a:spLocks/>
              </p:cNvSpPr>
              <p:nvPr/>
            </p:nvSpPr>
            <p:spPr bwMode="auto">
              <a:xfrm>
                <a:off x="2222" y="5216"/>
                <a:ext cx="23" cy="112"/>
              </a:xfrm>
              <a:custGeom>
                <a:avLst/>
                <a:gdLst>
                  <a:gd name="T0" fmla="*/ 1 w 46"/>
                  <a:gd name="T1" fmla="*/ 0 h 225"/>
                  <a:gd name="T2" fmla="*/ 1 w 46"/>
                  <a:gd name="T3" fmla="*/ 0 h 225"/>
                  <a:gd name="T4" fmla="*/ 1 w 46"/>
                  <a:gd name="T5" fmla="*/ 0 h 225"/>
                  <a:gd name="T6" fmla="*/ 1 w 46"/>
                  <a:gd name="T7" fmla="*/ 0 h 225"/>
                  <a:gd name="T8" fmla="*/ 1 w 46"/>
                  <a:gd name="T9" fmla="*/ 0 h 225"/>
                  <a:gd name="T10" fmla="*/ 1 w 46"/>
                  <a:gd name="T11" fmla="*/ 0 h 225"/>
                  <a:gd name="T12" fmla="*/ 1 w 46"/>
                  <a:gd name="T13" fmla="*/ 0 h 225"/>
                  <a:gd name="T14" fmla="*/ 1 w 46"/>
                  <a:gd name="T15" fmla="*/ 0 h 225"/>
                  <a:gd name="T16" fmla="*/ 0 w 46"/>
                  <a:gd name="T17" fmla="*/ 0 h 225"/>
                  <a:gd name="T18" fmla="*/ 0 w 46"/>
                  <a:gd name="T19" fmla="*/ 0 h 225"/>
                  <a:gd name="T20" fmla="*/ 1 w 46"/>
                  <a:gd name="T21" fmla="*/ 0 h 225"/>
                  <a:gd name="T22" fmla="*/ 1 w 46"/>
                  <a:gd name="T23" fmla="*/ 0 h 225"/>
                  <a:gd name="T24" fmla="*/ 1 w 46"/>
                  <a:gd name="T25" fmla="*/ 0 h 225"/>
                  <a:gd name="T26" fmla="*/ 1 w 46"/>
                  <a:gd name="T27" fmla="*/ 0 h 225"/>
                  <a:gd name="T28" fmla="*/ 1 w 46"/>
                  <a:gd name="T29" fmla="*/ 0 h 225"/>
                  <a:gd name="T30" fmla="*/ 1 w 46"/>
                  <a:gd name="T31" fmla="*/ 0 h 225"/>
                  <a:gd name="T32" fmla="*/ 1 w 46"/>
                  <a:gd name="T33" fmla="*/ 0 h 225"/>
                  <a:gd name="T34" fmla="*/ 1 w 46"/>
                  <a:gd name="T35" fmla="*/ 0 h 225"/>
                  <a:gd name="T36" fmla="*/ 1 w 46"/>
                  <a:gd name="T37" fmla="*/ 0 h 225"/>
                  <a:gd name="T38" fmla="*/ 1 w 46"/>
                  <a:gd name="T39" fmla="*/ 0 h 225"/>
                  <a:gd name="T40" fmla="*/ 1 w 46"/>
                  <a:gd name="T41" fmla="*/ 0 h 225"/>
                  <a:gd name="T42" fmla="*/ 1 w 46"/>
                  <a:gd name="T43" fmla="*/ 0 h 225"/>
                  <a:gd name="T44" fmla="*/ 1 w 46"/>
                  <a:gd name="T45" fmla="*/ 0 h 225"/>
                  <a:gd name="T46" fmla="*/ 1 w 46"/>
                  <a:gd name="T47" fmla="*/ 0 h 225"/>
                  <a:gd name="T48" fmla="*/ 1 w 46"/>
                  <a:gd name="T49" fmla="*/ 0 h 225"/>
                  <a:gd name="T50" fmla="*/ 1 w 46"/>
                  <a:gd name="T51" fmla="*/ 0 h 225"/>
                  <a:gd name="T52" fmla="*/ 1 w 46"/>
                  <a:gd name="T53" fmla="*/ 0 h 225"/>
                  <a:gd name="T54" fmla="*/ 1 w 46"/>
                  <a:gd name="T55" fmla="*/ 0 h 225"/>
                  <a:gd name="T56" fmla="*/ 1 w 46"/>
                  <a:gd name="T57" fmla="*/ 0 h 225"/>
                  <a:gd name="T58" fmla="*/ 1 w 46"/>
                  <a:gd name="T59" fmla="*/ 0 h 225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6" h="225">
                    <a:moveTo>
                      <a:pt x="28" y="0"/>
                    </a:moveTo>
                    <a:lnTo>
                      <a:pt x="19" y="14"/>
                    </a:lnTo>
                    <a:lnTo>
                      <a:pt x="14" y="30"/>
                    </a:lnTo>
                    <a:lnTo>
                      <a:pt x="11" y="46"/>
                    </a:lnTo>
                    <a:lnTo>
                      <a:pt x="10" y="63"/>
                    </a:lnTo>
                    <a:lnTo>
                      <a:pt x="11" y="102"/>
                    </a:lnTo>
                    <a:lnTo>
                      <a:pt x="12" y="139"/>
                    </a:lnTo>
                    <a:lnTo>
                      <a:pt x="10" y="177"/>
                    </a:lnTo>
                    <a:lnTo>
                      <a:pt x="0" y="217"/>
                    </a:lnTo>
                    <a:lnTo>
                      <a:pt x="0" y="222"/>
                    </a:lnTo>
                    <a:lnTo>
                      <a:pt x="4" y="225"/>
                    </a:lnTo>
                    <a:lnTo>
                      <a:pt x="10" y="222"/>
                    </a:lnTo>
                    <a:lnTo>
                      <a:pt x="13" y="219"/>
                    </a:lnTo>
                    <a:lnTo>
                      <a:pt x="26" y="193"/>
                    </a:lnTo>
                    <a:lnTo>
                      <a:pt x="36" y="169"/>
                    </a:lnTo>
                    <a:lnTo>
                      <a:pt x="43" y="143"/>
                    </a:lnTo>
                    <a:lnTo>
                      <a:pt x="46" y="115"/>
                    </a:lnTo>
                    <a:lnTo>
                      <a:pt x="45" y="101"/>
                    </a:lnTo>
                    <a:lnTo>
                      <a:pt x="43" y="88"/>
                    </a:lnTo>
                    <a:lnTo>
                      <a:pt x="38" y="73"/>
                    </a:lnTo>
                    <a:lnTo>
                      <a:pt x="33" y="58"/>
                    </a:lnTo>
                    <a:lnTo>
                      <a:pt x="29" y="43"/>
                    </a:lnTo>
                    <a:lnTo>
                      <a:pt x="26" y="28"/>
                    </a:lnTo>
                    <a:lnTo>
                      <a:pt x="26" y="14"/>
                    </a:lnTo>
                    <a:lnTo>
                      <a:pt x="29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5" name="Freeform 714"/>
              <p:cNvSpPr>
                <a:spLocks/>
              </p:cNvSpPr>
              <p:nvPr/>
            </p:nvSpPr>
            <p:spPr bwMode="auto">
              <a:xfrm>
                <a:off x="2165" y="5249"/>
                <a:ext cx="23" cy="45"/>
              </a:xfrm>
              <a:custGeom>
                <a:avLst/>
                <a:gdLst>
                  <a:gd name="T0" fmla="*/ 1 w 46"/>
                  <a:gd name="T1" fmla="*/ 1 h 89"/>
                  <a:gd name="T2" fmla="*/ 1 w 46"/>
                  <a:gd name="T3" fmla="*/ 1 h 89"/>
                  <a:gd name="T4" fmla="*/ 1 w 46"/>
                  <a:gd name="T5" fmla="*/ 1 h 89"/>
                  <a:gd name="T6" fmla="*/ 1 w 46"/>
                  <a:gd name="T7" fmla="*/ 1 h 89"/>
                  <a:gd name="T8" fmla="*/ 1 w 46"/>
                  <a:gd name="T9" fmla="*/ 1 h 89"/>
                  <a:gd name="T10" fmla="*/ 1 w 46"/>
                  <a:gd name="T11" fmla="*/ 1 h 89"/>
                  <a:gd name="T12" fmla="*/ 1 w 46"/>
                  <a:gd name="T13" fmla="*/ 1 h 89"/>
                  <a:gd name="T14" fmla="*/ 1 w 46"/>
                  <a:gd name="T15" fmla="*/ 1 h 89"/>
                  <a:gd name="T16" fmla="*/ 1 w 46"/>
                  <a:gd name="T17" fmla="*/ 1 h 89"/>
                  <a:gd name="T18" fmla="*/ 0 w 46"/>
                  <a:gd name="T19" fmla="*/ 1 h 89"/>
                  <a:gd name="T20" fmla="*/ 0 w 46"/>
                  <a:gd name="T21" fmla="*/ 1 h 89"/>
                  <a:gd name="T22" fmla="*/ 0 w 46"/>
                  <a:gd name="T23" fmla="*/ 1 h 89"/>
                  <a:gd name="T24" fmla="*/ 1 w 46"/>
                  <a:gd name="T25" fmla="*/ 1 h 89"/>
                  <a:gd name="T26" fmla="*/ 1 w 46"/>
                  <a:gd name="T27" fmla="*/ 1 h 89"/>
                  <a:gd name="T28" fmla="*/ 1 w 46"/>
                  <a:gd name="T29" fmla="*/ 1 h 89"/>
                  <a:gd name="T30" fmla="*/ 1 w 46"/>
                  <a:gd name="T31" fmla="*/ 1 h 89"/>
                  <a:gd name="T32" fmla="*/ 1 w 46"/>
                  <a:gd name="T33" fmla="*/ 1 h 89"/>
                  <a:gd name="T34" fmla="*/ 1 w 46"/>
                  <a:gd name="T35" fmla="*/ 1 h 89"/>
                  <a:gd name="T36" fmla="*/ 1 w 46"/>
                  <a:gd name="T37" fmla="*/ 1 h 89"/>
                  <a:gd name="T38" fmla="*/ 1 w 46"/>
                  <a:gd name="T39" fmla="*/ 1 h 89"/>
                  <a:gd name="T40" fmla="*/ 1 w 46"/>
                  <a:gd name="T41" fmla="*/ 0 h 89"/>
                  <a:gd name="T42" fmla="*/ 1 w 46"/>
                  <a:gd name="T43" fmla="*/ 0 h 89"/>
                  <a:gd name="T44" fmla="*/ 1 w 46"/>
                  <a:gd name="T45" fmla="*/ 0 h 89"/>
                  <a:gd name="T46" fmla="*/ 1 w 46"/>
                  <a:gd name="T47" fmla="*/ 0 h 89"/>
                  <a:gd name="T48" fmla="*/ 1 w 46"/>
                  <a:gd name="T49" fmla="*/ 1 h 89"/>
                  <a:gd name="T50" fmla="*/ 1 w 46"/>
                  <a:gd name="T51" fmla="*/ 1 h 8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6" h="89">
                    <a:moveTo>
                      <a:pt x="45" y="1"/>
                    </a:moveTo>
                    <a:lnTo>
                      <a:pt x="43" y="11"/>
                    </a:lnTo>
                    <a:lnTo>
                      <a:pt x="39" y="20"/>
                    </a:lnTo>
                    <a:lnTo>
                      <a:pt x="35" y="30"/>
                    </a:lnTo>
                    <a:lnTo>
                      <a:pt x="30" y="39"/>
                    </a:lnTo>
                    <a:lnTo>
                      <a:pt x="24" y="51"/>
                    </a:lnTo>
                    <a:lnTo>
                      <a:pt x="18" y="62"/>
                    </a:lnTo>
                    <a:lnTo>
                      <a:pt x="12" y="73"/>
                    </a:lnTo>
                    <a:lnTo>
                      <a:pt x="2" y="83"/>
                    </a:lnTo>
                    <a:lnTo>
                      <a:pt x="0" y="85"/>
                    </a:lnTo>
                    <a:lnTo>
                      <a:pt x="0" y="87"/>
                    </a:lnTo>
                    <a:lnTo>
                      <a:pt x="0" y="89"/>
                    </a:lnTo>
                    <a:lnTo>
                      <a:pt x="4" y="88"/>
                    </a:lnTo>
                    <a:lnTo>
                      <a:pt x="13" y="81"/>
                    </a:lnTo>
                    <a:lnTo>
                      <a:pt x="20" y="73"/>
                    </a:lnTo>
                    <a:lnTo>
                      <a:pt x="25" y="63"/>
                    </a:lnTo>
                    <a:lnTo>
                      <a:pt x="30" y="53"/>
                    </a:lnTo>
                    <a:lnTo>
                      <a:pt x="36" y="40"/>
                    </a:lnTo>
                    <a:lnTo>
                      <a:pt x="40" y="27"/>
                    </a:lnTo>
                    <a:lnTo>
                      <a:pt x="44" y="13"/>
                    </a:lnTo>
                    <a:lnTo>
                      <a:pt x="46" y="0"/>
                    </a:lnTo>
                    <a:lnTo>
                      <a:pt x="45" y="0"/>
                    </a:lnTo>
                    <a:lnTo>
                      <a:pt x="4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6" name="Freeform 715"/>
              <p:cNvSpPr>
                <a:spLocks/>
              </p:cNvSpPr>
              <p:nvPr/>
            </p:nvSpPr>
            <p:spPr bwMode="auto">
              <a:xfrm>
                <a:off x="2171" y="5240"/>
                <a:ext cx="26" cy="70"/>
              </a:xfrm>
              <a:custGeom>
                <a:avLst/>
                <a:gdLst>
                  <a:gd name="T0" fmla="*/ 1 w 52"/>
                  <a:gd name="T1" fmla="*/ 0 h 141"/>
                  <a:gd name="T2" fmla="*/ 1 w 52"/>
                  <a:gd name="T3" fmla="*/ 0 h 141"/>
                  <a:gd name="T4" fmla="*/ 1 w 52"/>
                  <a:gd name="T5" fmla="*/ 0 h 141"/>
                  <a:gd name="T6" fmla="*/ 1 w 52"/>
                  <a:gd name="T7" fmla="*/ 0 h 141"/>
                  <a:gd name="T8" fmla="*/ 1 w 52"/>
                  <a:gd name="T9" fmla="*/ 0 h 141"/>
                  <a:gd name="T10" fmla="*/ 1 w 52"/>
                  <a:gd name="T11" fmla="*/ 0 h 141"/>
                  <a:gd name="T12" fmla="*/ 1 w 52"/>
                  <a:gd name="T13" fmla="*/ 0 h 141"/>
                  <a:gd name="T14" fmla="*/ 1 w 52"/>
                  <a:gd name="T15" fmla="*/ 0 h 141"/>
                  <a:gd name="T16" fmla="*/ 1 w 52"/>
                  <a:gd name="T17" fmla="*/ 0 h 141"/>
                  <a:gd name="T18" fmla="*/ 1 w 52"/>
                  <a:gd name="T19" fmla="*/ 0 h 141"/>
                  <a:gd name="T20" fmla="*/ 1 w 52"/>
                  <a:gd name="T21" fmla="*/ 0 h 141"/>
                  <a:gd name="T22" fmla="*/ 1 w 52"/>
                  <a:gd name="T23" fmla="*/ 0 h 141"/>
                  <a:gd name="T24" fmla="*/ 1 w 52"/>
                  <a:gd name="T25" fmla="*/ 0 h 141"/>
                  <a:gd name="T26" fmla="*/ 1 w 52"/>
                  <a:gd name="T27" fmla="*/ 0 h 141"/>
                  <a:gd name="T28" fmla="*/ 1 w 52"/>
                  <a:gd name="T29" fmla="*/ 0 h 141"/>
                  <a:gd name="T30" fmla="*/ 1 w 52"/>
                  <a:gd name="T31" fmla="*/ 0 h 141"/>
                  <a:gd name="T32" fmla="*/ 1 w 52"/>
                  <a:gd name="T33" fmla="*/ 0 h 141"/>
                  <a:gd name="T34" fmla="*/ 1 w 52"/>
                  <a:gd name="T35" fmla="*/ 0 h 141"/>
                  <a:gd name="T36" fmla="*/ 1 w 52"/>
                  <a:gd name="T37" fmla="*/ 0 h 141"/>
                  <a:gd name="T38" fmla="*/ 1 w 52"/>
                  <a:gd name="T39" fmla="*/ 0 h 141"/>
                  <a:gd name="T40" fmla="*/ 0 w 52"/>
                  <a:gd name="T41" fmla="*/ 0 h 141"/>
                  <a:gd name="T42" fmla="*/ 0 w 52"/>
                  <a:gd name="T43" fmla="*/ 0 h 141"/>
                  <a:gd name="T44" fmla="*/ 1 w 52"/>
                  <a:gd name="T45" fmla="*/ 0 h 141"/>
                  <a:gd name="T46" fmla="*/ 1 w 52"/>
                  <a:gd name="T47" fmla="*/ 0 h 141"/>
                  <a:gd name="T48" fmla="*/ 1 w 52"/>
                  <a:gd name="T49" fmla="*/ 0 h 141"/>
                  <a:gd name="T50" fmla="*/ 1 w 52"/>
                  <a:gd name="T51" fmla="*/ 0 h 14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2" h="141">
                    <a:moveTo>
                      <a:pt x="1" y="140"/>
                    </a:moveTo>
                    <a:lnTo>
                      <a:pt x="14" y="125"/>
                    </a:lnTo>
                    <a:lnTo>
                      <a:pt x="26" y="110"/>
                    </a:lnTo>
                    <a:lnTo>
                      <a:pt x="36" y="93"/>
                    </a:lnTo>
                    <a:lnTo>
                      <a:pt x="45" y="76"/>
                    </a:lnTo>
                    <a:lnTo>
                      <a:pt x="49" y="59"/>
                    </a:lnTo>
                    <a:lnTo>
                      <a:pt x="52" y="41"/>
                    </a:lnTo>
                    <a:lnTo>
                      <a:pt x="51" y="22"/>
                    </a:lnTo>
                    <a:lnTo>
                      <a:pt x="46" y="3"/>
                    </a:lnTo>
                    <a:lnTo>
                      <a:pt x="43" y="0"/>
                    </a:lnTo>
                    <a:lnTo>
                      <a:pt x="39" y="3"/>
                    </a:lnTo>
                    <a:lnTo>
                      <a:pt x="36" y="6"/>
                    </a:lnTo>
                    <a:lnTo>
                      <a:pt x="34" y="11"/>
                    </a:lnTo>
                    <a:lnTo>
                      <a:pt x="37" y="28"/>
                    </a:lnTo>
                    <a:lnTo>
                      <a:pt x="37" y="45"/>
                    </a:lnTo>
                    <a:lnTo>
                      <a:pt x="34" y="62"/>
                    </a:lnTo>
                    <a:lnTo>
                      <a:pt x="31" y="79"/>
                    </a:lnTo>
                    <a:lnTo>
                      <a:pt x="25" y="95"/>
                    </a:lnTo>
                    <a:lnTo>
                      <a:pt x="18" y="110"/>
                    </a:lnTo>
                    <a:lnTo>
                      <a:pt x="10" y="125"/>
                    </a:lnTo>
                    <a:lnTo>
                      <a:pt x="0" y="140"/>
                    </a:lnTo>
                    <a:lnTo>
                      <a:pt x="0" y="141"/>
                    </a:lnTo>
                    <a:lnTo>
                      <a:pt x="1" y="141"/>
                    </a:lnTo>
                    <a:lnTo>
                      <a:pt x="1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7" name="Freeform 716"/>
              <p:cNvSpPr>
                <a:spLocks/>
              </p:cNvSpPr>
              <p:nvPr/>
            </p:nvSpPr>
            <p:spPr bwMode="auto">
              <a:xfrm>
                <a:off x="2049" y="5275"/>
                <a:ext cx="49" cy="100"/>
              </a:xfrm>
              <a:custGeom>
                <a:avLst/>
                <a:gdLst>
                  <a:gd name="T0" fmla="*/ 1 w 96"/>
                  <a:gd name="T1" fmla="*/ 0 h 201"/>
                  <a:gd name="T2" fmla="*/ 1 w 96"/>
                  <a:gd name="T3" fmla="*/ 0 h 201"/>
                  <a:gd name="T4" fmla="*/ 1 w 96"/>
                  <a:gd name="T5" fmla="*/ 0 h 201"/>
                  <a:gd name="T6" fmla="*/ 1 w 96"/>
                  <a:gd name="T7" fmla="*/ 0 h 201"/>
                  <a:gd name="T8" fmla="*/ 1 w 96"/>
                  <a:gd name="T9" fmla="*/ 0 h 201"/>
                  <a:gd name="T10" fmla="*/ 1 w 96"/>
                  <a:gd name="T11" fmla="*/ 0 h 201"/>
                  <a:gd name="T12" fmla="*/ 1 w 96"/>
                  <a:gd name="T13" fmla="*/ 0 h 201"/>
                  <a:gd name="T14" fmla="*/ 1 w 96"/>
                  <a:gd name="T15" fmla="*/ 0 h 201"/>
                  <a:gd name="T16" fmla="*/ 1 w 96"/>
                  <a:gd name="T17" fmla="*/ 0 h 201"/>
                  <a:gd name="T18" fmla="*/ 1 w 96"/>
                  <a:gd name="T19" fmla="*/ 0 h 201"/>
                  <a:gd name="T20" fmla="*/ 1 w 96"/>
                  <a:gd name="T21" fmla="*/ 0 h 201"/>
                  <a:gd name="T22" fmla="*/ 1 w 96"/>
                  <a:gd name="T23" fmla="*/ 0 h 201"/>
                  <a:gd name="T24" fmla="*/ 1 w 96"/>
                  <a:gd name="T25" fmla="*/ 0 h 201"/>
                  <a:gd name="T26" fmla="*/ 1 w 96"/>
                  <a:gd name="T27" fmla="*/ 0 h 201"/>
                  <a:gd name="T28" fmla="*/ 1 w 96"/>
                  <a:gd name="T29" fmla="*/ 0 h 201"/>
                  <a:gd name="T30" fmla="*/ 1 w 96"/>
                  <a:gd name="T31" fmla="*/ 0 h 201"/>
                  <a:gd name="T32" fmla="*/ 1 w 96"/>
                  <a:gd name="T33" fmla="*/ 0 h 201"/>
                  <a:gd name="T34" fmla="*/ 1 w 96"/>
                  <a:gd name="T35" fmla="*/ 0 h 201"/>
                  <a:gd name="T36" fmla="*/ 1 w 96"/>
                  <a:gd name="T37" fmla="*/ 0 h 201"/>
                  <a:gd name="T38" fmla="*/ 1 w 96"/>
                  <a:gd name="T39" fmla="*/ 0 h 201"/>
                  <a:gd name="T40" fmla="*/ 1 w 96"/>
                  <a:gd name="T41" fmla="*/ 0 h 201"/>
                  <a:gd name="T42" fmla="*/ 1 w 96"/>
                  <a:gd name="T43" fmla="*/ 0 h 201"/>
                  <a:gd name="T44" fmla="*/ 1 w 96"/>
                  <a:gd name="T45" fmla="*/ 0 h 201"/>
                  <a:gd name="T46" fmla="*/ 1 w 96"/>
                  <a:gd name="T47" fmla="*/ 0 h 201"/>
                  <a:gd name="T48" fmla="*/ 1 w 96"/>
                  <a:gd name="T49" fmla="*/ 0 h 201"/>
                  <a:gd name="T50" fmla="*/ 1 w 96"/>
                  <a:gd name="T51" fmla="*/ 0 h 201"/>
                  <a:gd name="T52" fmla="*/ 0 w 96"/>
                  <a:gd name="T53" fmla="*/ 0 h 201"/>
                  <a:gd name="T54" fmla="*/ 1 w 96"/>
                  <a:gd name="T55" fmla="*/ 0 h 201"/>
                  <a:gd name="T56" fmla="*/ 1 w 96"/>
                  <a:gd name="T57" fmla="*/ 0 h 201"/>
                  <a:gd name="T58" fmla="*/ 1 w 96"/>
                  <a:gd name="T59" fmla="*/ 0 h 201"/>
                  <a:gd name="T60" fmla="*/ 1 w 96"/>
                  <a:gd name="T61" fmla="*/ 0 h 201"/>
                  <a:gd name="T62" fmla="*/ 1 w 96"/>
                  <a:gd name="T63" fmla="*/ 0 h 201"/>
                  <a:gd name="T64" fmla="*/ 1 w 96"/>
                  <a:gd name="T65" fmla="*/ 0 h 201"/>
                  <a:gd name="T66" fmla="*/ 1 w 96"/>
                  <a:gd name="T67" fmla="*/ 0 h 20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6" h="201">
                    <a:moveTo>
                      <a:pt x="5" y="200"/>
                    </a:moveTo>
                    <a:lnTo>
                      <a:pt x="5" y="173"/>
                    </a:lnTo>
                    <a:lnTo>
                      <a:pt x="10" y="149"/>
                    </a:lnTo>
                    <a:lnTo>
                      <a:pt x="17" y="127"/>
                    </a:lnTo>
                    <a:lnTo>
                      <a:pt x="26" y="106"/>
                    </a:lnTo>
                    <a:lnTo>
                      <a:pt x="39" y="88"/>
                    </a:lnTo>
                    <a:lnTo>
                      <a:pt x="54" y="70"/>
                    </a:lnTo>
                    <a:lnTo>
                      <a:pt x="70" y="52"/>
                    </a:lnTo>
                    <a:lnTo>
                      <a:pt x="88" y="34"/>
                    </a:lnTo>
                    <a:lnTo>
                      <a:pt x="94" y="27"/>
                    </a:lnTo>
                    <a:lnTo>
                      <a:pt x="96" y="19"/>
                    </a:lnTo>
                    <a:lnTo>
                      <a:pt x="96" y="12"/>
                    </a:lnTo>
                    <a:lnTo>
                      <a:pt x="95" y="6"/>
                    </a:lnTo>
                    <a:lnTo>
                      <a:pt x="91" y="2"/>
                    </a:lnTo>
                    <a:lnTo>
                      <a:pt x="86" y="0"/>
                    </a:lnTo>
                    <a:lnTo>
                      <a:pt x="79" y="3"/>
                    </a:lnTo>
                    <a:lnTo>
                      <a:pt x="71" y="9"/>
                    </a:lnTo>
                    <a:lnTo>
                      <a:pt x="63" y="14"/>
                    </a:lnTo>
                    <a:lnTo>
                      <a:pt x="55" y="20"/>
                    </a:lnTo>
                    <a:lnTo>
                      <a:pt x="48" y="26"/>
                    </a:lnTo>
                    <a:lnTo>
                      <a:pt x="42" y="34"/>
                    </a:lnTo>
                    <a:lnTo>
                      <a:pt x="34" y="49"/>
                    </a:lnTo>
                    <a:lnTo>
                      <a:pt x="27" y="63"/>
                    </a:lnTo>
                    <a:lnTo>
                      <a:pt x="19" y="78"/>
                    </a:lnTo>
                    <a:lnTo>
                      <a:pt x="12" y="93"/>
                    </a:lnTo>
                    <a:lnTo>
                      <a:pt x="3" y="119"/>
                    </a:lnTo>
                    <a:lnTo>
                      <a:pt x="0" y="147"/>
                    </a:lnTo>
                    <a:lnTo>
                      <a:pt x="1" y="174"/>
                    </a:lnTo>
                    <a:lnTo>
                      <a:pt x="5" y="201"/>
                    </a:lnTo>
                    <a:lnTo>
                      <a:pt x="5" y="2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8" name="Freeform 717"/>
              <p:cNvSpPr>
                <a:spLocks/>
              </p:cNvSpPr>
              <p:nvPr/>
            </p:nvSpPr>
            <p:spPr bwMode="auto">
              <a:xfrm>
                <a:off x="2147" y="5340"/>
                <a:ext cx="109" cy="71"/>
              </a:xfrm>
              <a:custGeom>
                <a:avLst/>
                <a:gdLst>
                  <a:gd name="T0" fmla="*/ 0 w 219"/>
                  <a:gd name="T1" fmla="*/ 1 h 140"/>
                  <a:gd name="T2" fmla="*/ 0 w 219"/>
                  <a:gd name="T3" fmla="*/ 1 h 140"/>
                  <a:gd name="T4" fmla="*/ 0 w 219"/>
                  <a:gd name="T5" fmla="*/ 1 h 140"/>
                  <a:gd name="T6" fmla="*/ 0 w 219"/>
                  <a:gd name="T7" fmla="*/ 1 h 140"/>
                  <a:gd name="T8" fmla="*/ 0 w 219"/>
                  <a:gd name="T9" fmla="*/ 1 h 140"/>
                  <a:gd name="T10" fmla="*/ 0 w 219"/>
                  <a:gd name="T11" fmla="*/ 1 h 140"/>
                  <a:gd name="T12" fmla="*/ 0 w 219"/>
                  <a:gd name="T13" fmla="*/ 1 h 140"/>
                  <a:gd name="T14" fmla="*/ 0 w 219"/>
                  <a:gd name="T15" fmla="*/ 1 h 140"/>
                  <a:gd name="T16" fmla="*/ 0 w 219"/>
                  <a:gd name="T17" fmla="*/ 1 h 140"/>
                  <a:gd name="T18" fmla="*/ 0 w 219"/>
                  <a:gd name="T19" fmla="*/ 1 h 140"/>
                  <a:gd name="T20" fmla="*/ 0 w 219"/>
                  <a:gd name="T21" fmla="*/ 1 h 140"/>
                  <a:gd name="T22" fmla="*/ 0 w 219"/>
                  <a:gd name="T23" fmla="*/ 1 h 140"/>
                  <a:gd name="T24" fmla="*/ 0 w 219"/>
                  <a:gd name="T25" fmla="*/ 1 h 140"/>
                  <a:gd name="T26" fmla="*/ 0 w 219"/>
                  <a:gd name="T27" fmla="*/ 1 h 140"/>
                  <a:gd name="T28" fmla="*/ 0 w 219"/>
                  <a:gd name="T29" fmla="*/ 1 h 140"/>
                  <a:gd name="T30" fmla="*/ 0 w 219"/>
                  <a:gd name="T31" fmla="*/ 1 h 140"/>
                  <a:gd name="T32" fmla="*/ 0 w 219"/>
                  <a:gd name="T33" fmla="*/ 1 h 140"/>
                  <a:gd name="T34" fmla="*/ 0 w 219"/>
                  <a:gd name="T35" fmla="*/ 1 h 140"/>
                  <a:gd name="T36" fmla="*/ 0 w 219"/>
                  <a:gd name="T37" fmla="*/ 1 h 140"/>
                  <a:gd name="T38" fmla="*/ 0 w 219"/>
                  <a:gd name="T39" fmla="*/ 1 h 140"/>
                  <a:gd name="T40" fmla="*/ 0 w 219"/>
                  <a:gd name="T41" fmla="*/ 0 h 140"/>
                  <a:gd name="T42" fmla="*/ 0 w 219"/>
                  <a:gd name="T43" fmla="*/ 1 h 140"/>
                  <a:gd name="T44" fmla="*/ 0 w 219"/>
                  <a:gd name="T45" fmla="*/ 1 h 140"/>
                  <a:gd name="T46" fmla="*/ 0 w 219"/>
                  <a:gd name="T47" fmla="*/ 1 h 140"/>
                  <a:gd name="T48" fmla="*/ 0 w 219"/>
                  <a:gd name="T49" fmla="*/ 1 h 140"/>
                  <a:gd name="T50" fmla="*/ 0 w 219"/>
                  <a:gd name="T51" fmla="*/ 1 h 140"/>
                  <a:gd name="T52" fmla="*/ 0 w 219"/>
                  <a:gd name="T53" fmla="*/ 1 h 140"/>
                  <a:gd name="T54" fmla="*/ 0 w 219"/>
                  <a:gd name="T55" fmla="*/ 1 h 140"/>
                  <a:gd name="T56" fmla="*/ 0 w 219"/>
                  <a:gd name="T57" fmla="*/ 1 h 140"/>
                  <a:gd name="T58" fmla="*/ 0 w 219"/>
                  <a:gd name="T59" fmla="*/ 1 h 140"/>
                  <a:gd name="T60" fmla="*/ 0 w 219"/>
                  <a:gd name="T61" fmla="*/ 1 h 140"/>
                  <a:gd name="T62" fmla="*/ 0 w 219"/>
                  <a:gd name="T63" fmla="*/ 1 h 140"/>
                  <a:gd name="T64" fmla="*/ 0 w 219"/>
                  <a:gd name="T65" fmla="*/ 1 h 140"/>
                  <a:gd name="T66" fmla="*/ 0 w 219"/>
                  <a:gd name="T67" fmla="*/ 1 h 140"/>
                  <a:gd name="T68" fmla="*/ 0 w 219"/>
                  <a:gd name="T69" fmla="*/ 1 h 140"/>
                  <a:gd name="T70" fmla="*/ 0 w 219"/>
                  <a:gd name="T71" fmla="*/ 1 h 140"/>
                  <a:gd name="T72" fmla="*/ 0 w 219"/>
                  <a:gd name="T73" fmla="*/ 1 h 140"/>
                  <a:gd name="T74" fmla="*/ 0 w 219"/>
                  <a:gd name="T75" fmla="*/ 1 h 140"/>
                  <a:gd name="T76" fmla="*/ 0 w 219"/>
                  <a:gd name="T77" fmla="*/ 1 h 140"/>
                  <a:gd name="T78" fmla="*/ 0 w 219"/>
                  <a:gd name="T79" fmla="*/ 1 h 140"/>
                  <a:gd name="T80" fmla="*/ 0 w 219"/>
                  <a:gd name="T81" fmla="*/ 1 h 140"/>
                  <a:gd name="T82" fmla="*/ 0 w 219"/>
                  <a:gd name="T83" fmla="*/ 1 h 14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9" h="140">
                    <a:moveTo>
                      <a:pt x="0" y="140"/>
                    </a:moveTo>
                    <a:lnTo>
                      <a:pt x="10" y="128"/>
                    </a:lnTo>
                    <a:lnTo>
                      <a:pt x="20" y="116"/>
                    </a:lnTo>
                    <a:lnTo>
                      <a:pt x="30" y="106"/>
                    </a:lnTo>
                    <a:lnTo>
                      <a:pt x="43" y="95"/>
                    </a:lnTo>
                    <a:lnTo>
                      <a:pt x="54" y="86"/>
                    </a:lnTo>
                    <a:lnTo>
                      <a:pt x="68" y="77"/>
                    </a:lnTo>
                    <a:lnTo>
                      <a:pt x="81" y="69"/>
                    </a:lnTo>
                    <a:lnTo>
                      <a:pt x="95" y="61"/>
                    </a:lnTo>
                    <a:lnTo>
                      <a:pt x="110" y="54"/>
                    </a:lnTo>
                    <a:lnTo>
                      <a:pt x="124" y="48"/>
                    </a:lnTo>
                    <a:lnTo>
                      <a:pt x="139" y="41"/>
                    </a:lnTo>
                    <a:lnTo>
                      <a:pt x="154" y="35"/>
                    </a:lnTo>
                    <a:lnTo>
                      <a:pt x="169" y="31"/>
                    </a:lnTo>
                    <a:lnTo>
                      <a:pt x="184" y="26"/>
                    </a:lnTo>
                    <a:lnTo>
                      <a:pt x="199" y="22"/>
                    </a:lnTo>
                    <a:lnTo>
                      <a:pt x="214" y="17"/>
                    </a:lnTo>
                    <a:lnTo>
                      <a:pt x="217" y="14"/>
                    </a:lnTo>
                    <a:lnTo>
                      <a:pt x="219" y="8"/>
                    </a:lnTo>
                    <a:lnTo>
                      <a:pt x="219" y="2"/>
                    </a:lnTo>
                    <a:lnTo>
                      <a:pt x="216" y="0"/>
                    </a:lnTo>
                    <a:lnTo>
                      <a:pt x="197" y="1"/>
                    </a:lnTo>
                    <a:lnTo>
                      <a:pt x="180" y="2"/>
                    </a:lnTo>
                    <a:lnTo>
                      <a:pt x="163" y="6"/>
                    </a:lnTo>
                    <a:lnTo>
                      <a:pt x="147" y="10"/>
                    </a:lnTo>
                    <a:lnTo>
                      <a:pt x="131" y="15"/>
                    </a:lnTo>
                    <a:lnTo>
                      <a:pt x="116" y="22"/>
                    </a:lnTo>
                    <a:lnTo>
                      <a:pt x="101" y="29"/>
                    </a:lnTo>
                    <a:lnTo>
                      <a:pt x="86" y="37"/>
                    </a:lnTo>
                    <a:lnTo>
                      <a:pt x="73" y="47"/>
                    </a:lnTo>
                    <a:lnTo>
                      <a:pt x="60" y="57"/>
                    </a:lnTo>
                    <a:lnTo>
                      <a:pt x="48" y="69"/>
                    </a:lnTo>
                    <a:lnTo>
                      <a:pt x="36" y="82"/>
                    </a:lnTo>
                    <a:lnTo>
                      <a:pt x="26" y="94"/>
                    </a:lnTo>
                    <a:lnTo>
                      <a:pt x="16" y="109"/>
                    </a:lnTo>
                    <a:lnTo>
                      <a:pt x="8" y="124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99" name="Freeform 718"/>
              <p:cNvSpPr>
                <a:spLocks/>
              </p:cNvSpPr>
              <p:nvPr/>
            </p:nvSpPr>
            <p:spPr bwMode="auto">
              <a:xfrm>
                <a:off x="2235" y="5297"/>
                <a:ext cx="49" cy="50"/>
              </a:xfrm>
              <a:custGeom>
                <a:avLst/>
                <a:gdLst>
                  <a:gd name="T0" fmla="*/ 0 w 97"/>
                  <a:gd name="T1" fmla="*/ 0 h 102"/>
                  <a:gd name="T2" fmla="*/ 1 w 97"/>
                  <a:gd name="T3" fmla="*/ 0 h 102"/>
                  <a:gd name="T4" fmla="*/ 1 w 97"/>
                  <a:gd name="T5" fmla="*/ 0 h 102"/>
                  <a:gd name="T6" fmla="*/ 1 w 97"/>
                  <a:gd name="T7" fmla="*/ 0 h 102"/>
                  <a:gd name="T8" fmla="*/ 1 w 97"/>
                  <a:gd name="T9" fmla="*/ 0 h 102"/>
                  <a:gd name="T10" fmla="*/ 1 w 97"/>
                  <a:gd name="T11" fmla="*/ 0 h 102"/>
                  <a:gd name="T12" fmla="*/ 1 w 97"/>
                  <a:gd name="T13" fmla="*/ 0 h 102"/>
                  <a:gd name="T14" fmla="*/ 1 w 97"/>
                  <a:gd name="T15" fmla="*/ 0 h 102"/>
                  <a:gd name="T16" fmla="*/ 1 w 97"/>
                  <a:gd name="T17" fmla="*/ 0 h 102"/>
                  <a:gd name="T18" fmla="*/ 1 w 97"/>
                  <a:gd name="T19" fmla="*/ 0 h 102"/>
                  <a:gd name="T20" fmla="*/ 1 w 97"/>
                  <a:gd name="T21" fmla="*/ 0 h 102"/>
                  <a:gd name="T22" fmla="*/ 1 w 97"/>
                  <a:gd name="T23" fmla="*/ 0 h 102"/>
                  <a:gd name="T24" fmla="*/ 1 w 97"/>
                  <a:gd name="T25" fmla="*/ 0 h 102"/>
                  <a:gd name="T26" fmla="*/ 1 w 97"/>
                  <a:gd name="T27" fmla="*/ 0 h 102"/>
                  <a:gd name="T28" fmla="*/ 1 w 97"/>
                  <a:gd name="T29" fmla="*/ 0 h 102"/>
                  <a:gd name="T30" fmla="*/ 1 w 97"/>
                  <a:gd name="T31" fmla="*/ 0 h 102"/>
                  <a:gd name="T32" fmla="*/ 1 w 97"/>
                  <a:gd name="T33" fmla="*/ 0 h 102"/>
                  <a:gd name="T34" fmla="*/ 1 w 97"/>
                  <a:gd name="T35" fmla="*/ 0 h 102"/>
                  <a:gd name="T36" fmla="*/ 1 w 97"/>
                  <a:gd name="T37" fmla="*/ 0 h 102"/>
                  <a:gd name="T38" fmla="*/ 1 w 97"/>
                  <a:gd name="T39" fmla="*/ 0 h 102"/>
                  <a:gd name="T40" fmla="*/ 1 w 97"/>
                  <a:gd name="T41" fmla="*/ 0 h 102"/>
                  <a:gd name="T42" fmla="*/ 1 w 97"/>
                  <a:gd name="T43" fmla="*/ 0 h 102"/>
                  <a:gd name="T44" fmla="*/ 1 w 97"/>
                  <a:gd name="T45" fmla="*/ 0 h 102"/>
                  <a:gd name="T46" fmla="*/ 1 w 97"/>
                  <a:gd name="T47" fmla="*/ 0 h 102"/>
                  <a:gd name="T48" fmla="*/ 1 w 97"/>
                  <a:gd name="T49" fmla="*/ 0 h 102"/>
                  <a:gd name="T50" fmla="*/ 0 w 97"/>
                  <a:gd name="T51" fmla="*/ 0 h 102"/>
                  <a:gd name="T52" fmla="*/ 0 w 97"/>
                  <a:gd name="T53" fmla="*/ 0 h 102"/>
                  <a:gd name="T54" fmla="*/ 0 w 97"/>
                  <a:gd name="T55" fmla="*/ 0 h 102"/>
                  <a:gd name="T56" fmla="*/ 0 w 97"/>
                  <a:gd name="T57" fmla="*/ 0 h 102"/>
                  <a:gd name="T58" fmla="*/ 0 w 97"/>
                  <a:gd name="T59" fmla="*/ 0 h 10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97" h="102">
                    <a:moveTo>
                      <a:pt x="0" y="100"/>
                    </a:moveTo>
                    <a:lnTo>
                      <a:pt x="10" y="102"/>
                    </a:lnTo>
                    <a:lnTo>
                      <a:pt x="19" y="102"/>
                    </a:lnTo>
                    <a:lnTo>
                      <a:pt x="29" y="100"/>
                    </a:lnTo>
                    <a:lnTo>
                      <a:pt x="37" y="98"/>
                    </a:lnTo>
                    <a:lnTo>
                      <a:pt x="45" y="95"/>
                    </a:lnTo>
                    <a:lnTo>
                      <a:pt x="53" y="90"/>
                    </a:lnTo>
                    <a:lnTo>
                      <a:pt x="61" y="84"/>
                    </a:lnTo>
                    <a:lnTo>
                      <a:pt x="68" y="77"/>
                    </a:lnTo>
                    <a:lnTo>
                      <a:pt x="82" y="61"/>
                    </a:lnTo>
                    <a:lnTo>
                      <a:pt x="90" y="44"/>
                    </a:lnTo>
                    <a:lnTo>
                      <a:pt x="94" y="24"/>
                    </a:lnTo>
                    <a:lnTo>
                      <a:pt x="97" y="4"/>
                    </a:lnTo>
                    <a:lnTo>
                      <a:pt x="95" y="0"/>
                    </a:lnTo>
                    <a:lnTo>
                      <a:pt x="92" y="0"/>
                    </a:lnTo>
                    <a:lnTo>
                      <a:pt x="89" y="4"/>
                    </a:lnTo>
                    <a:lnTo>
                      <a:pt x="86" y="7"/>
                    </a:lnTo>
                    <a:lnTo>
                      <a:pt x="80" y="23"/>
                    </a:lnTo>
                    <a:lnTo>
                      <a:pt x="74" y="38"/>
                    </a:lnTo>
                    <a:lnTo>
                      <a:pt x="65" y="53"/>
                    </a:lnTo>
                    <a:lnTo>
                      <a:pt x="56" y="67"/>
                    </a:lnTo>
                    <a:lnTo>
                      <a:pt x="46" y="79"/>
                    </a:lnTo>
                    <a:lnTo>
                      <a:pt x="33" y="88"/>
                    </a:lnTo>
                    <a:lnTo>
                      <a:pt x="18" y="95"/>
                    </a:lnTo>
                    <a:lnTo>
                      <a:pt x="1" y="99"/>
                    </a:lnTo>
                    <a:lnTo>
                      <a:pt x="0" y="99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0" name="Freeform 719"/>
              <p:cNvSpPr>
                <a:spLocks/>
              </p:cNvSpPr>
              <p:nvPr/>
            </p:nvSpPr>
            <p:spPr bwMode="auto">
              <a:xfrm>
                <a:off x="2260" y="5316"/>
                <a:ext cx="38" cy="23"/>
              </a:xfrm>
              <a:custGeom>
                <a:avLst/>
                <a:gdLst>
                  <a:gd name="T0" fmla="*/ 0 w 76"/>
                  <a:gd name="T1" fmla="*/ 1 h 45"/>
                  <a:gd name="T2" fmla="*/ 1 w 76"/>
                  <a:gd name="T3" fmla="*/ 1 h 45"/>
                  <a:gd name="T4" fmla="*/ 1 w 76"/>
                  <a:gd name="T5" fmla="*/ 1 h 45"/>
                  <a:gd name="T6" fmla="*/ 1 w 76"/>
                  <a:gd name="T7" fmla="*/ 1 h 45"/>
                  <a:gd name="T8" fmla="*/ 1 w 76"/>
                  <a:gd name="T9" fmla="*/ 1 h 45"/>
                  <a:gd name="T10" fmla="*/ 1 w 76"/>
                  <a:gd name="T11" fmla="*/ 1 h 45"/>
                  <a:gd name="T12" fmla="*/ 1 w 76"/>
                  <a:gd name="T13" fmla="*/ 1 h 45"/>
                  <a:gd name="T14" fmla="*/ 1 w 76"/>
                  <a:gd name="T15" fmla="*/ 1 h 45"/>
                  <a:gd name="T16" fmla="*/ 1 w 76"/>
                  <a:gd name="T17" fmla="*/ 1 h 45"/>
                  <a:gd name="T18" fmla="*/ 1 w 76"/>
                  <a:gd name="T19" fmla="*/ 1 h 45"/>
                  <a:gd name="T20" fmla="*/ 1 w 76"/>
                  <a:gd name="T21" fmla="*/ 0 h 45"/>
                  <a:gd name="T22" fmla="*/ 1 w 76"/>
                  <a:gd name="T23" fmla="*/ 1 h 45"/>
                  <a:gd name="T24" fmla="*/ 1 w 76"/>
                  <a:gd name="T25" fmla="*/ 1 h 45"/>
                  <a:gd name="T26" fmla="*/ 1 w 76"/>
                  <a:gd name="T27" fmla="*/ 1 h 45"/>
                  <a:gd name="T28" fmla="*/ 1 w 76"/>
                  <a:gd name="T29" fmla="*/ 1 h 45"/>
                  <a:gd name="T30" fmla="*/ 1 w 76"/>
                  <a:gd name="T31" fmla="*/ 1 h 45"/>
                  <a:gd name="T32" fmla="*/ 1 w 76"/>
                  <a:gd name="T33" fmla="*/ 1 h 45"/>
                  <a:gd name="T34" fmla="*/ 1 w 76"/>
                  <a:gd name="T35" fmla="*/ 1 h 45"/>
                  <a:gd name="T36" fmla="*/ 1 w 76"/>
                  <a:gd name="T37" fmla="*/ 1 h 45"/>
                  <a:gd name="T38" fmla="*/ 1 w 76"/>
                  <a:gd name="T39" fmla="*/ 1 h 45"/>
                  <a:gd name="T40" fmla="*/ 1 w 76"/>
                  <a:gd name="T41" fmla="*/ 1 h 45"/>
                  <a:gd name="T42" fmla="*/ 1 w 76"/>
                  <a:gd name="T43" fmla="*/ 1 h 45"/>
                  <a:gd name="T44" fmla="*/ 1 w 76"/>
                  <a:gd name="T45" fmla="*/ 1 h 45"/>
                  <a:gd name="T46" fmla="*/ 0 w 76"/>
                  <a:gd name="T47" fmla="*/ 1 h 45"/>
                  <a:gd name="T48" fmla="*/ 0 w 76"/>
                  <a:gd name="T49" fmla="*/ 1 h 45"/>
                  <a:gd name="T50" fmla="*/ 0 w 76"/>
                  <a:gd name="T51" fmla="*/ 1 h 4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6" h="45">
                    <a:moveTo>
                      <a:pt x="0" y="45"/>
                    </a:moveTo>
                    <a:lnTo>
                      <a:pt x="12" y="45"/>
                    </a:lnTo>
                    <a:lnTo>
                      <a:pt x="22" y="44"/>
                    </a:lnTo>
                    <a:lnTo>
                      <a:pt x="34" y="41"/>
                    </a:lnTo>
                    <a:lnTo>
                      <a:pt x="44" y="36"/>
                    </a:lnTo>
                    <a:lnTo>
                      <a:pt x="53" y="30"/>
                    </a:lnTo>
                    <a:lnTo>
                      <a:pt x="61" y="23"/>
                    </a:lnTo>
                    <a:lnTo>
                      <a:pt x="69" y="14"/>
                    </a:lnTo>
                    <a:lnTo>
                      <a:pt x="75" y="5"/>
                    </a:lnTo>
                    <a:lnTo>
                      <a:pt x="76" y="2"/>
                    </a:lnTo>
                    <a:lnTo>
                      <a:pt x="74" y="0"/>
                    </a:lnTo>
                    <a:lnTo>
                      <a:pt x="72" y="2"/>
                    </a:lnTo>
                    <a:lnTo>
                      <a:pt x="68" y="4"/>
                    </a:lnTo>
                    <a:lnTo>
                      <a:pt x="62" y="12"/>
                    </a:lnTo>
                    <a:lnTo>
                      <a:pt x="56" y="19"/>
                    </a:lnTo>
                    <a:lnTo>
                      <a:pt x="47" y="25"/>
                    </a:lnTo>
                    <a:lnTo>
                      <a:pt x="39" y="30"/>
                    </a:lnTo>
                    <a:lnTo>
                      <a:pt x="30" y="36"/>
                    </a:lnTo>
                    <a:lnTo>
                      <a:pt x="20" y="40"/>
                    </a:lnTo>
                    <a:lnTo>
                      <a:pt x="11" y="43"/>
                    </a:lnTo>
                    <a:lnTo>
                      <a:pt x="1" y="44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1" name="Freeform 720"/>
              <p:cNvSpPr>
                <a:spLocks/>
              </p:cNvSpPr>
              <p:nvPr/>
            </p:nvSpPr>
            <p:spPr bwMode="auto">
              <a:xfrm>
                <a:off x="1819" y="5234"/>
                <a:ext cx="66" cy="33"/>
              </a:xfrm>
              <a:custGeom>
                <a:avLst/>
                <a:gdLst>
                  <a:gd name="T0" fmla="*/ 0 w 132"/>
                  <a:gd name="T1" fmla="*/ 1 h 64"/>
                  <a:gd name="T2" fmla="*/ 1 w 132"/>
                  <a:gd name="T3" fmla="*/ 1 h 64"/>
                  <a:gd name="T4" fmla="*/ 1 w 132"/>
                  <a:gd name="T5" fmla="*/ 1 h 64"/>
                  <a:gd name="T6" fmla="*/ 1 w 132"/>
                  <a:gd name="T7" fmla="*/ 1 h 64"/>
                  <a:gd name="T8" fmla="*/ 1 w 132"/>
                  <a:gd name="T9" fmla="*/ 1 h 64"/>
                  <a:gd name="T10" fmla="*/ 1 w 132"/>
                  <a:gd name="T11" fmla="*/ 1 h 64"/>
                  <a:gd name="T12" fmla="*/ 1 w 132"/>
                  <a:gd name="T13" fmla="*/ 1 h 64"/>
                  <a:gd name="T14" fmla="*/ 1 w 132"/>
                  <a:gd name="T15" fmla="*/ 1 h 64"/>
                  <a:gd name="T16" fmla="*/ 1 w 132"/>
                  <a:gd name="T17" fmla="*/ 1 h 64"/>
                  <a:gd name="T18" fmla="*/ 1 w 132"/>
                  <a:gd name="T19" fmla="*/ 1 h 64"/>
                  <a:gd name="T20" fmla="*/ 1 w 132"/>
                  <a:gd name="T21" fmla="*/ 1 h 64"/>
                  <a:gd name="T22" fmla="*/ 1 w 132"/>
                  <a:gd name="T23" fmla="*/ 1 h 64"/>
                  <a:gd name="T24" fmla="*/ 1 w 132"/>
                  <a:gd name="T25" fmla="*/ 1 h 64"/>
                  <a:gd name="T26" fmla="*/ 1 w 132"/>
                  <a:gd name="T27" fmla="*/ 1 h 64"/>
                  <a:gd name="T28" fmla="*/ 1 w 132"/>
                  <a:gd name="T29" fmla="*/ 1 h 64"/>
                  <a:gd name="T30" fmla="*/ 1 w 132"/>
                  <a:gd name="T31" fmla="*/ 1 h 64"/>
                  <a:gd name="T32" fmla="*/ 1 w 132"/>
                  <a:gd name="T33" fmla="*/ 1 h 64"/>
                  <a:gd name="T34" fmla="*/ 1 w 132"/>
                  <a:gd name="T35" fmla="*/ 1 h 64"/>
                  <a:gd name="T36" fmla="*/ 1 w 132"/>
                  <a:gd name="T37" fmla="*/ 1 h 64"/>
                  <a:gd name="T38" fmla="*/ 1 w 132"/>
                  <a:gd name="T39" fmla="*/ 1 h 64"/>
                  <a:gd name="T40" fmla="*/ 1 w 132"/>
                  <a:gd name="T41" fmla="*/ 0 h 64"/>
                  <a:gd name="T42" fmla="*/ 0 w 132"/>
                  <a:gd name="T43" fmla="*/ 0 h 64"/>
                  <a:gd name="T44" fmla="*/ 0 w 132"/>
                  <a:gd name="T45" fmla="*/ 0 h 64"/>
                  <a:gd name="T46" fmla="*/ 0 w 132"/>
                  <a:gd name="T47" fmla="*/ 1 h 64"/>
                  <a:gd name="T48" fmla="*/ 0 w 132"/>
                  <a:gd name="T49" fmla="*/ 1 h 64"/>
                  <a:gd name="T50" fmla="*/ 0 w 132"/>
                  <a:gd name="T51" fmla="*/ 1 h 6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2" h="64">
                    <a:moveTo>
                      <a:pt x="0" y="1"/>
                    </a:moveTo>
                    <a:lnTo>
                      <a:pt x="12" y="14"/>
                    </a:lnTo>
                    <a:lnTo>
                      <a:pt x="25" y="25"/>
                    </a:lnTo>
                    <a:lnTo>
                      <a:pt x="40" y="36"/>
                    </a:lnTo>
                    <a:lnTo>
                      <a:pt x="55" y="45"/>
                    </a:lnTo>
                    <a:lnTo>
                      <a:pt x="71" y="52"/>
                    </a:lnTo>
                    <a:lnTo>
                      <a:pt x="88" y="57"/>
                    </a:lnTo>
                    <a:lnTo>
                      <a:pt x="106" y="62"/>
                    </a:lnTo>
                    <a:lnTo>
                      <a:pt x="123" y="64"/>
                    </a:lnTo>
                    <a:lnTo>
                      <a:pt x="126" y="63"/>
                    </a:lnTo>
                    <a:lnTo>
                      <a:pt x="130" y="59"/>
                    </a:lnTo>
                    <a:lnTo>
                      <a:pt x="132" y="54"/>
                    </a:lnTo>
                    <a:lnTo>
                      <a:pt x="130" y="51"/>
                    </a:lnTo>
                    <a:lnTo>
                      <a:pt x="114" y="44"/>
                    </a:lnTo>
                    <a:lnTo>
                      <a:pt x="98" y="39"/>
                    </a:lnTo>
                    <a:lnTo>
                      <a:pt x="80" y="33"/>
                    </a:lnTo>
                    <a:lnTo>
                      <a:pt x="64" y="29"/>
                    </a:lnTo>
                    <a:lnTo>
                      <a:pt x="48" y="24"/>
                    </a:lnTo>
                    <a:lnTo>
                      <a:pt x="32" y="17"/>
                    </a:lnTo>
                    <a:lnTo>
                      <a:pt x="16" y="1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2" name="Freeform 721"/>
              <p:cNvSpPr>
                <a:spLocks/>
              </p:cNvSpPr>
              <p:nvPr/>
            </p:nvSpPr>
            <p:spPr bwMode="auto">
              <a:xfrm>
                <a:off x="2419" y="5278"/>
                <a:ext cx="71" cy="13"/>
              </a:xfrm>
              <a:custGeom>
                <a:avLst/>
                <a:gdLst>
                  <a:gd name="T0" fmla="*/ 0 w 141"/>
                  <a:gd name="T1" fmla="*/ 0 h 28"/>
                  <a:gd name="T2" fmla="*/ 1 w 141"/>
                  <a:gd name="T3" fmla="*/ 0 h 28"/>
                  <a:gd name="T4" fmla="*/ 1 w 141"/>
                  <a:gd name="T5" fmla="*/ 0 h 28"/>
                  <a:gd name="T6" fmla="*/ 1 w 141"/>
                  <a:gd name="T7" fmla="*/ 0 h 28"/>
                  <a:gd name="T8" fmla="*/ 1 w 141"/>
                  <a:gd name="T9" fmla="*/ 0 h 28"/>
                  <a:gd name="T10" fmla="*/ 1 w 141"/>
                  <a:gd name="T11" fmla="*/ 0 h 28"/>
                  <a:gd name="T12" fmla="*/ 1 w 141"/>
                  <a:gd name="T13" fmla="*/ 0 h 28"/>
                  <a:gd name="T14" fmla="*/ 1 w 141"/>
                  <a:gd name="T15" fmla="*/ 0 h 28"/>
                  <a:gd name="T16" fmla="*/ 1 w 141"/>
                  <a:gd name="T17" fmla="*/ 0 h 28"/>
                  <a:gd name="T18" fmla="*/ 1 w 141"/>
                  <a:gd name="T19" fmla="*/ 0 h 28"/>
                  <a:gd name="T20" fmla="*/ 1 w 141"/>
                  <a:gd name="T21" fmla="*/ 0 h 28"/>
                  <a:gd name="T22" fmla="*/ 1 w 141"/>
                  <a:gd name="T23" fmla="*/ 0 h 28"/>
                  <a:gd name="T24" fmla="*/ 1 w 141"/>
                  <a:gd name="T25" fmla="*/ 0 h 28"/>
                  <a:gd name="T26" fmla="*/ 1 w 141"/>
                  <a:gd name="T27" fmla="*/ 0 h 28"/>
                  <a:gd name="T28" fmla="*/ 1 w 141"/>
                  <a:gd name="T29" fmla="*/ 0 h 28"/>
                  <a:gd name="T30" fmla="*/ 1 w 141"/>
                  <a:gd name="T31" fmla="*/ 0 h 28"/>
                  <a:gd name="T32" fmla="*/ 1 w 141"/>
                  <a:gd name="T33" fmla="*/ 0 h 28"/>
                  <a:gd name="T34" fmla="*/ 1 w 141"/>
                  <a:gd name="T35" fmla="*/ 0 h 28"/>
                  <a:gd name="T36" fmla="*/ 1 w 141"/>
                  <a:gd name="T37" fmla="*/ 0 h 28"/>
                  <a:gd name="T38" fmla="*/ 1 w 141"/>
                  <a:gd name="T39" fmla="*/ 0 h 28"/>
                  <a:gd name="T40" fmla="*/ 1 w 141"/>
                  <a:gd name="T41" fmla="*/ 0 h 28"/>
                  <a:gd name="T42" fmla="*/ 1 w 141"/>
                  <a:gd name="T43" fmla="*/ 0 h 28"/>
                  <a:gd name="T44" fmla="*/ 1 w 141"/>
                  <a:gd name="T45" fmla="*/ 0 h 28"/>
                  <a:gd name="T46" fmla="*/ 1 w 141"/>
                  <a:gd name="T47" fmla="*/ 0 h 28"/>
                  <a:gd name="T48" fmla="*/ 1 w 141"/>
                  <a:gd name="T49" fmla="*/ 0 h 28"/>
                  <a:gd name="T50" fmla="*/ 1 w 141"/>
                  <a:gd name="T51" fmla="*/ 0 h 28"/>
                  <a:gd name="T52" fmla="*/ 1 w 141"/>
                  <a:gd name="T53" fmla="*/ 0 h 28"/>
                  <a:gd name="T54" fmla="*/ 1 w 141"/>
                  <a:gd name="T55" fmla="*/ 0 h 28"/>
                  <a:gd name="T56" fmla="*/ 1 w 141"/>
                  <a:gd name="T57" fmla="*/ 0 h 28"/>
                  <a:gd name="T58" fmla="*/ 1 w 141"/>
                  <a:gd name="T59" fmla="*/ 0 h 28"/>
                  <a:gd name="T60" fmla="*/ 1 w 141"/>
                  <a:gd name="T61" fmla="*/ 0 h 28"/>
                  <a:gd name="T62" fmla="*/ 0 w 141"/>
                  <a:gd name="T63" fmla="*/ 0 h 28"/>
                  <a:gd name="T64" fmla="*/ 0 w 141"/>
                  <a:gd name="T65" fmla="*/ 0 h 28"/>
                  <a:gd name="T66" fmla="*/ 0 w 141"/>
                  <a:gd name="T67" fmla="*/ 0 h 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1" h="28">
                    <a:moveTo>
                      <a:pt x="0" y="0"/>
                    </a:moveTo>
                    <a:lnTo>
                      <a:pt x="15" y="7"/>
                    </a:lnTo>
                    <a:lnTo>
                      <a:pt x="33" y="14"/>
                    </a:lnTo>
                    <a:lnTo>
                      <a:pt x="49" y="20"/>
                    </a:lnTo>
                    <a:lnTo>
                      <a:pt x="66" y="24"/>
                    </a:lnTo>
                    <a:lnTo>
                      <a:pt x="83" y="28"/>
                    </a:lnTo>
                    <a:lnTo>
                      <a:pt x="100" y="28"/>
                    </a:lnTo>
                    <a:lnTo>
                      <a:pt x="117" y="26"/>
                    </a:lnTo>
                    <a:lnTo>
                      <a:pt x="133" y="19"/>
                    </a:lnTo>
                    <a:lnTo>
                      <a:pt x="135" y="16"/>
                    </a:lnTo>
                    <a:lnTo>
                      <a:pt x="140" y="12"/>
                    </a:lnTo>
                    <a:lnTo>
                      <a:pt x="141" y="7"/>
                    </a:lnTo>
                    <a:lnTo>
                      <a:pt x="139" y="5"/>
                    </a:lnTo>
                    <a:lnTo>
                      <a:pt x="131" y="4"/>
                    </a:lnTo>
                    <a:lnTo>
                      <a:pt x="121" y="3"/>
                    </a:lnTo>
                    <a:lnTo>
                      <a:pt x="113" y="3"/>
                    </a:lnTo>
                    <a:lnTo>
                      <a:pt x="104" y="4"/>
                    </a:lnTo>
                    <a:lnTo>
                      <a:pt x="95" y="4"/>
                    </a:lnTo>
                    <a:lnTo>
                      <a:pt x="87" y="5"/>
                    </a:lnTo>
                    <a:lnTo>
                      <a:pt x="78" y="6"/>
                    </a:lnTo>
                    <a:lnTo>
                      <a:pt x="70" y="6"/>
                    </a:lnTo>
                    <a:lnTo>
                      <a:pt x="62" y="6"/>
                    </a:lnTo>
                    <a:lnTo>
                      <a:pt x="52" y="5"/>
                    </a:lnTo>
                    <a:lnTo>
                      <a:pt x="44" y="5"/>
                    </a:lnTo>
                    <a:lnTo>
                      <a:pt x="35" y="4"/>
                    </a:lnTo>
                    <a:lnTo>
                      <a:pt x="27" y="3"/>
                    </a:lnTo>
                    <a:lnTo>
                      <a:pt x="18" y="3"/>
                    </a:lnTo>
                    <a:lnTo>
                      <a:pt x="10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3" name="Freeform 722"/>
              <p:cNvSpPr>
                <a:spLocks/>
              </p:cNvSpPr>
              <p:nvPr/>
            </p:nvSpPr>
            <p:spPr bwMode="auto">
              <a:xfrm>
                <a:off x="1527" y="5093"/>
                <a:ext cx="134" cy="54"/>
              </a:xfrm>
              <a:custGeom>
                <a:avLst/>
                <a:gdLst>
                  <a:gd name="T0" fmla="*/ 0 w 269"/>
                  <a:gd name="T1" fmla="*/ 0 h 109"/>
                  <a:gd name="T2" fmla="*/ 0 w 269"/>
                  <a:gd name="T3" fmla="*/ 0 h 109"/>
                  <a:gd name="T4" fmla="*/ 0 w 269"/>
                  <a:gd name="T5" fmla="*/ 0 h 109"/>
                  <a:gd name="T6" fmla="*/ 0 w 269"/>
                  <a:gd name="T7" fmla="*/ 0 h 109"/>
                  <a:gd name="T8" fmla="*/ 0 w 269"/>
                  <a:gd name="T9" fmla="*/ 0 h 109"/>
                  <a:gd name="T10" fmla="*/ 0 w 269"/>
                  <a:gd name="T11" fmla="*/ 0 h 109"/>
                  <a:gd name="T12" fmla="*/ 0 w 269"/>
                  <a:gd name="T13" fmla="*/ 0 h 109"/>
                  <a:gd name="T14" fmla="*/ 0 w 269"/>
                  <a:gd name="T15" fmla="*/ 0 h 109"/>
                  <a:gd name="T16" fmla="*/ 0 w 269"/>
                  <a:gd name="T17" fmla="*/ 0 h 109"/>
                  <a:gd name="T18" fmla="*/ 0 w 269"/>
                  <a:gd name="T19" fmla="*/ 0 h 109"/>
                  <a:gd name="T20" fmla="*/ 0 w 269"/>
                  <a:gd name="T21" fmla="*/ 0 h 109"/>
                  <a:gd name="T22" fmla="*/ 0 w 269"/>
                  <a:gd name="T23" fmla="*/ 0 h 109"/>
                  <a:gd name="T24" fmla="*/ 0 w 269"/>
                  <a:gd name="T25" fmla="*/ 0 h 109"/>
                  <a:gd name="T26" fmla="*/ 0 w 269"/>
                  <a:gd name="T27" fmla="*/ 0 h 109"/>
                  <a:gd name="T28" fmla="*/ 0 w 269"/>
                  <a:gd name="T29" fmla="*/ 0 h 109"/>
                  <a:gd name="T30" fmla="*/ 0 w 269"/>
                  <a:gd name="T31" fmla="*/ 0 h 109"/>
                  <a:gd name="T32" fmla="*/ 0 w 269"/>
                  <a:gd name="T33" fmla="*/ 0 h 109"/>
                  <a:gd name="T34" fmla="*/ 0 w 269"/>
                  <a:gd name="T35" fmla="*/ 0 h 109"/>
                  <a:gd name="T36" fmla="*/ 0 w 269"/>
                  <a:gd name="T37" fmla="*/ 0 h 109"/>
                  <a:gd name="T38" fmla="*/ 0 w 269"/>
                  <a:gd name="T39" fmla="*/ 0 h 109"/>
                  <a:gd name="T40" fmla="*/ 0 w 269"/>
                  <a:gd name="T41" fmla="*/ 0 h 109"/>
                  <a:gd name="T42" fmla="*/ 0 w 269"/>
                  <a:gd name="T43" fmla="*/ 0 h 109"/>
                  <a:gd name="T44" fmla="*/ 0 w 269"/>
                  <a:gd name="T45" fmla="*/ 0 h 109"/>
                  <a:gd name="T46" fmla="*/ 0 w 269"/>
                  <a:gd name="T47" fmla="*/ 0 h 109"/>
                  <a:gd name="T48" fmla="*/ 0 w 269"/>
                  <a:gd name="T49" fmla="*/ 0 h 109"/>
                  <a:gd name="T50" fmla="*/ 0 w 269"/>
                  <a:gd name="T51" fmla="*/ 0 h 109"/>
                  <a:gd name="T52" fmla="*/ 0 w 269"/>
                  <a:gd name="T53" fmla="*/ 0 h 109"/>
                  <a:gd name="T54" fmla="*/ 0 w 269"/>
                  <a:gd name="T55" fmla="*/ 0 h 109"/>
                  <a:gd name="T56" fmla="*/ 0 w 269"/>
                  <a:gd name="T57" fmla="*/ 0 h 109"/>
                  <a:gd name="T58" fmla="*/ 0 w 269"/>
                  <a:gd name="T59" fmla="*/ 0 h 109"/>
                  <a:gd name="T60" fmla="*/ 0 w 269"/>
                  <a:gd name="T61" fmla="*/ 0 h 109"/>
                  <a:gd name="T62" fmla="*/ 0 w 269"/>
                  <a:gd name="T63" fmla="*/ 0 h 109"/>
                  <a:gd name="T64" fmla="*/ 0 w 269"/>
                  <a:gd name="T65" fmla="*/ 0 h 109"/>
                  <a:gd name="T66" fmla="*/ 0 w 269"/>
                  <a:gd name="T67" fmla="*/ 0 h 109"/>
                  <a:gd name="T68" fmla="*/ 0 w 269"/>
                  <a:gd name="T69" fmla="*/ 0 h 109"/>
                  <a:gd name="T70" fmla="*/ 0 w 269"/>
                  <a:gd name="T71" fmla="*/ 0 h 109"/>
                  <a:gd name="T72" fmla="*/ 0 w 269"/>
                  <a:gd name="T73" fmla="*/ 0 h 109"/>
                  <a:gd name="T74" fmla="*/ 0 w 269"/>
                  <a:gd name="T75" fmla="*/ 0 h 109"/>
                  <a:gd name="T76" fmla="*/ 0 w 269"/>
                  <a:gd name="T77" fmla="*/ 0 h 109"/>
                  <a:gd name="T78" fmla="*/ 0 w 269"/>
                  <a:gd name="T79" fmla="*/ 0 h 109"/>
                  <a:gd name="T80" fmla="*/ 0 w 269"/>
                  <a:gd name="T81" fmla="*/ 0 h 109"/>
                  <a:gd name="T82" fmla="*/ 0 w 269"/>
                  <a:gd name="T83" fmla="*/ 0 h 1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69" h="109">
                    <a:moveTo>
                      <a:pt x="269" y="4"/>
                    </a:moveTo>
                    <a:lnTo>
                      <a:pt x="251" y="1"/>
                    </a:lnTo>
                    <a:lnTo>
                      <a:pt x="233" y="0"/>
                    </a:lnTo>
                    <a:lnTo>
                      <a:pt x="215" y="0"/>
                    </a:lnTo>
                    <a:lnTo>
                      <a:pt x="196" y="2"/>
                    </a:lnTo>
                    <a:lnTo>
                      <a:pt x="178" y="4"/>
                    </a:lnTo>
                    <a:lnTo>
                      <a:pt x="159" y="9"/>
                    </a:lnTo>
                    <a:lnTo>
                      <a:pt x="142" y="14"/>
                    </a:lnTo>
                    <a:lnTo>
                      <a:pt x="124" y="20"/>
                    </a:lnTo>
                    <a:lnTo>
                      <a:pt x="106" y="28"/>
                    </a:lnTo>
                    <a:lnTo>
                      <a:pt x="90" y="36"/>
                    </a:lnTo>
                    <a:lnTo>
                      <a:pt x="74" y="47"/>
                    </a:lnTo>
                    <a:lnTo>
                      <a:pt x="58" y="57"/>
                    </a:lnTo>
                    <a:lnTo>
                      <a:pt x="43" y="67"/>
                    </a:lnTo>
                    <a:lnTo>
                      <a:pt x="29" y="79"/>
                    </a:lnTo>
                    <a:lnTo>
                      <a:pt x="15" y="92"/>
                    </a:lnTo>
                    <a:lnTo>
                      <a:pt x="3" y="104"/>
                    </a:lnTo>
                    <a:lnTo>
                      <a:pt x="0" y="108"/>
                    </a:lnTo>
                    <a:lnTo>
                      <a:pt x="3" y="109"/>
                    </a:lnTo>
                    <a:lnTo>
                      <a:pt x="5" y="109"/>
                    </a:lnTo>
                    <a:lnTo>
                      <a:pt x="9" y="108"/>
                    </a:lnTo>
                    <a:lnTo>
                      <a:pt x="22" y="96"/>
                    </a:lnTo>
                    <a:lnTo>
                      <a:pt x="36" y="84"/>
                    </a:lnTo>
                    <a:lnTo>
                      <a:pt x="51" y="73"/>
                    </a:lnTo>
                    <a:lnTo>
                      <a:pt x="66" y="62"/>
                    </a:lnTo>
                    <a:lnTo>
                      <a:pt x="81" y="52"/>
                    </a:lnTo>
                    <a:lnTo>
                      <a:pt x="96" y="42"/>
                    </a:lnTo>
                    <a:lnTo>
                      <a:pt x="112" y="34"/>
                    </a:lnTo>
                    <a:lnTo>
                      <a:pt x="128" y="26"/>
                    </a:lnTo>
                    <a:lnTo>
                      <a:pt x="144" y="19"/>
                    </a:lnTo>
                    <a:lnTo>
                      <a:pt x="161" y="13"/>
                    </a:lnTo>
                    <a:lnTo>
                      <a:pt x="178" y="9"/>
                    </a:lnTo>
                    <a:lnTo>
                      <a:pt x="195" y="5"/>
                    </a:lnTo>
                    <a:lnTo>
                      <a:pt x="214" y="3"/>
                    </a:lnTo>
                    <a:lnTo>
                      <a:pt x="232" y="2"/>
                    </a:lnTo>
                    <a:lnTo>
                      <a:pt x="251" y="3"/>
                    </a:lnTo>
                    <a:lnTo>
                      <a:pt x="269" y="5"/>
                    </a:lnTo>
                    <a:lnTo>
                      <a:pt x="269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4" name="Freeform 723"/>
              <p:cNvSpPr>
                <a:spLocks/>
              </p:cNvSpPr>
              <p:nvPr/>
            </p:nvSpPr>
            <p:spPr bwMode="auto">
              <a:xfrm>
                <a:off x="1519" y="5146"/>
                <a:ext cx="78" cy="61"/>
              </a:xfrm>
              <a:custGeom>
                <a:avLst/>
                <a:gdLst>
                  <a:gd name="T0" fmla="*/ 0 w 157"/>
                  <a:gd name="T1" fmla="*/ 0 h 124"/>
                  <a:gd name="T2" fmla="*/ 0 w 157"/>
                  <a:gd name="T3" fmla="*/ 0 h 124"/>
                  <a:gd name="T4" fmla="*/ 0 w 157"/>
                  <a:gd name="T5" fmla="*/ 0 h 124"/>
                  <a:gd name="T6" fmla="*/ 0 w 157"/>
                  <a:gd name="T7" fmla="*/ 0 h 124"/>
                  <a:gd name="T8" fmla="*/ 0 w 157"/>
                  <a:gd name="T9" fmla="*/ 0 h 124"/>
                  <a:gd name="T10" fmla="*/ 0 w 157"/>
                  <a:gd name="T11" fmla="*/ 0 h 124"/>
                  <a:gd name="T12" fmla="*/ 0 w 157"/>
                  <a:gd name="T13" fmla="*/ 0 h 124"/>
                  <a:gd name="T14" fmla="*/ 0 w 157"/>
                  <a:gd name="T15" fmla="*/ 0 h 124"/>
                  <a:gd name="T16" fmla="*/ 0 w 157"/>
                  <a:gd name="T17" fmla="*/ 0 h 124"/>
                  <a:gd name="T18" fmla="*/ 0 w 157"/>
                  <a:gd name="T19" fmla="*/ 0 h 124"/>
                  <a:gd name="T20" fmla="*/ 0 w 157"/>
                  <a:gd name="T21" fmla="*/ 0 h 124"/>
                  <a:gd name="T22" fmla="*/ 0 w 157"/>
                  <a:gd name="T23" fmla="*/ 0 h 124"/>
                  <a:gd name="T24" fmla="*/ 0 w 157"/>
                  <a:gd name="T25" fmla="*/ 0 h 124"/>
                  <a:gd name="T26" fmla="*/ 0 w 157"/>
                  <a:gd name="T27" fmla="*/ 0 h 124"/>
                  <a:gd name="T28" fmla="*/ 0 w 157"/>
                  <a:gd name="T29" fmla="*/ 0 h 124"/>
                  <a:gd name="T30" fmla="*/ 0 w 157"/>
                  <a:gd name="T31" fmla="*/ 0 h 124"/>
                  <a:gd name="T32" fmla="*/ 0 w 157"/>
                  <a:gd name="T33" fmla="*/ 0 h 124"/>
                  <a:gd name="T34" fmla="*/ 0 w 157"/>
                  <a:gd name="T35" fmla="*/ 0 h 124"/>
                  <a:gd name="T36" fmla="*/ 0 w 157"/>
                  <a:gd name="T37" fmla="*/ 0 h 124"/>
                  <a:gd name="T38" fmla="*/ 0 w 157"/>
                  <a:gd name="T39" fmla="*/ 0 h 124"/>
                  <a:gd name="T40" fmla="*/ 0 w 157"/>
                  <a:gd name="T41" fmla="*/ 0 h 124"/>
                  <a:gd name="T42" fmla="*/ 0 w 157"/>
                  <a:gd name="T43" fmla="*/ 0 h 124"/>
                  <a:gd name="T44" fmla="*/ 0 w 157"/>
                  <a:gd name="T45" fmla="*/ 0 h 124"/>
                  <a:gd name="T46" fmla="*/ 0 w 157"/>
                  <a:gd name="T47" fmla="*/ 0 h 124"/>
                  <a:gd name="T48" fmla="*/ 0 w 157"/>
                  <a:gd name="T49" fmla="*/ 0 h 124"/>
                  <a:gd name="T50" fmla="*/ 0 w 157"/>
                  <a:gd name="T51" fmla="*/ 0 h 124"/>
                  <a:gd name="T52" fmla="*/ 0 w 157"/>
                  <a:gd name="T53" fmla="*/ 0 h 124"/>
                  <a:gd name="T54" fmla="*/ 0 w 157"/>
                  <a:gd name="T55" fmla="*/ 0 h 124"/>
                  <a:gd name="T56" fmla="*/ 0 w 157"/>
                  <a:gd name="T57" fmla="*/ 0 h 124"/>
                  <a:gd name="T58" fmla="*/ 0 w 157"/>
                  <a:gd name="T59" fmla="*/ 0 h 124"/>
                  <a:gd name="T60" fmla="*/ 0 w 157"/>
                  <a:gd name="T61" fmla="*/ 0 h 124"/>
                  <a:gd name="T62" fmla="*/ 0 w 157"/>
                  <a:gd name="T63" fmla="*/ 0 h 124"/>
                  <a:gd name="T64" fmla="*/ 0 w 157"/>
                  <a:gd name="T65" fmla="*/ 0 h 124"/>
                  <a:gd name="T66" fmla="*/ 0 w 157"/>
                  <a:gd name="T67" fmla="*/ 0 h 1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7" h="124">
                    <a:moveTo>
                      <a:pt x="0" y="2"/>
                    </a:moveTo>
                    <a:lnTo>
                      <a:pt x="23" y="7"/>
                    </a:lnTo>
                    <a:lnTo>
                      <a:pt x="45" y="17"/>
                    </a:lnTo>
                    <a:lnTo>
                      <a:pt x="67" y="30"/>
                    </a:lnTo>
                    <a:lnTo>
                      <a:pt x="87" y="47"/>
                    </a:lnTo>
                    <a:lnTo>
                      <a:pt x="106" y="66"/>
                    </a:lnTo>
                    <a:lnTo>
                      <a:pt x="123" y="86"/>
                    </a:lnTo>
                    <a:lnTo>
                      <a:pt x="138" y="105"/>
                    </a:lnTo>
                    <a:lnTo>
                      <a:pt x="152" y="124"/>
                    </a:lnTo>
                    <a:lnTo>
                      <a:pt x="153" y="124"/>
                    </a:lnTo>
                    <a:lnTo>
                      <a:pt x="156" y="123"/>
                    </a:lnTo>
                    <a:lnTo>
                      <a:pt x="157" y="121"/>
                    </a:lnTo>
                    <a:lnTo>
                      <a:pt x="157" y="119"/>
                    </a:lnTo>
                    <a:lnTo>
                      <a:pt x="151" y="108"/>
                    </a:lnTo>
                    <a:lnTo>
                      <a:pt x="144" y="96"/>
                    </a:lnTo>
                    <a:lnTo>
                      <a:pt x="136" y="85"/>
                    </a:lnTo>
                    <a:lnTo>
                      <a:pt x="128" y="73"/>
                    </a:lnTo>
                    <a:lnTo>
                      <a:pt x="119" y="63"/>
                    </a:lnTo>
                    <a:lnTo>
                      <a:pt x="110" y="52"/>
                    </a:lnTo>
                    <a:lnTo>
                      <a:pt x="99" y="44"/>
                    </a:lnTo>
                    <a:lnTo>
                      <a:pt x="88" y="37"/>
                    </a:lnTo>
                    <a:lnTo>
                      <a:pt x="77" y="32"/>
                    </a:lnTo>
                    <a:lnTo>
                      <a:pt x="67" y="26"/>
                    </a:lnTo>
                    <a:lnTo>
                      <a:pt x="57" y="20"/>
                    </a:lnTo>
                    <a:lnTo>
                      <a:pt x="46" y="14"/>
                    </a:lnTo>
                    <a:lnTo>
                      <a:pt x="35" y="10"/>
                    </a:lnTo>
                    <a:lnTo>
                      <a:pt x="24" y="5"/>
                    </a:lnTo>
                    <a:lnTo>
                      <a:pt x="1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5" name="Freeform 724"/>
              <p:cNvSpPr>
                <a:spLocks/>
              </p:cNvSpPr>
              <p:nvPr/>
            </p:nvSpPr>
            <p:spPr bwMode="auto">
              <a:xfrm>
                <a:off x="1576" y="5150"/>
                <a:ext cx="87" cy="76"/>
              </a:xfrm>
              <a:custGeom>
                <a:avLst/>
                <a:gdLst>
                  <a:gd name="T0" fmla="*/ 1 w 174"/>
                  <a:gd name="T1" fmla="*/ 0 h 153"/>
                  <a:gd name="T2" fmla="*/ 1 w 174"/>
                  <a:gd name="T3" fmla="*/ 0 h 153"/>
                  <a:gd name="T4" fmla="*/ 1 w 174"/>
                  <a:gd name="T5" fmla="*/ 0 h 153"/>
                  <a:gd name="T6" fmla="*/ 1 w 174"/>
                  <a:gd name="T7" fmla="*/ 0 h 153"/>
                  <a:gd name="T8" fmla="*/ 1 w 174"/>
                  <a:gd name="T9" fmla="*/ 0 h 153"/>
                  <a:gd name="T10" fmla="*/ 1 w 174"/>
                  <a:gd name="T11" fmla="*/ 0 h 153"/>
                  <a:gd name="T12" fmla="*/ 1 w 174"/>
                  <a:gd name="T13" fmla="*/ 0 h 153"/>
                  <a:gd name="T14" fmla="*/ 1 w 174"/>
                  <a:gd name="T15" fmla="*/ 0 h 153"/>
                  <a:gd name="T16" fmla="*/ 1 w 174"/>
                  <a:gd name="T17" fmla="*/ 0 h 153"/>
                  <a:gd name="T18" fmla="*/ 1 w 174"/>
                  <a:gd name="T19" fmla="*/ 0 h 153"/>
                  <a:gd name="T20" fmla="*/ 1 w 174"/>
                  <a:gd name="T21" fmla="*/ 0 h 153"/>
                  <a:gd name="T22" fmla="*/ 1 w 174"/>
                  <a:gd name="T23" fmla="*/ 0 h 153"/>
                  <a:gd name="T24" fmla="*/ 1 w 174"/>
                  <a:gd name="T25" fmla="*/ 0 h 153"/>
                  <a:gd name="T26" fmla="*/ 1 w 174"/>
                  <a:gd name="T27" fmla="*/ 0 h 153"/>
                  <a:gd name="T28" fmla="*/ 1 w 174"/>
                  <a:gd name="T29" fmla="*/ 0 h 153"/>
                  <a:gd name="T30" fmla="*/ 1 w 174"/>
                  <a:gd name="T31" fmla="*/ 0 h 153"/>
                  <a:gd name="T32" fmla="*/ 1 w 174"/>
                  <a:gd name="T33" fmla="*/ 0 h 153"/>
                  <a:gd name="T34" fmla="*/ 1 w 174"/>
                  <a:gd name="T35" fmla="*/ 0 h 153"/>
                  <a:gd name="T36" fmla="*/ 1 w 174"/>
                  <a:gd name="T37" fmla="*/ 0 h 153"/>
                  <a:gd name="T38" fmla="*/ 1 w 174"/>
                  <a:gd name="T39" fmla="*/ 0 h 153"/>
                  <a:gd name="T40" fmla="*/ 1 w 174"/>
                  <a:gd name="T41" fmla="*/ 0 h 153"/>
                  <a:gd name="T42" fmla="*/ 1 w 174"/>
                  <a:gd name="T43" fmla="*/ 0 h 153"/>
                  <a:gd name="T44" fmla="*/ 1 w 174"/>
                  <a:gd name="T45" fmla="*/ 0 h 153"/>
                  <a:gd name="T46" fmla="*/ 1 w 174"/>
                  <a:gd name="T47" fmla="*/ 0 h 153"/>
                  <a:gd name="T48" fmla="*/ 1 w 174"/>
                  <a:gd name="T49" fmla="*/ 0 h 153"/>
                  <a:gd name="T50" fmla="*/ 1 w 174"/>
                  <a:gd name="T51" fmla="*/ 0 h 153"/>
                  <a:gd name="T52" fmla="*/ 1 w 174"/>
                  <a:gd name="T53" fmla="*/ 0 h 153"/>
                  <a:gd name="T54" fmla="*/ 0 w 174"/>
                  <a:gd name="T55" fmla="*/ 0 h 153"/>
                  <a:gd name="T56" fmla="*/ 0 w 174"/>
                  <a:gd name="T57" fmla="*/ 0 h 153"/>
                  <a:gd name="T58" fmla="*/ 0 w 174"/>
                  <a:gd name="T59" fmla="*/ 0 h 153"/>
                  <a:gd name="T60" fmla="*/ 1 w 174"/>
                  <a:gd name="T61" fmla="*/ 0 h 153"/>
                  <a:gd name="T62" fmla="*/ 1 w 174"/>
                  <a:gd name="T63" fmla="*/ 0 h 153"/>
                  <a:gd name="T64" fmla="*/ 1 w 174"/>
                  <a:gd name="T65" fmla="*/ 0 h 153"/>
                  <a:gd name="T66" fmla="*/ 1 w 174"/>
                  <a:gd name="T67" fmla="*/ 0 h 15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4" h="153">
                    <a:moveTo>
                      <a:pt x="1" y="152"/>
                    </a:moveTo>
                    <a:lnTo>
                      <a:pt x="6" y="127"/>
                    </a:lnTo>
                    <a:lnTo>
                      <a:pt x="19" y="104"/>
                    </a:lnTo>
                    <a:lnTo>
                      <a:pt x="37" y="81"/>
                    </a:lnTo>
                    <a:lnTo>
                      <a:pt x="60" y="61"/>
                    </a:lnTo>
                    <a:lnTo>
                      <a:pt x="86" y="43"/>
                    </a:lnTo>
                    <a:lnTo>
                      <a:pt x="113" y="31"/>
                    </a:lnTo>
                    <a:lnTo>
                      <a:pt x="139" y="24"/>
                    </a:lnTo>
                    <a:lnTo>
                      <a:pt x="163" y="24"/>
                    </a:lnTo>
                    <a:lnTo>
                      <a:pt x="167" y="21"/>
                    </a:lnTo>
                    <a:lnTo>
                      <a:pt x="172" y="17"/>
                    </a:lnTo>
                    <a:lnTo>
                      <a:pt x="174" y="11"/>
                    </a:lnTo>
                    <a:lnTo>
                      <a:pt x="172" y="8"/>
                    </a:lnTo>
                    <a:lnTo>
                      <a:pt x="154" y="1"/>
                    </a:lnTo>
                    <a:lnTo>
                      <a:pt x="136" y="0"/>
                    </a:lnTo>
                    <a:lnTo>
                      <a:pt x="120" y="2"/>
                    </a:lnTo>
                    <a:lnTo>
                      <a:pt x="104" y="9"/>
                    </a:lnTo>
                    <a:lnTo>
                      <a:pt x="89" y="18"/>
                    </a:lnTo>
                    <a:lnTo>
                      <a:pt x="74" y="29"/>
                    </a:lnTo>
                    <a:lnTo>
                      <a:pt x="61" y="42"/>
                    </a:lnTo>
                    <a:lnTo>
                      <a:pt x="49" y="55"/>
                    </a:lnTo>
                    <a:lnTo>
                      <a:pt x="39" y="65"/>
                    </a:lnTo>
                    <a:lnTo>
                      <a:pt x="30" y="76"/>
                    </a:lnTo>
                    <a:lnTo>
                      <a:pt x="21" y="87"/>
                    </a:lnTo>
                    <a:lnTo>
                      <a:pt x="13" y="99"/>
                    </a:lnTo>
                    <a:lnTo>
                      <a:pt x="7" y="111"/>
                    </a:lnTo>
                    <a:lnTo>
                      <a:pt x="3" y="125"/>
                    </a:lnTo>
                    <a:lnTo>
                      <a:pt x="0" y="139"/>
                    </a:lnTo>
                    <a:lnTo>
                      <a:pt x="0" y="153"/>
                    </a:lnTo>
                    <a:lnTo>
                      <a:pt x="1" y="153"/>
                    </a:lnTo>
                    <a:lnTo>
                      <a:pt x="1" y="1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6" name="Freeform 725"/>
              <p:cNvSpPr>
                <a:spLocks/>
              </p:cNvSpPr>
              <p:nvPr/>
            </p:nvSpPr>
            <p:spPr bwMode="auto">
              <a:xfrm>
                <a:off x="2582" y="5154"/>
                <a:ext cx="84" cy="67"/>
              </a:xfrm>
              <a:custGeom>
                <a:avLst/>
                <a:gdLst>
                  <a:gd name="T0" fmla="*/ 0 w 167"/>
                  <a:gd name="T1" fmla="*/ 1 h 132"/>
                  <a:gd name="T2" fmla="*/ 1 w 167"/>
                  <a:gd name="T3" fmla="*/ 1 h 132"/>
                  <a:gd name="T4" fmla="*/ 1 w 167"/>
                  <a:gd name="T5" fmla="*/ 1 h 132"/>
                  <a:gd name="T6" fmla="*/ 1 w 167"/>
                  <a:gd name="T7" fmla="*/ 1 h 132"/>
                  <a:gd name="T8" fmla="*/ 1 w 167"/>
                  <a:gd name="T9" fmla="*/ 1 h 132"/>
                  <a:gd name="T10" fmla="*/ 1 w 167"/>
                  <a:gd name="T11" fmla="*/ 1 h 132"/>
                  <a:gd name="T12" fmla="*/ 1 w 167"/>
                  <a:gd name="T13" fmla="*/ 1 h 132"/>
                  <a:gd name="T14" fmla="*/ 1 w 167"/>
                  <a:gd name="T15" fmla="*/ 1 h 132"/>
                  <a:gd name="T16" fmla="*/ 1 w 167"/>
                  <a:gd name="T17" fmla="*/ 1 h 132"/>
                  <a:gd name="T18" fmla="*/ 1 w 167"/>
                  <a:gd name="T19" fmla="*/ 1 h 132"/>
                  <a:gd name="T20" fmla="*/ 1 w 167"/>
                  <a:gd name="T21" fmla="*/ 1 h 132"/>
                  <a:gd name="T22" fmla="*/ 1 w 167"/>
                  <a:gd name="T23" fmla="*/ 1 h 132"/>
                  <a:gd name="T24" fmla="*/ 1 w 167"/>
                  <a:gd name="T25" fmla="*/ 1 h 132"/>
                  <a:gd name="T26" fmla="*/ 1 w 167"/>
                  <a:gd name="T27" fmla="*/ 1 h 132"/>
                  <a:gd name="T28" fmla="*/ 1 w 167"/>
                  <a:gd name="T29" fmla="*/ 1 h 132"/>
                  <a:gd name="T30" fmla="*/ 1 w 167"/>
                  <a:gd name="T31" fmla="*/ 1 h 132"/>
                  <a:gd name="T32" fmla="*/ 1 w 167"/>
                  <a:gd name="T33" fmla="*/ 1 h 132"/>
                  <a:gd name="T34" fmla="*/ 1 w 167"/>
                  <a:gd name="T35" fmla="*/ 1 h 132"/>
                  <a:gd name="T36" fmla="*/ 1 w 167"/>
                  <a:gd name="T37" fmla="*/ 1 h 132"/>
                  <a:gd name="T38" fmla="*/ 1 w 167"/>
                  <a:gd name="T39" fmla="*/ 1 h 132"/>
                  <a:gd name="T40" fmla="*/ 1 w 167"/>
                  <a:gd name="T41" fmla="*/ 1 h 132"/>
                  <a:gd name="T42" fmla="*/ 1 w 167"/>
                  <a:gd name="T43" fmla="*/ 1 h 132"/>
                  <a:gd name="T44" fmla="*/ 1 w 167"/>
                  <a:gd name="T45" fmla="*/ 1 h 132"/>
                  <a:gd name="T46" fmla="*/ 1 w 167"/>
                  <a:gd name="T47" fmla="*/ 1 h 132"/>
                  <a:gd name="T48" fmla="*/ 1 w 167"/>
                  <a:gd name="T49" fmla="*/ 1 h 132"/>
                  <a:gd name="T50" fmla="*/ 1 w 167"/>
                  <a:gd name="T51" fmla="*/ 1 h 132"/>
                  <a:gd name="T52" fmla="*/ 1 w 167"/>
                  <a:gd name="T53" fmla="*/ 1 h 132"/>
                  <a:gd name="T54" fmla="*/ 1 w 167"/>
                  <a:gd name="T55" fmla="*/ 1 h 132"/>
                  <a:gd name="T56" fmla="*/ 1 w 167"/>
                  <a:gd name="T57" fmla="*/ 1 h 132"/>
                  <a:gd name="T58" fmla="*/ 1 w 167"/>
                  <a:gd name="T59" fmla="*/ 1 h 132"/>
                  <a:gd name="T60" fmla="*/ 1 w 167"/>
                  <a:gd name="T61" fmla="*/ 1 h 132"/>
                  <a:gd name="T62" fmla="*/ 1 w 167"/>
                  <a:gd name="T63" fmla="*/ 1 h 132"/>
                  <a:gd name="T64" fmla="*/ 1 w 167"/>
                  <a:gd name="T65" fmla="*/ 1 h 132"/>
                  <a:gd name="T66" fmla="*/ 1 w 167"/>
                  <a:gd name="T67" fmla="*/ 1 h 132"/>
                  <a:gd name="T68" fmla="*/ 1 w 167"/>
                  <a:gd name="T69" fmla="*/ 1 h 132"/>
                  <a:gd name="T70" fmla="*/ 1 w 167"/>
                  <a:gd name="T71" fmla="*/ 1 h 132"/>
                  <a:gd name="T72" fmla="*/ 1 w 167"/>
                  <a:gd name="T73" fmla="*/ 0 h 132"/>
                  <a:gd name="T74" fmla="*/ 1 w 167"/>
                  <a:gd name="T75" fmla="*/ 0 h 132"/>
                  <a:gd name="T76" fmla="*/ 1 w 167"/>
                  <a:gd name="T77" fmla="*/ 0 h 132"/>
                  <a:gd name="T78" fmla="*/ 0 w 167"/>
                  <a:gd name="T79" fmla="*/ 1 h 132"/>
                  <a:gd name="T80" fmla="*/ 0 w 167"/>
                  <a:gd name="T81" fmla="*/ 1 h 132"/>
                  <a:gd name="T82" fmla="*/ 0 w 167"/>
                  <a:gd name="T83" fmla="*/ 1 h 13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7" h="132">
                    <a:moveTo>
                      <a:pt x="0" y="1"/>
                    </a:moveTo>
                    <a:lnTo>
                      <a:pt x="12" y="6"/>
                    </a:lnTo>
                    <a:lnTo>
                      <a:pt x="25" y="9"/>
                    </a:lnTo>
                    <a:lnTo>
                      <a:pt x="36" y="14"/>
                    </a:lnTo>
                    <a:lnTo>
                      <a:pt x="48" y="18"/>
                    </a:lnTo>
                    <a:lnTo>
                      <a:pt x="60" y="24"/>
                    </a:lnTo>
                    <a:lnTo>
                      <a:pt x="71" y="30"/>
                    </a:lnTo>
                    <a:lnTo>
                      <a:pt x="83" y="37"/>
                    </a:lnTo>
                    <a:lnTo>
                      <a:pt x="93" y="45"/>
                    </a:lnTo>
                    <a:lnTo>
                      <a:pt x="103" y="54"/>
                    </a:lnTo>
                    <a:lnTo>
                      <a:pt x="113" y="63"/>
                    </a:lnTo>
                    <a:lnTo>
                      <a:pt x="121" y="73"/>
                    </a:lnTo>
                    <a:lnTo>
                      <a:pt x="129" y="84"/>
                    </a:lnTo>
                    <a:lnTo>
                      <a:pt x="137" y="95"/>
                    </a:lnTo>
                    <a:lnTo>
                      <a:pt x="142" y="107"/>
                    </a:lnTo>
                    <a:lnTo>
                      <a:pt x="149" y="118"/>
                    </a:lnTo>
                    <a:lnTo>
                      <a:pt x="155" y="130"/>
                    </a:lnTo>
                    <a:lnTo>
                      <a:pt x="159" y="132"/>
                    </a:lnTo>
                    <a:lnTo>
                      <a:pt x="162" y="130"/>
                    </a:lnTo>
                    <a:lnTo>
                      <a:pt x="166" y="126"/>
                    </a:lnTo>
                    <a:lnTo>
                      <a:pt x="167" y="122"/>
                    </a:lnTo>
                    <a:lnTo>
                      <a:pt x="163" y="109"/>
                    </a:lnTo>
                    <a:lnTo>
                      <a:pt x="157" y="98"/>
                    </a:lnTo>
                    <a:lnTo>
                      <a:pt x="152" y="87"/>
                    </a:lnTo>
                    <a:lnTo>
                      <a:pt x="146" y="77"/>
                    </a:lnTo>
                    <a:lnTo>
                      <a:pt x="138" y="68"/>
                    </a:lnTo>
                    <a:lnTo>
                      <a:pt x="130" y="60"/>
                    </a:lnTo>
                    <a:lnTo>
                      <a:pt x="121" y="50"/>
                    </a:lnTo>
                    <a:lnTo>
                      <a:pt x="110" y="42"/>
                    </a:lnTo>
                    <a:lnTo>
                      <a:pt x="99" y="33"/>
                    </a:lnTo>
                    <a:lnTo>
                      <a:pt x="85" y="26"/>
                    </a:lnTo>
                    <a:lnTo>
                      <a:pt x="72" y="20"/>
                    </a:lnTo>
                    <a:lnTo>
                      <a:pt x="58" y="15"/>
                    </a:lnTo>
                    <a:lnTo>
                      <a:pt x="43" y="11"/>
                    </a:lnTo>
                    <a:lnTo>
                      <a:pt x="30" y="7"/>
                    </a:lnTo>
                    <a:lnTo>
                      <a:pt x="15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7" name="Freeform 726"/>
              <p:cNvSpPr>
                <a:spLocks/>
              </p:cNvSpPr>
              <p:nvPr/>
            </p:nvSpPr>
            <p:spPr bwMode="auto">
              <a:xfrm>
                <a:off x="2568" y="5177"/>
                <a:ext cx="56" cy="60"/>
              </a:xfrm>
              <a:custGeom>
                <a:avLst/>
                <a:gdLst>
                  <a:gd name="T0" fmla="*/ 0 w 111"/>
                  <a:gd name="T1" fmla="*/ 1 h 120"/>
                  <a:gd name="T2" fmla="*/ 1 w 111"/>
                  <a:gd name="T3" fmla="*/ 1 h 120"/>
                  <a:gd name="T4" fmla="*/ 1 w 111"/>
                  <a:gd name="T5" fmla="*/ 1 h 120"/>
                  <a:gd name="T6" fmla="*/ 1 w 111"/>
                  <a:gd name="T7" fmla="*/ 1 h 120"/>
                  <a:gd name="T8" fmla="*/ 1 w 111"/>
                  <a:gd name="T9" fmla="*/ 1 h 120"/>
                  <a:gd name="T10" fmla="*/ 1 w 111"/>
                  <a:gd name="T11" fmla="*/ 1 h 120"/>
                  <a:gd name="T12" fmla="*/ 1 w 111"/>
                  <a:gd name="T13" fmla="*/ 1 h 120"/>
                  <a:gd name="T14" fmla="*/ 1 w 111"/>
                  <a:gd name="T15" fmla="*/ 1 h 120"/>
                  <a:gd name="T16" fmla="*/ 1 w 111"/>
                  <a:gd name="T17" fmla="*/ 1 h 120"/>
                  <a:gd name="T18" fmla="*/ 1 w 111"/>
                  <a:gd name="T19" fmla="*/ 1 h 120"/>
                  <a:gd name="T20" fmla="*/ 1 w 111"/>
                  <a:gd name="T21" fmla="*/ 1 h 120"/>
                  <a:gd name="T22" fmla="*/ 1 w 111"/>
                  <a:gd name="T23" fmla="*/ 1 h 120"/>
                  <a:gd name="T24" fmla="*/ 1 w 111"/>
                  <a:gd name="T25" fmla="*/ 1 h 120"/>
                  <a:gd name="T26" fmla="*/ 1 w 111"/>
                  <a:gd name="T27" fmla="*/ 1 h 120"/>
                  <a:gd name="T28" fmla="*/ 1 w 111"/>
                  <a:gd name="T29" fmla="*/ 1 h 120"/>
                  <a:gd name="T30" fmla="*/ 1 w 111"/>
                  <a:gd name="T31" fmla="*/ 1 h 120"/>
                  <a:gd name="T32" fmla="*/ 1 w 111"/>
                  <a:gd name="T33" fmla="*/ 1 h 120"/>
                  <a:gd name="T34" fmla="*/ 1 w 111"/>
                  <a:gd name="T35" fmla="*/ 1 h 120"/>
                  <a:gd name="T36" fmla="*/ 1 w 111"/>
                  <a:gd name="T37" fmla="*/ 1 h 120"/>
                  <a:gd name="T38" fmla="*/ 1 w 111"/>
                  <a:gd name="T39" fmla="*/ 1 h 120"/>
                  <a:gd name="T40" fmla="*/ 1 w 111"/>
                  <a:gd name="T41" fmla="*/ 1 h 120"/>
                  <a:gd name="T42" fmla="*/ 1 w 111"/>
                  <a:gd name="T43" fmla="*/ 1 h 120"/>
                  <a:gd name="T44" fmla="*/ 1 w 111"/>
                  <a:gd name="T45" fmla="*/ 1 h 120"/>
                  <a:gd name="T46" fmla="*/ 1 w 111"/>
                  <a:gd name="T47" fmla="*/ 1 h 120"/>
                  <a:gd name="T48" fmla="*/ 1 w 111"/>
                  <a:gd name="T49" fmla="*/ 1 h 120"/>
                  <a:gd name="T50" fmla="*/ 1 w 111"/>
                  <a:gd name="T51" fmla="*/ 1 h 120"/>
                  <a:gd name="T52" fmla="*/ 1 w 111"/>
                  <a:gd name="T53" fmla="*/ 1 h 120"/>
                  <a:gd name="T54" fmla="*/ 1 w 111"/>
                  <a:gd name="T55" fmla="*/ 1 h 120"/>
                  <a:gd name="T56" fmla="*/ 1 w 111"/>
                  <a:gd name="T57" fmla="*/ 1 h 120"/>
                  <a:gd name="T58" fmla="*/ 1 w 111"/>
                  <a:gd name="T59" fmla="*/ 1 h 120"/>
                  <a:gd name="T60" fmla="*/ 1 w 111"/>
                  <a:gd name="T61" fmla="*/ 1 h 120"/>
                  <a:gd name="T62" fmla="*/ 1 w 111"/>
                  <a:gd name="T63" fmla="*/ 1 h 120"/>
                  <a:gd name="T64" fmla="*/ 1 w 111"/>
                  <a:gd name="T65" fmla="*/ 1 h 120"/>
                  <a:gd name="T66" fmla="*/ 1 w 111"/>
                  <a:gd name="T67" fmla="*/ 1 h 120"/>
                  <a:gd name="T68" fmla="*/ 1 w 111"/>
                  <a:gd name="T69" fmla="*/ 1 h 120"/>
                  <a:gd name="T70" fmla="*/ 1 w 111"/>
                  <a:gd name="T71" fmla="*/ 1 h 120"/>
                  <a:gd name="T72" fmla="*/ 0 w 111"/>
                  <a:gd name="T73" fmla="*/ 0 h 120"/>
                  <a:gd name="T74" fmla="*/ 0 w 111"/>
                  <a:gd name="T75" fmla="*/ 0 h 120"/>
                  <a:gd name="T76" fmla="*/ 0 w 111"/>
                  <a:gd name="T77" fmla="*/ 0 h 120"/>
                  <a:gd name="T78" fmla="*/ 0 w 111"/>
                  <a:gd name="T79" fmla="*/ 0 h 120"/>
                  <a:gd name="T80" fmla="*/ 0 w 111"/>
                  <a:gd name="T81" fmla="*/ 1 h 120"/>
                  <a:gd name="T82" fmla="*/ 0 w 111"/>
                  <a:gd name="T83" fmla="*/ 1 h 12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1" h="120">
                    <a:moveTo>
                      <a:pt x="0" y="1"/>
                    </a:moveTo>
                    <a:lnTo>
                      <a:pt x="10" y="6"/>
                    </a:lnTo>
                    <a:lnTo>
                      <a:pt x="18" y="10"/>
                    </a:lnTo>
                    <a:lnTo>
                      <a:pt x="28" y="17"/>
                    </a:lnTo>
                    <a:lnTo>
                      <a:pt x="36" y="24"/>
                    </a:lnTo>
                    <a:lnTo>
                      <a:pt x="43" y="31"/>
                    </a:lnTo>
                    <a:lnTo>
                      <a:pt x="49" y="39"/>
                    </a:lnTo>
                    <a:lnTo>
                      <a:pt x="56" y="47"/>
                    </a:lnTo>
                    <a:lnTo>
                      <a:pt x="63" y="55"/>
                    </a:lnTo>
                    <a:lnTo>
                      <a:pt x="68" y="61"/>
                    </a:lnTo>
                    <a:lnTo>
                      <a:pt x="74" y="68"/>
                    </a:lnTo>
                    <a:lnTo>
                      <a:pt x="79" y="76"/>
                    </a:lnTo>
                    <a:lnTo>
                      <a:pt x="85" y="84"/>
                    </a:lnTo>
                    <a:lnTo>
                      <a:pt x="90" y="92"/>
                    </a:lnTo>
                    <a:lnTo>
                      <a:pt x="93" y="100"/>
                    </a:lnTo>
                    <a:lnTo>
                      <a:pt x="96" y="108"/>
                    </a:lnTo>
                    <a:lnTo>
                      <a:pt x="97" y="116"/>
                    </a:lnTo>
                    <a:lnTo>
                      <a:pt x="98" y="120"/>
                    </a:lnTo>
                    <a:lnTo>
                      <a:pt x="102" y="118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1" y="105"/>
                    </a:lnTo>
                    <a:lnTo>
                      <a:pt x="109" y="95"/>
                    </a:lnTo>
                    <a:lnTo>
                      <a:pt x="107" y="86"/>
                    </a:lnTo>
                    <a:lnTo>
                      <a:pt x="102" y="78"/>
                    </a:lnTo>
                    <a:lnTo>
                      <a:pt x="97" y="70"/>
                    </a:lnTo>
                    <a:lnTo>
                      <a:pt x="90" y="63"/>
                    </a:lnTo>
                    <a:lnTo>
                      <a:pt x="84" y="56"/>
                    </a:lnTo>
                    <a:lnTo>
                      <a:pt x="77" y="49"/>
                    </a:lnTo>
                    <a:lnTo>
                      <a:pt x="68" y="41"/>
                    </a:lnTo>
                    <a:lnTo>
                      <a:pt x="60" y="33"/>
                    </a:lnTo>
                    <a:lnTo>
                      <a:pt x="51" y="26"/>
                    </a:lnTo>
                    <a:lnTo>
                      <a:pt x="41" y="19"/>
                    </a:lnTo>
                    <a:lnTo>
                      <a:pt x="32" y="12"/>
                    </a:lnTo>
                    <a:lnTo>
                      <a:pt x="22" y="7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8" name="Freeform 727"/>
              <p:cNvSpPr>
                <a:spLocks/>
              </p:cNvSpPr>
              <p:nvPr/>
            </p:nvSpPr>
            <p:spPr bwMode="auto">
              <a:xfrm>
                <a:off x="2608" y="5210"/>
                <a:ext cx="56" cy="25"/>
              </a:xfrm>
              <a:custGeom>
                <a:avLst/>
                <a:gdLst>
                  <a:gd name="T0" fmla="*/ 1 w 112"/>
                  <a:gd name="T1" fmla="*/ 1 h 50"/>
                  <a:gd name="T2" fmla="*/ 1 w 112"/>
                  <a:gd name="T3" fmla="*/ 1 h 50"/>
                  <a:gd name="T4" fmla="*/ 1 w 112"/>
                  <a:gd name="T5" fmla="*/ 1 h 50"/>
                  <a:gd name="T6" fmla="*/ 1 w 112"/>
                  <a:gd name="T7" fmla="*/ 1 h 50"/>
                  <a:gd name="T8" fmla="*/ 1 w 112"/>
                  <a:gd name="T9" fmla="*/ 1 h 50"/>
                  <a:gd name="T10" fmla="*/ 1 w 112"/>
                  <a:gd name="T11" fmla="*/ 1 h 50"/>
                  <a:gd name="T12" fmla="*/ 1 w 112"/>
                  <a:gd name="T13" fmla="*/ 1 h 50"/>
                  <a:gd name="T14" fmla="*/ 1 w 112"/>
                  <a:gd name="T15" fmla="*/ 1 h 50"/>
                  <a:gd name="T16" fmla="*/ 1 w 112"/>
                  <a:gd name="T17" fmla="*/ 1 h 50"/>
                  <a:gd name="T18" fmla="*/ 1 w 112"/>
                  <a:gd name="T19" fmla="*/ 1 h 50"/>
                  <a:gd name="T20" fmla="*/ 1 w 112"/>
                  <a:gd name="T21" fmla="*/ 1 h 50"/>
                  <a:gd name="T22" fmla="*/ 1 w 112"/>
                  <a:gd name="T23" fmla="*/ 1 h 50"/>
                  <a:gd name="T24" fmla="*/ 1 w 112"/>
                  <a:gd name="T25" fmla="*/ 1 h 50"/>
                  <a:gd name="T26" fmla="*/ 1 w 112"/>
                  <a:gd name="T27" fmla="*/ 0 h 50"/>
                  <a:gd name="T28" fmla="*/ 1 w 112"/>
                  <a:gd name="T29" fmla="*/ 0 h 50"/>
                  <a:gd name="T30" fmla="*/ 1 w 112"/>
                  <a:gd name="T31" fmla="*/ 1 h 50"/>
                  <a:gd name="T32" fmla="*/ 1 w 112"/>
                  <a:gd name="T33" fmla="*/ 1 h 50"/>
                  <a:gd name="T34" fmla="*/ 1 w 112"/>
                  <a:gd name="T35" fmla="*/ 1 h 50"/>
                  <a:gd name="T36" fmla="*/ 1 w 112"/>
                  <a:gd name="T37" fmla="*/ 1 h 50"/>
                  <a:gd name="T38" fmla="*/ 1 w 112"/>
                  <a:gd name="T39" fmla="*/ 1 h 50"/>
                  <a:gd name="T40" fmla="*/ 0 w 112"/>
                  <a:gd name="T41" fmla="*/ 1 h 50"/>
                  <a:gd name="T42" fmla="*/ 0 w 112"/>
                  <a:gd name="T43" fmla="*/ 1 h 50"/>
                  <a:gd name="T44" fmla="*/ 1 w 112"/>
                  <a:gd name="T45" fmla="*/ 1 h 50"/>
                  <a:gd name="T46" fmla="*/ 1 w 112"/>
                  <a:gd name="T47" fmla="*/ 1 h 50"/>
                  <a:gd name="T48" fmla="*/ 1 w 112"/>
                  <a:gd name="T49" fmla="*/ 1 h 50"/>
                  <a:gd name="T50" fmla="*/ 1 w 112"/>
                  <a:gd name="T51" fmla="*/ 1 h 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2" h="50">
                    <a:moveTo>
                      <a:pt x="2" y="50"/>
                    </a:moveTo>
                    <a:lnTo>
                      <a:pt x="13" y="42"/>
                    </a:lnTo>
                    <a:lnTo>
                      <a:pt x="25" y="35"/>
                    </a:lnTo>
                    <a:lnTo>
                      <a:pt x="36" y="29"/>
                    </a:lnTo>
                    <a:lnTo>
                      <a:pt x="49" y="25"/>
                    </a:lnTo>
                    <a:lnTo>
                      <a:pt x="62" y="21"/>
                    </a:lnTo>
                    <a:lnTo>
                      <a:pt x="74" y="19"/>
                    </a:lnTo>
                    <a:lnTo>
                      <a:pt x="87" y="17"/>
                    </a:lnTo>
                    <a:lnTo>
                      <a:pt x="101" y="15"/>
                    </a:lnTo>
                    <a:lnTo>
                      <a:pt x="105" y="14"/>
                    </a:lnTo>
                    <a:lnTo>
                      <a:pt x="110" y="11"/>
                    </a:lnTo>
                    <a:lnTo>
                      <a:pt x="112" y="6"/>
                    </a:lnTo>
                    <a:lnTo>
                      <a:pt x="109" y="3"/>
                    </a:lnTo>
                    <a:lnTo>
                      <a:pt x="94" y="0"/>
                    </a:lnTo>
                    <a:lnTo>
                      <a:pt x="79" y="0"/>
                    </a:lnTo>
                    <a:lnTo>
                      <a:pt x="64" y="4"/>
                    </a:lnTo>
                    <a:lnTo>
                      <a:pt x="50" y="11"/>
                    </a:lnTo>
                    <a:lnTo>
                      <a:pt x="35" y="19"/>
                    </a:lnTo>
                    <a:lnTo>
                      <a:pt x="22" y="28"/>
                    </a:lnTo>
                    <a:lnTo>
                      <a:pt x="11" y="38"/>
                    </a:lnTo>
                    <a:lnTo>
                      <a:pt x="0" y="49"/>
                    </a:lnTo>
                    <a:lnTo>
                      <a:pt x="0" y="50"/>
                    </a:lnTo>
                    <a:lnTo>
                      <a:pt x="2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9" name="Freeform 728"/>
              <p:cNvSpPr>
                <a:spLocks/>
              </p:cNvSpPr>
              <p:nvPr/>
            </p:nvSpPr>
            <p:spPr bwMode="auto">
              <a:xfrm>
                <a:off x="2029" y="5166"/>
                <a:ext cx="53" cy="119"/>
              </a:xfrm>
              <a:custGeom>
                <a:avLst/>
                <a:gdLst>
                  <a:gd name="T0" fmla="*/ 1 w 106"/>
                  <a:gd name="T1" fmla="*/ 1 h 237"/>
                  <a:gd name="T2" fmla="*/ 1 w 106"/>
                  <a:gd name="T3" fmla="*/ 1 h 237"/>
                  <a:gd name="T4" fmla="*/ 1 w 106"/>
                  <a:gd name="T5" fmla="*/ 1 h 237"/>
                  <a:gd name="T6" fmla="*/ 1 w 106"/>
                  <a:gd name="T7" fmla="*/ 1 h 237"/>
                  <a:gd name="T8" fmla="*/ 1 w 106"/>
                  <a:gd name="T9" fmla="*/ 1 h 237"/>
                  <a:gd name="T10" fmla="*/ 1 w 106"/>
                  <a:gd name="T11" fmla="*/ 1 h 237"/>
                  <a:gd name="T12" fmla="*/ 1 w 106"/>
                  <a:gd name="T13" fmla="*/ 1 h 237"/>
                  <a:gd name="T14" fmla="*/ 1 w 106"/>
                  <a:gd name="T15" fmla="*/ 1 h 237"/>
                  <a:gd name="T16" fmla="*/ 1 w 106"/>
                  <a:gd name="T17" fmla="*/ 1 h 237"/>
                  <a:gd name="T18" fmla="*/ 1 w 106"/>
                  <a:gd name="T19" fmla="*/ 1 h 237"/>
                  <a:gd name="T20" fmla="*/ 1 w 106"/>
                  <a:gd name="T21" fmla="*/ 1 h 237"/>
                  <a:gd name="T22" fmla="*/ 1 w 106"/>
                  <a:gd name="T23" fmla="*/ 1 h 237"/>
                  <a:gd name="T24" fmla="*/ 1 w 106"/>
                  <a:gd name="T25" fmla="*/ 1 h 237"/>
                  <a:gd name="T26" fmla="*/ 1 w 106"/>
                  <a:gd name="T27" fmla="*/ 1 h 237"/>
                  <a:gd name="T28" fmla="*/ 1 w 106"/>
                  <a:gd name="T29" fmla="*/ 1 h 237"/>
                  <a:gd name="T30" fmla="*/ 1 w 106"/>
                  <a:gd name="T31" fmla="*/ 1 h 237"/>
                  <a:gd name="T32" fmla="*/ 0 w 106"/>
                  <a:gd name="T33" fmla="*/ 1 h 237"/>
                  <a:gd name="T34" fmla="*/ 0 w 106"/>
                  <a:gd name="T35" fmla="*/ 1 h 237"/>
                  <a:gd name="T36" fmla="*/ 1 w 106"/>
                  <a:gd name="T37" fmla="*/ 1 h 237"/>
                  <a:gd name="T38" fmla="*/ 1 w 106"/>
                  <a:gd name="T39" fmla="*/ 1 h 237"/>
                  <a:gd name="T40" fmla="*/ 1 w 106"/>
                  <a:gd name="T41" fmla="*/ 1 h 237"/>
                  <a:gd name="T42" fmla="*/ 1 w 106"/>
                  <a:gd name="T43" fmla="*/ 1 h 237"/>
                  <a:gd name="T44" fmla="*/ 1 w 106"/>
                  <a:gd name="T45" fmla="*/ 1 h 237"/>
                  <a:gd name="T46" fmla="*/ 1 w 106"/>
                  <a:gd name="T47" fmla="*/ 1 h 237"/>
                  <a:gd name="T48" fmla="*/ 1 w 106"/>
                  <a:gd name="T49" fmla="*/ 1 h 237"/>
                  <a:gd name="T50" fmla="*/ 1 w 106"/>
                  <a:gd name="T51" fmla="*/ 1 h 237"/>
                  <a:gd name="T52" fmla="*/ 1 w 106"/>
                  <a:gd name="T53" fmla="*/ 1 h 237"/>
                  <a:gd name="T54" fmla="*/ 1 w 106"/>
                  <a:gd name="T55" fmla="*/ 1 h 237"/>
                  <a:gd name="T56" fmla="*/ 1 w 106"/>
                  <a:gd name="T57" fmla="*/ 0 h 237"/>
                  <a:gd name="T58" fmla="*/ 1 w 106"/>
                  <a:gd name="T59" fmla="*/ 0 h 237"/>
                  <a:gd name="T60" fmla="*/ 1 w 106"/>
                  <a:gd name="T61" fmla="*/ 0 h 237"/>
                  <a:gd name="T62" fmla="*/ 1 w 106"/>
                  <a:gd name="T63" fmla="*/ 0 h 237"/>
                  <a:gd name="T64" fmla="*/ 1 w 106"/>
                  <a:gd name="T65" fmla="*/ 1 h 237"/>
                  <a:gd name="T66" fmla="*/ 1 w 106"/>
                  <a:gd name="T67" fmla="*/ 1 h 2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6" h="237">
                    <a:moveTo>
                      <a:pt x="72" y="1"/>
                    </a:moveTo>
                    <a:lnTo>
                      <a:pt x="81" y="15"/>
                    </a:lnTo>
                    <a:lnTo>
                      <a:pt x="85" y="31"/>
                    </a:lnTo>
                    <a:lnTo>
                      <a:pt x="84" y="48"/>
                    </a:lnTo>
                    <a:lnTo>
                      <a:pt x="81" y="65"/>
                    </a:lnTo>
                    <a:lnTo>
                      <a:pt x="74" y="83"/>
                    </a:lnTo>
                    <a:lnTo>
                      <a:pt x="66" y="99"/>
                    </a:lnTo>
                    <a:lnTo>
                      <a:pt x="58" y="114"/>
                    </a:lnTo>
                    <a:lnTo>
                      <a:pt x="50" y="128"/>
                    </a:lnTo>
                    <a:lnTo>
                      <a:pt x="43" y="140"/>
                    </a:lnTo>
                    <a:lnTo>
                      <a:pt x="36" y="153"/>
                    </a:lnTo>
                    <a:lnTo>
                      <a:pt x="30" y="166"/>
                    </a:lnTo>
                    <a:lnTo>
                      <a:pt x="23" y="178"/>
                    </a:lnTo>
                    <a:lnTo>
                      <a:pt x="17" y="191"/>
                    </a:lnTo>
                    <a:lnTo>
                      <a:pt x="12" y="204"/>
                    </a:lnTo>
                    <a:lnTo>
                      <a:pt x="6" y="216"/>
                    </a:lnTo>
                    <a:lnTo>
                      <a:pt x="0" y="230"/>
                    </a:lnTo>
                    <a:lnTo>
                      <a:pt x="0" y="236"/>
                    </a:lnTo>
                    <a:lnTo>
                      <a:pt x="6" y="237"/>
                    </a:lnTo>
                    <a:lnTo>
                      <a:pt x="13" y="235"/>
                    </a:lnTo>
                    <a:lnTo>
                      <a:pt x="17" y="230"/>
                    </a:lnTo>
                    <a:lnTo>
                      <a:pt x="32" y="209"/>
                    </a:lnTo>
                    <a:lnTo>
                      <a:pt x="51" y="182"/>
                    </a:lnTo>
                    <a:lnTo>
                      <a:pt x="72" y="150"/>
                    </a:lnTo>
                    <a:lnTo>
                      <a:pt x="90" y="115"/>
                    </a:lnTo>
                    <a:lnTo>
                      <a:pt x="103" y="80"/>
                    </a:lnTo>
                    <a:lnTo>
                      <a:pt x="106" y="48"/>
                    </a:lnTo>
                    <a:lnTo>
                      <a:pt x="97" y="21"/>
                    </a:lnTo>
                    <a:lnTo>
                      <a:pt x="73" y="0"/>
                    </a:lnTo>
                    <a:lnTo>
                      <a:pt x="72" y="0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0" name="Freeform 729"/>
              <p:cNvSpPr>
                <a:spLocks/>
              </p:cNvSpPr>
              <p:nvPr/>
            </p:nvSpPr>
            <p:spPr bwMode="auto">
              <a:xfrm>
                <a:off x="2386" y="5270"/>
                <a:ext cx="56" cy="64"/>
              </a:xfrm>
              <a:custGeom>
                <a:avLst/>
                <a:gdLst>
                  <a:gd name="T0" fmla="*/ 0 w 111"/>
                  <a:gd name="T1" fmla="*/ 0 h 129"/>
                  <a:gd name="T2" fmla="*/ 1 w 111"/>
                  <a:gd name="T3" fmla="*/ 0 h 129"/>
                  <a:gd name="T4" fmla="*/ 1 w 111"/>
                  <a:gd name="T5" fmla="*/ 0 h 129"/>
                  <a:gd name="T6" fmla="*/ 1 w 111"/>
                  <a:gd name="T7" fmla="*/ 0 h 129"/>
                  <a:gd name="T8" fmla="*/ 1 w 111"/>
                  <a:gd name="T9" fmla="*/ 0 h 129"/>
                  <a:gd name="T10" fmla="*/ 1 w 111"/>
                  <a:gd name="T11" fmla="*/ 0 h 129"/>
                  <a:gd name="T12" fmla="*/ 1 w 111"/>
                  <a:gd name="T13" fmla="*/ 0 h 129"/>
                  <a:gd name="T14" fmla="*/ 1 w 111"/>
                  <a:gd name="T15" fmla="*/ 0 h 129"/>
                  <a:gd name="T16" fmla="*/ 1 w 111"/>
                  <a:gd name="T17" fmla="*/ 0 h 129"/>
                  <a:gd name="T18" fmla="*/ 1 w 111"/>
                  <a:gd name="T19" fmla="*/ 0 h 129"/>
                  <a:gd name="T20" fmla="*/ 1 w 111"/>
                  <a:gd name="T21" fmla="*/ 0 h 129"/>
                  <a:gd name="T22" fmla="*/ 1 w 111"/>
                  <a:gd name="T23" fmla="*/ 0 h 129"/>
                  <a:gd name="T24" fmla="*/ 1 w 111"/>
                  <a:gd name="T25" fmla="*/ 0 h 129"/>
                  <a:gd name="T26" fmla="*/ 1 w 111"/>
                  <a:gd name="T27" fmla="*/ 0 h 129"/>
                  <a:gd name="T28" fmla="*/ 1 w 111"/>
                  <a:gd name="T29" fmla="*/ 0 h 129"/>
                  <a:gd name="T30" fmla="*/ 1 w 111"/>
                  <a:gd name="T31" fmla="*/ 0 h 129"/>
                  <a:gd name="T32" fmla="*/ 1 w 111"/>
                  <a:gd name="T33" fmla="*/ 0 h 129"/>
                  <a:gd name="T34" fmla="*/ 1 w 111"/>
                  <a:gd name="T35" fmla="*/ 0 h 129"/>
                  <a:gd name="T36" fmla="*/ 1 w 111"/>
                  <a:gd name="T37" fmla="*/ 0 h 129"/>
                  <a:gd name="T38" fmla="*/ 1 w 111"/>
                  <a:gd name="T39" fmla="*/ 0 h 129"/>
                  <a:gd name="T40" fmla="*/ 1 w 111"/>
                  <a:gd name="T41" fmla="*/ 0 h 129"/>
                  <a:gd name="T42" fmla="*/ 1 w 111"/>
                  <a:gd name="T43" fmla="*/ 0 h 129"/>
                  <a:gd name="T44" fmla="*/ 1 w 111"/>
                  <a:gd name="T45" fmla="*/ 0 h 129"/>
                  <a:gd name="T46" fmla="*/ 1 w 111"/>
                  <a:gd name="T47" fmla="*/ 0 h 129"/>
                  <a:gd name="T48" fmla="*/ 1 w 111"/>
                  <a:gd name="T49" fmla="*/ 0 h 129"/>
                  <a:gd name="T50" fmla="*/ 1 w 111"/>
                  <a:gd name="T51" fmla="*/ 0 h 129"/>
                  <a:gd name="T52" fmla="*/ 1 w 111"/>
                  <a:gd name="T53" fmla="*/ 0 h 129"/>
                  <a:gd name="T54" fmla="*/ 1 w 111"/>
                  <a:gd name="T55" fmla="*/ 0 h 129"/>
                  <a:gd name="T56" fmla="*/ 0 w 111"/>
                  <a:gd name="T57" fmla="*/ 0 h 129"/>
                  <a:gd name="T58" fmla="*/ 0 w 111"/>
                  <a:gd name="T59" fmla="*/ 0 h 129"/>
                  <a:gd name="T60" fmla="*/ 0 w 111"/>
                  <a:gd name="T61" fmla="*/ 0 h 129"/>
                  <a:gd name="T62" fmla="*/ 0 w 111"/>
                  <a:gd name="T63" fmla="*/ 0 h 129"/>
                  <a:gd name="T64" fmla="*/ 0 w 111"/>
                  <a:gd name="T65" fmla="*/ 0 h 129"/>
                  <a:gd name="T66" fmla="*/ 0 w 111"/>
                  <a:gd name="T67" fmla="*/ 0 h 12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1" h="129">
                    <a:moveTo>
                      <a:pt x="0" y="128"/>
                    </a:moveTo>
                    <a:lnTo>
                      <a:pt x="8" y="110"/>
                    </a:lnTo>
                    <a:lnTo>
                      <a:pt x="17" y="93"/>
                    </a:lnTo>
                    <a:lnTo>
                      <a:pt x="28" y="76"/>
                    </a:lnTo>
                    <a:lnTo>
                      <a:pt x="41" y="61"/>
                    </a:lnTo>
                    <a:lnTo>
                      <a:pt x="56" y="47"/>
                    </a:lnTo>
                    <a:lnTo>
                      <a:pt x="71" y="35"/>
                    </a:lnTo>
                    <a:lnTo>
                      <a:pt x="88" y="24"/>
                    </a:lnTo>
                    <a:lnTo>
                      <a:pt x="106" y="16"/>
                    </a:lnTo>
                    <a:lnTo>
                      <a:pt x="109" y="13"/>
                    </a:lnTo>
                    <a:lnTo>
                      <a:pt x="111" y="7"/>
                    </a:lnTo>
                    <a:lnTo>
                      <a:pt x="110" y="1"/>
                    </a:lnTo>
                    <a:lnTo>
                      <a:pt x="107" y="0"/>
                    </a:lnTo>
                    <a:lnTo>
                      <a:pt x="96" y="1"/>
                    </a:lnTo>
                    <a:lnTo>
                      <a:pt x="86" y="5"/>
                    </a:lnTo>
                    <a:lnTo>
                      <a:pt x="77" y="8"/>
                    </a:lnTo>
                    <a:lnTo>
                      <a:pt x="69" y="12"/>
                    </a:lnTo>
                    <a:lnTo>
                      <a:pt x="61" y="17"/>
                    </a:lnTo>
                    <a:lnTo>
                      <a:pt x="54" y="24"/>
                    </a:lnTo>
                    <a:lnTo>
                      <a:pt x="47" y="31"/>
                    </a:lnTo>
                    <a:lnTo>
                      <a:pt x="41" y="40"/>
                    </a:lnTo>
                    <a:lnTo>
                      <a:pt x="34" y="51"/>
                    </a:lnTo>
                    <a:lnTo>
                      <a:pt x="28" y="61"/>
                    </a:lnTo>
                    <a:lnTo>
                      <a:pt x="23" y="72"/>
                    </a:lnTo>
                    <a:lnTo>
                      <a:pt x="17" y="83"/>
                    </a:lnTo>
                    <a:lnTo>
                      <a:pt x="11" y="93"/>
                    </a:lnTo>
                    <a:lnTo>
                      <a:pt x="7" y="105"/>
                    </a:lnTo>
                    <a:lnTo>
                      <a:pt x="3" y="116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1" name="Freeform 730"/>
              <p:cNvSpPr>
                <a:spLocks/>
              </p:cNvSpPr>
              <p:nvPr/>
            </p:nvSpPr>
            <p:spPr bwMode="auto">
              <a:xfrm>
                <a:off x="2349" y="5221"/>
                <a:ext cx="31" cy="32"/>
              </a:xfrm>
              <a:custGeom>
                <a:avLst/>
                <a:gdLst>
                  <a:gd name="T0" fmla="*/ 1 w 61"/>
                  <a:gd name="T1" fmla="*/ 0 h 66"/>
                  <a:gd name="T2" fmla="*/ 1 w 61"/>
                  <a:gd name="T3" fmla="*/ 0 h 66"/>
                  <a:gd name="T4" fmla="*/ 0 w 61"/>
                  <a:gd name="T5" fmla="*/ 0 h 66"/>
                  <a:gd name="T6" fmla="*/ 0 w 61"/>
                  <a:gd name="T7" fmla="*/ 0 h 66"/>
                  <a:gd name="T8" fmla="*/ 1 w 61"/>
                  <a:gd name="T9" fmla="*/ 0 h 66"/>
                  <a:gd name="T10" fmla="*/ 1 w 61"/>
                  <a:gd name="T11" fmla="*/ 0 h 66"/>
                  <a:gd name="T12" fmla="*/ 1 w 61"/>
                  <a:gd name="T13" fmla="*/ 0 h 66"/>
                  <a:gd name="T14" fmla="*/ 1 w 61"/>
                  <a:gd name="T15" fmla="*/ 0 h 66"/>
                  <a:gd name="T16" fmla="*/ 1 w 61"/>
                  <a:gd name="T17" fmla="*/ 0 h 66"/>
                  <a:gd name="T18" fmla="*/ 1 w 61"/>
                  <a:gd name="T19" fmla="*/ 0 h 66"/>
                  <a:gd name="T20" fmla="*/ 1 w 61"/>
                  <a:gd name="T21" fmla="*/ 0 h 66"/>
                  <a:gd name="T22" fmla="*/ 1 w 61"/>
                  <a:gd name="T23" fmla="*/ 0 h 66"/>
                  <a:gd name="T24" fmla="*/ 1 w 61"/>
                  <a:gd name="T25" fmla="*/ 0 h 66"/>
                  <a:gd name="T26" fmla="*/ 1 w 61"/>
                  <a:gd name="T27" fmla="*/ 0 h 66"/>
                  <a:gd name="T28" fmla="*/ 1 w 61"/>
                  <a:gd name="T29" fmla="*/ 0 h 66"/>
                  <a:gd name="T30" fmla="*/ 1 w 61"/>
                  <a:gd name="T31" fmla="*/ 0 h 66"/>
                  <a:gd name="T32" fmla="*/ 1 w 61"/>
                  <a:gd name="T33" fmla="*/ 0 h 66"/>
                  <a:gd name="T34" fmla="*/ 1 w 61"/>
                  <a:gd name="T35" fmla="*/ 0 h 66"/>
                  <a:gd name="T36" fmla="*/ 1 w 61"/>
                  <a:gd name="T37" fmla="*/ 0 h 66"/>
                  <a:gd name="T38" fmla="*/ 1 w 61"/>
                  <a:gd name="T39" fmla="*/ 0 h 66"/>
                  <a:gd name="T40" fmla="*/ 1 w 61"/>
                  <a:gd name="T41" fmla="*/ 0 h 66"/>
                  <a:gd name="T42" fmla="*/ 1 w 61"/>
                  <a:gd name="T43" fmla="*/ 0 h 66"/>
                  <a:gd name="T44" fmla="*/ 1 w 61"/>
                  <a:gd name="T45" fmla="*/ 0 h 66"/>
                  <a:gd name="T46" fmla="*/ 1 w 61"/>
                  <a:gd name="T47" fmla="*/ 0 h 66"/>
                  <a:gd name="T48" fmla="*/ 1 w 61"/>
                  <a:gd name="T49" fmla="*/ 0 h 66"/>
                  <a:gd name="T50" fmla="*/ 1 w 61"/>
                  <a:gd name="T51" fmla="*/ 0 h 66"/>
                  <a:gd name="T52" fmla="*/ 1 w 61"/>
                  <a:gd name="T53" fmla="*/ 0 h 66"/>
                  <a:gd name="T54" fmla="*/ 1 w 61"/>
                  <a:gd name="T55" fmla="*/ 0 h 66"/>
                  <a:gd name="T56" fmla="*/ 1 w 61"/>
                  <a:gd name="T57" fmla="*/ 0 h 66"/>
                  <a:gd name="T58" fmla="*/ 1 w 61"/>
                  <a:gd name="T59" fmla="*/ 0 h 66"/>
                  <a:gd name="T60" fmla="*/ 1 w 61"/>
                  <a:gd name="T61" fmla="*/ 0 h 66"/>
                  <a:gd name="T62" fmla="*/ 1 w 61"/>
                  <a:gd name="T63" fmla="*/ 0 h 66"/>
                  <a:gd name="T64" fmla="*/ 1 w 61"/>
                  <a:gd name="T65" fmla="*/ 0 h 66"/>
                  <a:gd name="T66" fmla="*/ 0 w 61"/>
                  <a:gd name="T67" fmla="*/ 0 h 66"/>
                  <a:gd name="T68" fmla="*/ 1 w 61"/>
                  <a:gd name="T69" fmla="*/ 0 h 66"/>
                  <a:gd name="T70" fmla="*/ 1 w 61"/>
                  <a:gd name="T71" fmla="*/ 0 h 66"/>
                  <a:gd name="T72" fmla="*/ 1 w 61"/>
                  <a:gd name="T73" fmla="*/ 0 h 66"/>
                  <a:gd name="T74" fmla="*/ 1 w 61"/>
                  <a:gd name="T75" fmla="*/ 0 h 66"/>
                  <a:gd name="T76" fmla="*/ 1 w 61"/>
                  <a:gd name="T77" fmla="*/ 0 h 66"/>
                  <a:gd name="T78" fmla="*/ 1 w 61"/>
                  <a:gd name="T79" fmla="*/ 0 h 66"/>
                  <a:gd name="T80" fmla="*/ 1 w 61"/>
                  <a:gd name="T81" fmla="*/ 0 h 66"/>
                  <a:gd name="T82" fmla="*/ 1 w 61"/>
                  <a:gd name="T83" fmla="*/ 0 h 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1" h="66">
                    <a:moveTo>
                      <a:pt x="16" y="0"/>
                    </a:moveTo>
                    <a:lnTo>
                      <a:pt x="6" y="7"/>
                    </a:lnTo>
                    <a:lnTo>
                      <a:pt x="0" y="15"/>
                    </a:lnTo>
                    <a:lnTo>
                      <a:pt x="0" y="26"/>
                    </a:lnTo>
                    <a:lnTo>
                      <a:pt x="5" y="37"/>
                    </a:lnTo>
                    <a:lnTo>
                      <a:pt x="9" y="43"/>
                    </a:lnTo>
                    <a:lnTo>
                      <a:pt x="15" y="47"/>
                    </a:lnTo>
                    <a:lnTo>
                      <a:pt x="22" y="51"/>
                    </a:lnTo>
                    <a:lnTo>
                      <a:pt x="29" y="54"/>
                    </a:lnTo>
                    <a:lnTo>
                      <a:pt x="36" y="58"/>
                    </a:lnTo>
                    <a:lnTo>
                      <a:pt x="43" y="60"/>
                    </a:lnTo>
                    <a:lnTo>
                      <a:pt x="50" y="62"/>
                    </a:lnTo>
                    <a:lnTo>
                      <a:pt x="56" y="66"/>
                    </a:lnTo>
                    <a:lnTo>
                      <a:pt x="59" y="66"/>
                    </a:lnTo>
                    <a:lnTo>
                      <a:pt x="60" y="65"/>
                    </a:lnTo>
                    <a:lnTo>
                      <a:pt x="61" y="62"/>
                    </a:lnTo>
                    <a:lnTo>
                      <a:pt x="60" y="61"/>
                    </a:lnTo>
                    <a:lnTo>
                      <a:pt x="55" y="60"/>
                    </a:lnTo>
                    <a:lnTo>
                      <a:pt x="51" y="58"/>
                    </a:lnTo>
                    <a:lnTo>
                      <a:pt x="46" y="57"/>
                    </a:lnTo>
                    <a:lnTo>
                      <a:pt x="43" y="54"/>
                    </a:lnTo>
                    <a:lnTo>
                      <a:pt x="38" y="53"/>
                    </a:lnTo>
                    <a:lnTo>
                      <a:pt x="33" y="51"/>
                    </a:lnTo>
                    <a:lnTo>
                      <a:pt x="29" y="50"/>
                    </a:lnTo>
                    <a:lnTo>
                      <a:pt x="24" y="47"/>
                    </a:lnTo>
                    <a:lnTo>
                      <a:pt x="20" y="45"/>
                    </a:lnTo>
                    <a:lnTo>
                      <a:pt x="15" y="43"/>
                    </a:lnTo>
                    <a:lnTo>
                      <a:pt x="10" y="39"/>
                    </a:lnTo>
                    <a:lnTo>
                      <a:pt x="7" y="35"/>
                    </a:lnTo>
                    <a:lnTo>
                      <a:pt x="6" y="32"/>
                    </a:lnTo>
                    <a:lnTo>
                      <a:pt x="5" y="29"/>
                    </a:lnTo>
                    <a:lnTo>
                      <a:pt x="2" y="27"/>
                    </a:lnTo>
                    <a:lnTo>
                      <a:pt x="1" y="24"/>
                    </a:lnTo>
                    <a:lnTo>
                      <a:pt x="0" y="16"/>
                    </a:lnTo>
                    <a:lnTo>
                      <a:pt x="3" y="9"/>
                    </a:lnTo>
                    <a:lnTo>
                      <a:pt x="9" y="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2" name="Freeform 731"/>
              <p:cNvSpPr>
                <a:spLocks/>
              </p:cNvSpPr>
              <p:nvPr/>
            </p:nvSpPr>
            <p:spPr bwMode="auto">
              <a:xfrm>
                <a:off x="2068" y="5279"/>
                <a:ext cx="140" cy="115"/>
              </a:xfrm>
              <a:custGeom>
                <a:avLst/>
                <a:gdLst>
                  <a:gd name="T0" fmla="*/ 1 w 280"/>
                  <a:gd name="T1" fmla="*/ 1 h 230"/>
                  <a:gd name="T2" fmla="*/ 1 w 280"/>
                  <a:gd name="T3" fmla="*/ 1 h 230"/>
                  <a:gd name="T4" fmla="*/ 1 w 280"/>
                  <a:gd name="T5" fmla="*/ 1 h 230"/>
                  <a:gd name="T6" fmla="*/ 1 w 280"/>
                  <a:gd name="T7" fmla="*/ 1 h 230"/>
                  <a:gd name="T8" fmla="*/ 1 w 280"/>
                  <a:gd name="T9" fmla="*/ 1 h 230"/>
                  <a:gd name="T10" fmla="*/ 1 w 280"/>
                  <a:gd name="T11" fmla="*/ 1 h 230"/>
                  <a:gd name="T12" fmla="*/ 1 w 280"/>
                  <a:gd name="T13" fmla="*/ 1 h 230"/>
                  <a:gd name="T14" fmla="*/ 1 w 280"/>
                  <a:gd name="T15" fmla="*/ 1 h 230"/>
                  <a:gd name="T16" fmla="*/ 1 w 280"/>
                  <a:gd name="T17" fmla="*/ 1 h 230"/>
                  <a:gd name="T18" fmla="*/ 1 w 280"/>
                  <a:gd name="T19" fmla="*/ 1 h 230"/>
                  <a:gd name="T20" fmla="*/ 1 w 280"/>
                  <a:gd name="T21" fmla="*/ 1 h 230"/>
                  <a:gd name="T22" fmla="*/ 1 w 280"/>
                  <a:gd name="T23" fmla="*/ 1 h 230"/>
                  <a:gd name="T24" fmla="*/ 1 w 280"/>
                  <a:gd name="T25" fmla="*/ 1 h 230"/>
                  <a:gd name="T26" fmla="*/ 1 w 280"/>
                  <a:gd name="T27" fmla="*/ 1 h 230"/>
                  <a:gd name="T28" fmla="*/ 1 w 280"/>
                  <a:gd name="T29" fmla="*/ 1 h 230"/>
                  <a:gd name="T30" fmla="*/ 1 w 280"/>
                  <a:gd name="T31" fmla="*/ 1 h 230"/>
                  <a:gd name="T32" fmla="*/ 1 w 280"/>
                  <a:gd name="T33" fmla="*/ 1 h 230"/>
                  <a:gd name="T34" fmla="*/ 1 w 280"/>
                  <a:gd name="T35" fmla="*/ 1 h 230"/>
                  <a:gd name="T36" fmla="*/ 1 w 280"/>
                  <a:gd name="T37" fmla="*/ 1 h 230"/>
                  <a:gd name="T38" fmla="*/ 1 w 280"/>
                  <a:gd name="T39" fmla="*/ 1 h 230"/>
                  <a:gd name="T40" fmla="*/ 1 w 280"/>
                  <a:gd name="T41" fmla="*/ 1 h 230"/>
                  <a:gd name="T42" fmla="*/ 1 w 280"/>
                  <a:gd name="T43" fmla="*/ 1 h 230"/>
                  <a:gd name="T44" fmla="*/ 1 w 280"/>
                  <a:gd name="T45" fmla="*/ 1 h 230"/>
                  <a:gd name="T46" fmla="*/ 1 w 280"/>
                  <a:gd name="T47" fmla="*/ 1 h 230"/>
                  <a:gd name="T48" fmla="*/ 1 w 280"/>
                  <a:gd name="T49" fmla="*/ 1 h 230"/>
                  <a:gd name="T50" fmla="*/ 1 w 280"/>
                  <a:gd name="T51" fmla="*/ 0 h 230"/>
                  <a:gd name="T52" fmla="*/ 1 w 280"/>
                  <a:gd name="T53" fmla="*/ 0 h 230"/>
                  <a:gd name="T54" fmla="*/ 1 w 280"/>
                  <a:gd name="T55" fmla="*/ 1 h 230"/>
                  <a:gd name="T56" fmla="*/ 1 w 280"/>
                  <a:gd name="T57" fmla="*/ 1 h 230"/>
                  <a:gd name="T58" fmla="*/ 1 w 280"/>
                  <a:gd name="T59" fmla="*/ 1 h 230"/>
                  <a:gd name="T60" fmla="*/ 1 w 280"/>
                  <a:gd name="T61" fmla="*/ 1 h 230"/>
                  <a:gd name="T62" fmla="*/ 1 w 280"/>
                  <a:gd name="T63" fmla="*/ 1 h 230"/>
                  <a:gd name="T64" fmla="*/ 1 w 280"/>
                  <a:gd name="T65" fmla="*/ 1 h 230"/>
                  <a:gd name="T66" fmla="*/ 1 w 280"/>
                  <a:gd name="T67" fmla="*/ 1 h 230"/>
                  <a:gd name="T68" fmla="*/ 1 w 280"/>
                  <a:gd name="T69" fmla="*/ 1 h 230"/>
                  <a:gd name="T70" fmla="*/ 1 w 280"/>
                  <a:gd name="T71" fmla="*/ 1 h 230"/>
                  <a:gd name="T72" fmla="*/ 1 w 280"/>
                  <a:gd name="T73" fmla="*/ 1 h 230"/>
                  <a:gd name="T74" fmla="*/ 1 w 280"/>
                  <a:gd name="T75" fmla="*/ 1 h 230"/>
                  <a:gd name="T76" fmla="*/ 1 w 280"/>
                  <a:gd name="T77" fmla="*/ 1 h 230"/>
                  <a:gd name="T78" fmla="*/ 1 w 280"/>
                  <a:gd name="T79" fmla="*/ 1 h 230"/>
                  <a:gd name="T80" fmla="*/ 1 w 280"/>
                  <a:gd name="T81" fmla="*/ 1 h 230"/>
                  <a:gd name="T82" fmla="*/ 1 w 280"/>
                  <a:gd name="T83" fmla="*/ 1 h 230"/>
                  <a:gd name="T84" fmla="*/ 1 w 280"/>
                  <a:gd name="T85" fmla="*/ 1 h 230"/>
                  <a:gd name="T86" fmla="*/ 1 w 280"/>
                  <a:gd name="T87" fmla="*/ 1 h 230"/>
                  <a:gd name="T88" fmla="*/ 0 w 280"/>
                  <a:gd name="T89" fmla="*/ 1 h 230"/>
                  <a:gd name="T90" fmla="*/ 0 w 280"/>
                  <a:gd name="T91" fmla="*/ 1 h 230"/>
                  <a:gd name="T92" fmla="*/ 0 w 280"/>
                  <a:gd name="T93" fmla="*/ 1 h 230"/>
                  <a:gd name="T94" fmla="*/ 0 w 280"/>
                  <a:gd name="T95" fmla="*/ 1 h 230"/>
                  <a:gd name="T96" fmla="*/ 1 w 280"/>
                  <a:gd name="T97" fmla="*/ 1 h 230"/>
                  <a:gd name="T98" fmla="*/ 1 w 280"/>
                  <a:gd name="T99" fmla="*/ 1 h 23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80" h="230">
                    <a:moveTo>
                      <a:pt x="2" y="230"/>
                    </a:moveTo>
                    <a:lnTo>
                      <a:pt x="9" y="224"/>
                    </a:lnTo>
                    <a:lnTo>
                      <a:pt x="15" y="217"/>
                    </a:lnTo>
                    <a:lnTo>
                      <a:pt x="21" y="210"/>
                    </a:lnTo>
                    <a:lnTo>
                      <a:pt x="28" y="203"/>
                    </a:lnTo>
                    <a:lnTo>
                      <a:pt x="34" y="195"/>
                    </a:lnTo>
                    <a:lnTo>
                      <a:pt x="40" y="188"/>
                    </a:lnTo>
                    <a:lnTo>
                      <a:pt x="47" y="180"/>
                    </a:lnTo>
                    <a:lnTo>
                      <a:pt x="52" y="173"/>
                    </a:lnTo>
                    <a:lnTo>
                      <a:pt x="65" y="161"/>
                    </a:lnTo>
                    <a:lnTo>
                      <a:pt x="79" y="149"/>
                    </a:lnTo>
                    <a:lnTo>
                      <a:pt x="93" y="140"/>
                    </a:lnTo>
                    <a:lnTo>
                      <a:pt x="108" y="131"/>
                    </a:lnTo>
                    <a:lnTo>
                      <a:pt x="124" y="123"/>
                    </a:lnTo>
                    <a:lnTo>
                      <a:pt x="139" y="116"/>
                    </a:lnTo>
                    <a:lnTo>
                      <a:pt x="155" y="109"/>
                    </a:lnTo>
                    <a:lnTo>
                      <a:pt x="171" y="102"/>
                    </a:lnTo>
                    <a:lnTo>
                      <a:pt x="191" y="93"/>
                    </a:lnTo>
                    <a:lnTo>
                      <a:pt x="208" y="85"/>
                    </a:lnTo>
                    <a:lnTo>
                      <a:pt x="224" y="74"/>
                    </a:lnTo>
                    <a:lnTo>
                      <a:pt x="238" y="64"/>
                    </a:lnTo>
                    <a:lnTo>
                      <a:pt x="252" y="53"/>
                    </a:lnTo>
                    <a:lnTo>
                      <a:pt x="262" y="39"/>
                    </a:lnTo>
                    <a:lnTo>
                      <a:pt x="272" y="23"/>
                    </a:lnTo>
                    <a:lnTo>
                      <a:pt x="280" y="3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75" y="2"/>
                    </a:lnTo>
                    <a:lnTo>
                      <a:pt x="272" y="4"/>
                    </a:lnTo>
                    <a:lnTo>
                      <a:pt x="257" y="27"/>
                    </a:lnTo>
                    <a:lnTo>
                      <a:pt x="240" y="46"/>
                    </a:lnTo>
                    <a:lnTo>
                      <a:pt x="219" y="61"/>
                    </a:lnTo>
                    <a:lnTo>
                      <a:pt x="199" y="72"/>
                    </a:lnTo>
                    <a:lnTo>
                      <a:pt x="176" y="84"/>
                    </a:lnTo>
                    <a:lnTo>
                      <a:pt x="153" y="94"/>
                    </a:lnTo>
                    <a:lnTo>
                      <a:pt x="130" y="107"/>
                    </a:lnTo>
                    <a:lnTo>
                      <a:pt x="106" y="120"/>
                    </a:lnTo>
                    <a:lnTo>
                      <a:pt x="90" y="133"/>
                    </a:lnTo>
                    <a:lnTo>
                      <a:pt x="77" y="146"/>
                    </a:lnTo>
                    <a:lnTo>
                      <a:pt x="64" y="158"/>
                    </a:lnTo>
                    <a:lnTo>
                      <a:pt x="51" y="172"/>
                    </a:lnTo>
                    <a:lnTo>
                      <a:pt x="40" y="187"/>
                    </a:lnTo>
                    <a:lnTo>
                      <a:pt x="27" y="201"/>
                    </a:lnTo>
                    <a:lnTo>
                      <a:pt x="14" y="215"/>
                    </a:lnTo>
                    <a:lnTo>
                      <a:pt x="0" y="229"/>
                    </a:lnTo>
                    <a:lnTo>
                      <a:pt x="0" y="230"/>
                    </a:lnTo>
                    <a:lnTo>
                      <a:pt x="2" y="2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3" name="Freeform 732"/>
              <p:cNvSpPr>
                <a:spLocks/>
              </p:cNvSpPr>
              <p:nvPr/>
            </p:nvSpPr>
            <p:spPr bwMode="auto">
              <a:xfrm>
                <a:off x="2215" y="5179"/>
                <a:ext cx="14" cy="87"/>
              </a:xfrm>
              <a:custGeom>
                <a:avLst/>
                <a:gdLst>
                  <a:gd name="T0" fmla="*/ 0 w 29"/>
                  <a:gd name="T1" fmla="*/ 0 h 174"/>
                  <a:gd name="T2" fmla="*/ 0 w 29"/>
                  <a:gd name="T3" fmla="*/ 1 h 174"/>
                  <a:gd name="T4" fmla="*/ 0 w 29"/>
                  <a:gd name="T5" fmla="*/ 1 h 174"/>
                  <a:gd name="T6" fmla="*/ 0 w 29"/>
                  <a:gd name="T7" fmla="*/ 1 h 174"/>
                  <a:gd name="T8" fmla="*/ 0 w 29"/>
                  <a:gd name="T9" fmla="*/ 1 h 174"/>
                  <a:gd name="T10" fmla="*/ 0 w 29"/>
                  <a:gd name="T11" fmla="*/ 1 h 174"/>
                  <a:gd name="T12" fmla="*/ 0 w 29"/>
                  <a:gd name="T13" fmla="*/ 1 h 174"/>
                  <a:gd name="T14" fmla="*/ 0 w 29"/>
                  <a:gd name="T15" fmla="*/ 1 h 174"/>
                  <a:gd name="T16" fmla="*/ 0 w 29"/>
                  <a:gd name="T17" fmla="*/ 1 h 174"/>
                  <a:gd name="T18" fmla="*/ 0 w 29"/>
                  <a:gd name="T19" fmla="*/ 1 h 174"/>
                  <a:gd name="T20" fmla="*/ 0 w 29"/>
                  <a:gd name="T21" fmla="*/ 1 h 174"/>
                  <a:gd name="T22" fmla="*/ 0 w 29"/>
                  <a:gd name="T23" fmla="*/ 1 h 174"/>
                  <a:gd name="T24" fmla="*/ 0 w 29"/>
                  <a:gd name="T25" fmla="*/ 1 h 174"/>
                  <a:gd name="T26" fmla="*/ 0 w 29"/>
                  <a:gd name="T27" fmla="*/ 1 h 174"/>
                  <a:gd name="T28" fmla="*/ 0 w 29"/>
                  <a:gd name="T29" fmla="*/ 1 h 174"/>
                  <a:gd name="T30" fmla="*/ 0 w 29"/>
                  <a:gd name="T31" fmla="*/ 1 h 174"/>
                  <a:gd name="T32" fmla="*/ 0 w 29"/>
                  <a:gd name="T33" fmla="*/ 0 h 174"/>
                  <a:gd name="T34" fmla="*/ 0 w 29"/>
                  <a:gd name="T35" fmla="*/ 0 h 174"/>
                  <a:gd name="T36" fmla="*/ 0 w 29"/>
                  <a:gd name="T37" fmla="*/ 0 h 174"/>
                  <a:gd name="T38" fmla="*/ 0 w 29"/>
                  <a:gd name="T39" fmla="*/ 0 h 174"/>
                  <a:gd name="T40" fmla="*/ 0 w 29"/>
                  <a:gd name="T41" fmla="*/ 0 h 174"/>
                  <a:gd name="T42" fmla="*/ 0 w 29"/>
                  <a:gd name="T43" fmla="*/ 0 h 17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9" h="174">
                    <a:moveTo>
                      <a:pt x="26" y="0"/>
                    </a:moveTo>
                    <a:lnTo>
                      <a:pt x="18" y="19"/>
                    </a:lnTo>
                    <a:lnTo>
                      <a:pt x="10" y="40"/>
                    </a:lnTo>
                    <a:lnTo>
                      <a:pt x="4" y="63"/>
                    </a:lnTo>
                    <a:lnTo>
                      <a:pt x="0" y="88"/>
                    </a:lnTo>
                    <a:lnTo>
                      <a:pt x="0" y="112"/>
                    </a:lnTo>
                    <a:lnTo>
                      <a:pt x="4" y="135"/>
                    </a:lnTo>
                    <a:lnTo>
                      <a:pt x="11" y="156"/>
                    </a:lnTo>
                    <a:lnTo>
                      <a:pt x="23" y="173"/>
                    </a:lnTo>
                    <a:lnTo>
                      <a:pt x="25" y="174"/>
                    </a:lnTo>
                    <a:lnTo>
                      <a:pt x="27" y="173"/>
                    </a:lnTo>
                    <a:lnTo>
                      <a:pt x="29" y="172"/>
                    </a:lnTo>
                    <a:lnTo>
                      <a:pt x="29" y="169"/>
                    </a:lnTo>
                    <a:lnTo>
                      <a:pt x="12" y="130"/>
                    </a:lnTo>
                    <a:lnTo>
                      <a:pt x="7" y="85"/>
                    </a:lnTo>
                    <a:lnTo>
                      <a:pt x="13" y="40"/>
                    </a:lnTo>
                    <a:lnTo>
                      <a:pt x="27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4" name="Freeform 733"/>
              <p:cNvSpPr>
                <a:spLocks/>
              </p:cNvSpPr>
              <p:nvPr/>
            </p:nvSpPr>
            <p:spPr bwMode="auto">
              <a:xfrm>
                <a:off x="2245" y="5184"/>
                <a:ext cx="83" cy="64"/>
              </a:xfrm>
              <a:custGeom>
                <a:avLst/>
                <a:gdLst>
                  <a:gd name="T0" fmla="*/ 0 w 167"/>
                  <a:gd name="T1" fmla="*/ 1 h 126"/>
                  <a:gd name="T2" fmla="*/ 0 w 167"/>
                  <a:gd name="T3" fmla="*/ 1 h 126"/>
                  <a:gd name="T4" fmla="*/ 0 w 167"/>
                  <a:gd name="T5" fmla="*/ 1 h 126"/>
                  <a:gd name="T6" fmla="*/ 0 w 167"/>
                  <a:gd name="T7" fmla="*/ 1 h 126"/>
                  <a:gd name="T8" fmla="*/ 0 w 167"/>
                  <a:gd name="T9" fmla="*/ 1 h 126"/>
                  <a:gd name="T10" fmla="*/ 0 w 167"/>
                  <a:gd name="T11" fmla="*/ 1 h 126"/>
                  <a:gd name="T12" fmla="*/ 0 w 167"/>
                  <a:gd name="T13" fmla="*/ 1 h 126"/>
                  <a:gd name="T14" fmla="*/ 0 w 167"/>
                  <a:gd name="T15" fmla="*/ 1 h 126"/>
                  <a:gd name="T16" fmla="*/ 0 w 167"/>
                  <a:gd name="T17" fmla="*/ 1 h 126"/>
                  <a:gd name="T18" fmla="*/ 0 w 167"/>
                  <a:gd name="T19" fmla="*/ 1 h 126"/>
                  <a:gd name="T20" fmla="*/ 0 w 167"/>
                  <a:gd name="T21" fmla="*/ 1 h 126"/>
                  <a:gd name="T22" fmla="*/ 0 w 167"/>
                  <a:gd name="T23" fmla="*/ 1 h 126"/>
                  <a:gd name="T24" fmla="*/ 0 w 167"/>
                  <a:gd name="T25" fmla="*/ 1 h 126"/>
                  <a:gd name="T26" fmla="*/ 0 w 167"/>
                  <a:gd name="T27" fmla="*/ 1 h 126"/>
                  <a:gd name="T28" fmla="*/ 0 w 167"/>
                  <a:gd name="T29" fmla="*/ 1 h 126"/>
                  <a:gd name="T30" fmla="*/ 0 w 167"/>
                  <a:gd name="T31" fmla="*/ 1 h 126"/>
                  <a:gd name="T32" fmla="*/ 0 w 167"/>
                  <a:gd name="T33" fmla="*/ 1 h 126"/>
                  <a:gd name="T34" fmla="*/ 0 w 167"/>
                  <a:gd name="T35" fmla="*/ 1 h 126"/>
                  <a:gd name="T36" fmla="*/ 0 w 167"/>
                  <a:gd name="T37" fmla="*/ 1 h 126"/>
                  <a:gd name="T38" fmla="*/ 0 w 167"/>
                  <a:gd name="T39" fmla="*/ 0 h 126"/>
                  <a:gd name="T40" fmla="*/ 0 w 167"/>
                  <a:gd name="T41" fmla="*/ 1 h 126"/>
                  <a:gd name="T42" fmla="*/ 0 w 167"/>
                  <a:gd name="T43" fmla="*/ 1 h 126"/>
                  <a:gd name="T44" fmla="*/ 0 w 167"/>
                  <a:gd name="T45" fmla="*/ 1 h 126"/>
                  <a:gd name="T46" fmla="*/ 0 w 167"/>
                  <a:gd name="T47" fmla="*/ 1 h 126"/>
                  <a:gd name="T48" fmla="*/ 0 w 167"/>
                  <a:gd name="T49" fmla="*/ 1 h 126"/>
                  <a:gd name="T50" fmla="*/ 0 w 167"/>
                  <a:gd name="T51" fmla="*/ 1 h 126"/>
                  <a:gd name="T52" fmla="*/ 0 w 167"/>
                  <a:gd name="T53" fmla="*/ 1 h 126"/>
                  <a:gd name="T54" fmla="*/ 0 w 167"/>
                  <a:gd name="T55" fmla="*/ 1 h 126"/>
                  <a:gd name="T56" fmla="*/ 0 w 167"/>
                  <a:gd name="T57" fmla="*/ 1 h 126"/>
                  <a:gd name="T58" fmla="*/ 0 w 167"/>
                  <a:gd name="T59" fmla="*/ 1 h 126"/>
                  <a:gd name="T60" fmla="*/ 0 w 167"/>
                  <a:gd name="T61" fmla="*/ 1 h 126"/>
                  <a:gd name="T62" fmla="*/ 0 w 167"/>
                  <a:gd name="T63" fmla="*/ 1 h 126"/>
                  <a:gd name="T64" fmla="*/ 0 w 167"/>
                  <a:gd name="T65" fmla="*/ 1 h 126"/>
                  <a:gd name="T66" fmla="*/ 0 w 167"/>
                  <a:gd name="T67" fmla="*/ 1 h 126"/>
                  <a:gd name="T68" fmla="*/ 0 w 167"/>
                  <a:gd name="T69" fmla="*/ 1 h 126"/>
                  <a:gd name="T70" fmla="*/ 0 w 167"/>
                  <a:gd name="T71" fmla="*/ 1 h 126"/>
                  <a:gd name="T72" fmla="*/ 0 w 167"/>
                  <a:gd name="T73" fmla="*/ 1 h 126"/>
                  <a:gd name="T74" fmla="*/ 0 w 167"/>
                  <a:gd name="T75" fmla="*/ 1 h 126"/>
                  <a:gd name="T76" fmla="*/ 0 w 167"/>
                  <a:gd name="T77" fmla="*/ 1 h 126"/>
                  <a:gd name="T78" fmla="*/ 0 w 167"/>
                  <a:gd name="T79" fmla="*/ 1 h 126"/>
                  <a:gd name="T80" fmla="*/ 0 w 167"/>
                  <a:gd name="T81" fmla="*/ 1 h 126"/>
                  <a:gd name="T82" fmla="*/ 0 w 167"/>
                  <a:gd name="T83" fmla="*/ 1 h 126"/>
                  <a:gd name="T84" fmla="*/ 0 w 167"/>
                  <a:gd name="T85" fmla="*/ 1 h 126"/>
                  <a:gd name="T86" fmla="*/ 0 w 167"/>
                  <a:gd name="T87" fmla="*/ 1 h 126"/>
                  <a:gd name="T88" fmla="*/ 0 w 167"/>
                  <a:gd name="T89" fmla="*/ 1 h 126"/>
                  <a:gd name="T90" fmla="*/ 0 w 167"/>
                  <a:gd name="T91" fmla="*/ 1 h 126"/>
                  <a:gd name="T92" fmla="*/ 0 w 167"/>
                  <a:gd name="T93" fmla="*/ 1 h 126"/>
                  <a:gd name="T94" fmla="*/ 0 w 167"/>
                  <a:gd name="T95" fmla="*/ 1 h 126"/>
                  <a:gd name="T96" fmla="*/ 0 w 167"/>
                  <a:gd name="T97" fmla="*/ 1 h 126"/>
                  <a:gd name="T98" fmla="*/ 0 w 167"/>
                  <a:gd name="T99" fmla="*/ 1 h 12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67" h="126">
                    <a:moveTo>
                      <a:pt x="0" y="125"/>
                    </a:moveTo>
                    <a:lnTo>
                      <a:pt x="15" y="126"/>
                    </a:lnTo>
                    <a:lnTo>
                      <a:pt x="29" y="126"/>
                    </a:lnTo>
                    <a:lnTo>
                      <a:pt x="41" y="125"/>
                    </a:lnTo>
                    <a:lnTo>
                      <a:pt x="53" y="122"/>
                    </a:lnTo>
                    <a:lnTo>
                      <a:pt x="65" y="117"/>
                    </a:lnTo>
                    <a:lnTo>
                      <a:pt x="76" y="113"/>
                    </a:lnTo>
                    <a:lnTo>
                      <a:pt x="89" y="106"/>
                    </a:lnTo>
                    <a:lnTo>
                      <a:pt x="102" y="100"/>
                    </a:lnTo>
                    <a:lnTo>
                      <a:pt x="115" y="92"/>
                    </a:lnTo>
                    <a:lnTo>
                      <a:pt x="126" y="83"/>
                    </a:lnTo>
                    <a:lnTo>
                      <a:pt x="134" y="71"/>
                    </a:lnTo>
                    <a:lnTo>
                      <a:pt x="141" y="58"/>
                    </a:lnTo>
                    <a:lnTo>
                      <a:pt x="147" y="46"/>
                    </a:lnTo>
                    <a:lnTo>
                      <a:pt x="152" y="33"/>
                    </a:lnTo>
                    <a:lnTo>
                      <a:pt x="158" y="20"/>
                    </a:lnTo>
                    <a:lnTo>
                      <a:pt x="166" y="8"/>
                    </a:lnTo>
                    <a:lnTo>
                      <a:pt x="167" y="4"/>
                    </a:lnTo>
                    <a:lnTo>
                      <a:pt x="167" y="1"/>
                    </a:lnTo>
                    <a:lnTo>
                      <a:pt x="165" y="0"/>
                    </a:lnTo>
                    <a:lnTo>
                      <a:pt x="162" y="2"/>
                    </a:lnTo>
                    <a:lnTo>
                      <a:pt x="154" y="9"/>
                    </a:lnTo>
                    <a:lnTo>
                      <a:pt x="148" y="18"/>
                    </a:lnTo>
                    <a:lnTo>
                      <a:pt x="142" y="26"/>
                    </a:lnTo>
                    <a:lnTo>
                      <a:pt x="137" y="35"/>
                    </a:lnTo>
                    <a:lnTo>
                      <a:pt x="132" y="45"/>
                    </a:lnTo>
                    <a:lnTo>
                      <a:pt x="126" y="53"/>
                    </a:lnTo>
                    <a:lnTo>
                      <a:pt x="120" y="62"/>
                    </a:lnTo>
                    <a:lnTo>
                      <a:pt x="112" y="69"/>
                    </a:lnTo>
                    <a:lnTo>
                      <a:pt x="107" y="72"/>
                    </a:lnTo>
                    <a:lnTo>
                      <a:pt x="103" y="76"/>
                    </a:lnTo>
                    <a:lnTo>
                      <a:pt x="97" y="79"/>
                    </a:lnTo>
                    <a:lnTo>
                      <a:pt x="92" y="83"/>
                    </a:lnTo>
                    <a:lnTo>
                      <a:pt x="87" y="86"/>
                    </a:lnTo>
                    <a:lnTo>
                      <a:pt x="81" y="89"/>
                    </a:lnTo>
                    <a:lnTo>
                      <a:pt x="76" y="93"/>
                    </a:lnTo>
                    <a:lnTo>
                      <a:pt x="71" y="96"/>
                    </a:lnTo>
                    <a:lnTo>
                      <a:pt x="62" y="102"/>
                    </a:lnTo>
                    <a:lnTo>
                      <a:pt x="54" y="107"/>
                    </a:lnTo>
                    <a:lnTo>
                      <a:pt x="46" y="110"/>
                    </a:lnTo>
                    <a:lnTo>
                      <a:pt x="38" y="114"/>
                    </a:lnTo>
                    <a:lnTo>
                      <a:pt x="29" y="117"/>
                    </a:lnTo>
                    <a:lnTo>
                      <a:pt x="20" y="119"/>
                    </a:lnTo>
                    <a:lnTo>
                      <a:pt x="11" y="122"/>
                    </a:lnTo>
                    <a:lnTo>
                      <a:pt x="1" y="124"/>
                    </a:lnTo>
                    <a:lnTo>
                      <a:pt x="0" y="124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5" name="Freeform 734"/>
              <p:cNvSpPr>
                <a:spLocks/>
              </p:cNvSpPr>
              <p:nvPr/>
            </p:nvSpPr>
            <p:spPr bwMode="auto">
              <a:xfrm>
                <a:off x="2283" y="5238"/>
                <a:ext cx="38" cy="64"/>
              </a:xfrm>
              <a:custGeom>
                <a:avLst/>
                <a:gdLst>
                  <a:gd name="T0" fmla="*/ 1 w 75"/>
                  <a:gd name="T1" fmla="*/ 1 h 128"/>
                  <a:gd name="T2" fmla="*/ 1 w 75"/>
                  <a:gd name="T3" fmla="*/ 1 h 128"/>
                  <a:gd name="T4" fmla="*/ 1 w 75"/>
                  <a:gd name="T5" fmla="*/ 1 h 128"/>
                  <a:gd name="T6" fmla="*/ 1 w 75"/>
                  <a:gd name="T7" fmla="*/ 1 h 128"/>
                  <a:gd name="T8" fmla="*/ 1 w 75"/>
                  <a:gd name="T9" fmla="*/ 1 h 128"/>
                  <a:gd name="T10" fmla="*/ 1 w 75"/>
                  <a:gd name="T11" fmla="*/ 1 h 128"/>
                  <a:gd name="T12" fmla="*/ 1 w 75"/>
                  <a:gd name="T13" fmla="*/ 1 h 128"/>
                  <a:gd name="T14" fmla="*/ 1 w 75"/>
                  <a:gd name="T15" fmla="*/ 1 h 128"/>
                  <a:gd name="T16" fmla="*/ 1 w 75"/>
                  <a:gd name="T17" fmla="*/ 1 h 128"/>
                  <a:gd name="T18" fmla="*/ 1 w 75"/>
                  <a:gd name="T19" fmla="*/ 1 h 128"/>
                  <a:gd name="T20" fmla="*/ 1 w 75"/>
                  <a:gd name="T21" fmla="*/ 1 h 128"/>
                  <a:gd name="T22" fmla="*/ 1 w 75"/>
                  <a:gd name="T23" fmla="*/ 1 h 128"/>
                  <a:gd name="T24" fmla="*/ 1 w 75"/>
                  <a:gd name="T25" fmla="*/ 1 h 128"/>
                  <a:gd name="T26" fmla="*/ 1 w 75"/>
                  <a:gd name="T27" fmla="*/ 1 h 128"/>
                  <a:gd name="T28" fmla="*/ 1 w 75"/>
                  <a:gd name="T29" fmla="*/ 1 h 128"/>
                  <a:gd name="T30" fmla="*/ 1 w 75"/>
                  <a:gd name="T31" fmla="*/ 0 h 128"/>
                  <a:gd name="T32" fmla="*/ 1 w 75"/>
                  <a:gd name="T33" fmla="*/ 0 h 128"/>
                  <a:gd name="T34" fmla="*/ 1 w 75"/>
                  <a:gd name="T35" fmla="*/ 1 h 128"/>
                  <a:gd name="T36" fmla="*/ 1 w 75"/>
                  <a:gd name="T37" fmla="*/ 1 h 128"/>
                  <a:gd name="T38" fmla="*/ 1 w 75"/>
                  <a:gd name="T39" fmla="*/ 1 h 128"/>
                  <a:gd name="T40" fmla="*/ 1 w 75"/>
                  <a:gd name="T41" fmla="*/ 1 h 128"/>
                  <a:gd name="T42" fmla="*/ 1 w 75"/>
                  <a:gd name="T43" fmla="*/ 1 h 128"/>
                  <a:gd name="T44" fmla="*/ 1 w 75"/>
                  <a:gd name="T45" fmla="*/ 1 h 128"/>
                  <a:gd name="T46" fmla="*/ 1 w 75"/>
                  <a:gd name="T47" fmla="*/ 1 h 128"/>
                  <a:gd name="T48" fmla="*/ 0 w 75"/>
                  <a:gd name="T49" fmla="*/ 1 h 128"/>
                  <a:gd name="T50" fmla="*/ 0 w 75"/>
                  <a:gd name="T51" fmla="*/ 1 h 128"/>
                  <a:gd name="T52" fmla="*/ 0 w 75"/>
                  <a:gd name="T53" fmla="*/ 1 h 128"/>
                  <a:gd name="T54" fmla="*/ 0 w 75"/>
                  <a:gd name="T55" fmla="*/ 1 h 128"/>
                  <a:gd name="T56" fmla="*/ 1 w 75"/>
                  <a:gd name="T57" fmla="*/ 1 h 128"/>
                  <a:gd name="T58" fmla="*/ 1 w 75"/>
                  <a:gd name="T59" fmla="*/ 1 h 12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5" h="128">
                    <a:moveTo>
                      <a:pt x="2" y="127"/>
                    </a:moveTo>
                    <a:lnTo>
                      <a:pt x="7" y="112"/>
                    </a:lnTo>
                    <a:lnTo>
                      <a:pt x="13" y="97"/>
                    </a:lnTo>
                    <a:lnTo>
                      <a:pt x="19" y="82"/>
                    </a:lnTo>
                    <a:lnTo>
                      <a:pt x="26" y="67"/>
                    </a:lnTo>
                    <a:lnTo>
                      <a:pt x="30" y="59"/>
                    </a:lnTo>
                    <a:lnTo>
                      <a:pt x="35" y="51"/>
                    </a:lnTo>
                    <a:lnTo>
                      <a:pt x="41" y="44"/>
                    </a:lnTo>
                    <a:lnTo>
                      <a:pt x="47" y="37"/>
                    </a:lnTo>
                    <a:lnTo>
                      <a:pt x="52" y="31"/>
                    </a:lnTo>
                    <a:lnTo>
                      <a:pt x="58" y="24"/>
                    </a:lnTo>
                    <a:lnTo>
                      <a:pt x="65" y="18"/>
                    </a:lnTo>
                    <a:lnTo>
                      <a:pt x="72" y="13"/>
                    </a:lnTo>
                    <a:lnTo>
                      <a:pt x="74" y="9"/>
                    </a:lnTo>
                    <a:lnTo>
                      <a:pt x="75" y="5"/>
                    </a:lnTo>
                    <a:lnTo>
                      <a:pt x="75" y="0"/>
                    </a:lnTo>
                    <a:lnTo>
                      <a:pt x="72" y="0"/>
                    </a:lnTo>
                    <a:lnTo>
                      <a:pt x="57" y="10"/>
                    </a:lnTo>
                    <a:lnTo>
                      <a:pt x="44" y="23"/>
                    </a:lnTo>
                    <a:lnTo>
                      <a:pt x="34" y="39"/>
                    </a:lnTo>
                    <a:lnTo>
                      <a:pt x="25" y="55"/>
                    </a:lnTo>
                    <a:lnTo>
                      <a:pt x="17" y="74"/>
                    </a:lnTo>
                    <a:lnTo>
                      <a:pt x="11" y="92"/>
                    </a:lnTo>
                    <a:lnTo>
                      <a:pt x="5" y="109"/>
                    </a:lnTo>
                    <a:lnTo>
                      <a:pt x="0" y="127"/>
                    </a:lnTo>
                    <a:lnTo>
                      <a:pt x="0" y="128"/>
                    </a:lnTo>
                    <a:lnTo>
                      <a:pt x="2" y="1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6" name="Freeform 735"/>
              <p:cNvSpPr>
                <a:spLocks/>
              </p:cNvSpPr>
              <p:nvPr/>
            </p:nvSpPr>
            <p:spPr bwMode="auto">
              <a:xfrm>
                <a:off x="2158" y="5605"/>
                <a:ext cx="79" cy="33"/>
              </a:xfrm>
              <a:custGeom>
                <a:avLst/>
                <a:gdLst>
                  <a:gd name="T0" fmla="*/ 1 w 157"/>
                  <a:gd name="T1" fmla="*/ 0 h 67"/>
                  <a:gd name="T2" fmla="*/ 1 w 157"/>
                  <a:gd name="T3" fmla="*/ 0 h 67"/>
                  <a:gd name="T4" fmla="*/ 1 w 157"/>
                  <a:gd name="T5" fmla="*/ 0 h 67"/>
                  <a:gd name="T6" fmla="*/ 1 w 157"/>
                  <a:gd name="T7" fmla="*/ 0 h 67"/>
                  <a:gd name="T8" fmla="*/ 1 w 157"/>
                  <a:gd name="T9" fmla="*/ 0 h 67"/>
                  <a:gd name="T10" fmla="*/ 1 w 157"/>
                  <a:gd name="T11" fmla="*/ 0 h 67"/>
                  <a:gd name="T12" fmla="*/ 1 w 157"/>
                  <a:gd name="T13" fmla="*/ 0 h 67"/>
                  <a:gd name="T14" fmla="*/ 1 w 157"/>
                  <a:gd name="T15" fmla="*/ 0 h 67"/>
                  <a:gd name="T16" fmla="*/ 1 w 157"/>
                  <a:gd name="T17" fmla="*/ 0 h 67"/>
                  <a:gd name="T18" fmla="*/ 1 w 157"/>
                  <a:gd name="T19" fmla="*/ 0 h 67"/>
                  <a:gd name="T20" fmla="*/ 1 w 157"/>
                  <a:gd name="T21" fmla="*/ 0 h 67"/>
                  <a:gd name="T22" fmla="*/ 1 w 157"/>
                  <a:gd name="T23" fmla="*/ 0 h 67"/>
                  <a:gd name="T24" fmla="*/ 1 w 157"/>
                  <a:gd name="T25" fmla="*/ 0 h 67"/>
                  <a:gd name="T26" fmla="*/ 1 w 157"/>
                  <a:gd name="T27" fmla="*/ 0 h 67"/>
                  <a:gd name="T28" fmla="*/ 1 w 157"/>
                  <a:gd name="T29" fmla="*/ 0 h 67"/>
                  <a:gd name="T30" fmla="*/ 1 w 157"/>
                  <a:gd name="T31" fmla="*/ 0 h 67"/>
                  <a:gd name="T32" fmla="*/ 1 w 157"/>
                  <a:gd name="T33" fmla="*/ 0 h 67"/>
                  <a:gd name="T34" fmla="*/ 1 w 157"/>
                  <a:gd name="T35" fmla="*/ 0 h 67"/>
                  <a:gd name="T36" fmla="*/ 1 w 157"/>
                  <a:gd name="T37" fmla="*/ 0 h 67"/>
                  <a:gd name="T38" fmla="*/ 1 w 157"/>
                  <a:gd name="T39" fmla="*/ 0 h 67"/>
                  <a:gd name="T40" fmla="*/ 1 w 157"/>
                  <a:gd name="T41" fmla="*/ 0 h 67"/>
                  <a:gd name="T42" fmla="*/ 1 w 157"/>
                  <a:gd name="T43" fmla="*/ 0 h 67"/>
                  <a:gd name="T44" fmla="*/ 1 w 157"/>
                  <a:gd name="T45" fmla="*/ 0 h 67"/>
                  <a:gd name="T46" fmla="*/ 1 w 157"/>
                  <a:gd name="T47" fmla="*/ 0 h 67"/>
                  <a:gd name="T48" fmla="*/ 1 w 157"/>
                  <a:gd name="T49" fmla="*/ 0 h 67"/>
                  <a:gd name="T50" fmla="*/ 1 w 157"/>
                  <a:gd name="T51" fmla="*/ 0 h 67"/>
                  <a:gd name="T52" fmla="*/ 1 w 157"/>
                  <a:gd name="T53" fmla="*/ 0 h 67"/>
                  <a:gd name="T54" fmla="*/ 1 w 157"/>
                  <a:gd name="T55" fmla="*/ 0 h 67"/>
                  <a:gd name="T56" fmla="*/ 0 w 157"/>
                  <a:gd name="T57" fmla="*/ 0 h 67"/>
                  <a:gd name="T58" fmla="*/ 0 w 157"/>
                  <a:gd name="T59" fmla="*/ 0 h 67"/>
                  <a:gd name="T60" fmla="*/ 1 w 157"/>
                  <a:gd name="T61" fmla="*/ 0 h 67"/>
                  <a:gd name="T62" fmla="*/ 1 w 157"/>
                  <a:gd name="T63" fmla="*/ 0 h 67"/>
                  <a:gd name="T64" fmla="*/ 1 w 157"/>
                  <a:gd name="T65" fmla="*/ 0 h 67"/>
                  <a:gd name="T66" fmla="*/ 1 w 157"/>
                  <a:gd name="T67" fmla="*/ 0 h 6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57" h="67">
                    <a:moveTo>
                      <a:pt x="2" y="67"/>
                    </a:moveTo>
                    <a:lnTo>
                      <a:pt x="14" y="50"/>
                    </a:lnTo>
                    <a:lnTo>
                      <a:pt x="29" y="37"/>
                    </a:lnTo>
                    <a:lnTo>
                      <a:pt x="46" y="32"/>
                    </a:lnTo>
                    <a:lnTo>
                      <a:pt x="65" y="29"/>
                    </a:lnTo>
                    <a:lnTo>
                      <a:pt x="83" y="30"/>
                    </a:lnTo>
                    <a:lnTo>
                      <a:pt x="102" y="36"/>
                    </a:lnTo>
                    <a:lnTo>
                      <a:pt x="120" y="44"/>
                    </a:lnTo>
                    <a:lnTo>
                      <a:pt x="138" y="55"/>
                    </a:lnTo>
                    <a:lnTo>
                      <a:pt x="144" y="56"/>
                    </a:lnTo>
                    <a:lnTo>
                      <a:pt x="151" y="52"/>
                    </a:lnTo>
                    <a:lnTo>
                      <a:pt x="156" y="48"/>
                    </a:lnTo>
                    <a:lnTo>
                      <a:pt x="157" y="41"/>
                    </a:lnTo>
                    <a:lnTo>
                      <a:pt x="154" y="27"/>
                    </a:lnTo>
                    <a:lnTo>
                      <a:pt x="146" y="15"/>
                    </a:lnTo>
                    <a:lnTo>
                      <a:pt x="136" y="8"/>
                    </a:lnTo>
                    <a:lnTo>
                      <a:pt x="125" y="4"/>
                    </a:lnTo>
                    <a:lnTo>
                      <a:pt x="112" y="2"/>
                    </a:lnTo>
                    <a:lnTo>
                      <a:pt x="98" y="0"/>
                    </a:lnTo>
                    <a:lnTo>
                      <a:pt x="85" y="3"/>
                    </a:lnTo>
                    <a:lnTo>
                      <a:pt x="72" y="5"/>
                    </a:lnTo>
                    <a:lnTo>
                      <a:pt x="60" y="10"/>
                    </a:lnTo>
                    <a:lnTo>
                      <a:pt x="49" y="14"/>
                    </a:lnTo>
                    <a:lnTo>
                      <a:pt x="38" y="21"/>
                    </a:lnTo>
                    <a:lnTo>
                      <a:pt x="29" y="28"/>
                    </a:lnTo>
                    <a:lnTo>
                      <a:pt x="20" y="36"/>
                    </a:lnTo>
                    <a:lnTo>
                      <a:pt x="13" y="45"/>
                    </a:lnTo>
                    <a:lnTo>
                      <a:pt x="6" y="56"/>
                    </a:lnTo>
                    <a:lnTo>
                      <a:pt x="0" y="67"/>
                    </a:lnTo>
                    <a:lnTo>
                      <a:pt x="2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7" name="Freeform 736"/>
              <p:cNvSpPr>
                <a:spLocks/>
              </p:cNvSpPr>
              <p:nvPr/>
            </p:nvSpPr>
            <p:spPr bwMode="auto">
              <a:xfrm>
                <a:off x="2147" y="4817"/>
                <a:ext cx="36" cy="27"/>
              </a:xfrm>
              <a:custGeom>
                <a:avLst/>
                <a:gdLst>
                  <a:gd name="T0" fmla="*/ 0 w 73"/>
                  <a:gd name="T1" fmla="*/ 1 h 53"/>
                  <a:gd name="T2" fmla="*/ 0 w 73"/>
                  <a:gd name="T3" fmla="*/ 1 h 53"/>
                  <a:gd name="T4" fmla="*/ 0 w 73"/>
                  <a:gd name="T5" fmla="*/ 1 h 53"/>
                  <a:gd name="T6" fmla="*/ 0 w 73"/>
                  <a:gd name="T7" fmla="*/ 1 h 53"/>
                  <a:gd name="T8" fmla="*/ 0 w 73"/>
                  <a:gd name="T9" fmla="*/ 0 h 53"/>
                  <a:gd name="T10" fmla="*/ 0 w 73"/>
                  <a:gd name="T11" fmla="*/ 1 h 53"/>
                  <a:gd name="T12" fmla="*/ 0 w 73"/>
                  <a:gd name="T13" fmla="*/ 1 h 53"/>
                  <a:gd name="T14" fmla="*/ 0 w 73"/>
                  <a:gd name="T15" fmla="*/ 1 h 53"/>
                  <a:gd name="T16" fmla="*/ 0 w 73"/>
                  <a:gd name="T17" fmla="*/ 1 h 53"/>
                  <a:gd name="T18" fmla="*/ 0 w 73"/>
                  <a:gd name="T19" fmla="*/ 1 h 53"/>
                  <a:gd name="T20" fmla="*/ 0 w 73"/>
                  <a:gd name="T21" fmla="*/ 1 h 53"/>
                  <a:gd name="T22" fmla="*/ 0 w 73"/>
                  <a:gd name="T23" fmla="*/ 1 h 53"/>
                  <a:gd name="T24" fmla="*/ 0 w 73"/>
                  <a:gd name="T25" fmla="*/ 1 h 53"/>
                  <a:gd name="T26" fmla="*/ 0 w 73"/>
                  <a:gd name="T27" fmla="*/ 1 h 53"/>
                  <a:gd name="T28" fmla="*/ 0 w 73"/>
                  <a:gd name="T29" fmla="*/ 1 h 53"/>
                  <a:gd name="T30" fmla="*/ 0 w 73"/>
                  <a:gd name="T31" fmla="*/ 1 h 53"/>
                  <a:gd name="T32" fmla="*/ 0 w 73"/>
                  <a:gd name="T33" fmla="*/ 1 h 53"/>
                  <a:gd name="T34" fmla="*/ 0 w 73"/>
                  <a:gd name="T35" fmla="*/ 1 h 53"/>
                  <a:gd name="T36" fmla="*/ 0 w 73"/>
                  <a:gd name="T37" fmla="*/ 1 h 53"/>
                  <a:gd name="T38" fmla="*/ 0 w 73"/>
                  <a:gd name="T39" fmla="*/ 1 h 53"/>
                  <a:gd name="T40" fmla="*/ 0 w 73"/>
                  <a:gd name="T41" fmla="*/ 1 h 53"/>
                  <a:gd name="T42" fmla="*/ 0 w 73"/>
                  <a:gd name="T43" fmla="*/ 1 h 53"/>
                  <a:gd name="T44" fmla="*/ 0 w 73"/>
                  <a:gd name="T45" fmla="*/ 1 h 53"/>
                  <a:gd name="T46" fmla="*/ 0 w 73"/>
                  <a:gd name="T47" fmla="*/ 1 h 53"/>
                  <a:gd name="T48" fmla="*/ 0 w 73"/>
                  <a:gd name="T49" fmla="*/ 1 h 53"/>
                  <a:gd name="T50" fmla="*/ 0 w 73"/>
                  <a:gd name="T51" fmla="*/ 1 h 53"/>
                  <a:gd name="T52" fmla="*/ 0 w 73"/>
                  <a:gd name="T53" fmla="*/ 1 h 53"/>
                  <a:gd name="T54" fmla="*/ 0 w 73"/>
                  <a:gd name="T55" fmla="*/ 1 h 53"/>
                  <a:gd name="T56" fmla="*/ 0 w 73"/>
                  <a:gd name="T57" fmla="*/ 1 h 53"/>
                  <a:gd name="T58" fmla="*/ 0 w 73"/>
                  <a:gd name="T59" fmla="*/ 1 h 53"/>
                  <a:gd name="T60" fmla="*/ 0 w 73"/>
                  <a:gd name="T61" fmla="*/ 1 h 53"/>
                  <a:gd name="T62" fmla="*/ 0 w 73"/>
                  <a:gd name="T63" fmla="*/ 1 h 53"/>
                  <a:gd name="T64" fmla="*/ 0 w 73"/>
                  <a:gd name="T65" fmla="*/ 1 h 53"/>
                  <a:gd name="T66" fmla="*/ 0 w 73"/>
                  <a:gd name="T67" fmla="*/ 1 h 53"/>
                  <a:gd name="T68" fmla="*/ 0 w 73"/>
                  <a:gd name="T69" fmla="*/ 1 h 53"/>
                  <a:gd name="T70" fmla="*/ 0 w 73"/>
                  <a:gd name="T71" fmla="*/ 1 h 53"/>
                  <a:gd name="T72" fmla="*/ 0 w 73"/>
                  <a:gd name="T73" fmla="*/ 1 h 53"/>
                  <a:gd name="T74" fmla="*/ 0 w 73"/>
                  <a:gd name="T75" fmla="*/ 1 h 53"/>
                  <a:gd name="T76" fmla="*/ 0 w 73"/>
                  <a:gd name="T77" fmla="*/ 1 h 53"/>
                  <a:gd name="T78" fmla="*/ 0 w 73"/>
                  <a:gd name="T79" fmla="*/ 1 h 53"/>
                  <a:gd name="T80" fmla="*/ 0 w 73"/>
                  <a:gd name="T81" fmla="*/ 1 h 53"/>
                  <a:gd name="T82" fmla="*/ 0 w 73"/>
                  <a:gd name="T83" fmla="*/ 1 h 53"/>
                  <a:gd name="T84" fmla="*/ 0 w 73"/>
                  <a:gd name="T85" fmla="*/ 1 h 53"/>
                  <a:gd name="T86" fmla="*/ 0 w 73"/>
                  <a:gd name="T87" fmla="*/ 1 h 53"/>
                  <a:gd name="T88" fmla="*/ 0 w 73"/>
                  <a:gd name="T89" fmla="*/ 1 h 53"/>
                  <a:gd name="T90" fmla="*/ 0 w 73"/>
                  <a:gd name="T91" fmla="*/ 1 h 53"/>
                  <a:gd name="T92" fmla="*/ 0 w 73"/>
                  <a:gd name="T93" fmla="*/ 1 h 53"/>
                  <a:gd name="T94" fmla="*/ 0 w 73"/>
                  <a:gd name="T95" fmla="*/ 1 h 53"/>
                  <a:gd name="T96" fmla="*/ 0 w 73"/>
                  <a:gd name="T97" fmla="*/ 1 h 53"/>
                  <a:gd name="T98" fmla="*/ 0 w 73"/>
                  <a:gd name="T99" fmla="*/ 1 h 5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73" h="53">
                    <a:moveTo>
                      <a:pt x="45" y="2"/>
                    </a:moveTo>
                    <a:lnTo>
                      <a:pt x="41" y="2"/>
                    </a:lnTo>
                    <a:lnTo>
                      <a:pt x="36" y="1"/>
                    </a:lnTo>
                    <a:lnTo>
                      <a:pt x="31" y="1"/>
                    </a:lnTo>
                    <a:lnTo>
                      <a:pt x="27" y="0"/>
                    </a:lnTo>
                    <a:lnTo>
                      <a:pt x="22" y="1"/>
                    </a:lnTo>
                    <a:lnTo>
                      <a:pt x="19" y="1"/>
                    </a:lnTo>
                    <a:lnTo>
                      <a:pt x="14" y="3"/>
                    </a:lnTo>
                    <a:lnTo>
                      <a:pt x="10" y="6"/>
                    </a:lnTo>
                    <a:lnTo>
                      <a:pt x="5" y="11"/>
                    </a:lnTo>
                    <a:lnTo>
                      <a:pt x="1" y="20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4" y="45"/>
                    </a:lnTo>
                    <a:lnTo>
                      <a:pt x="11" y="51"/>
                    </a:lnTo>
                    <a:lnTo>
                      <a:pt x="20" y="53"/>
                    </a:lnTo>
                    <a:lnTo>
                      <a:pt x="30" y="53"/>
                    </a:lnTo>
                    <a:lnTo>
                      <a:pt x="41" y="52"/>
                    </a:lnTo>
                    <a:lnTo>
                      <a:pt x="51" y="49"/>
                    </a:lnTo>
                    <a:lnTo>
                      <a:pt x="61" y="48"/>
                    </a:lnTo>
                    <a:lnTo>
                      <a:pt x="68" y="46"/>
                    </a:lnTo>
                    <a:lnTo>
                      <a:pt x="71" y="45"/>
                    </a:lnTo>
                    <a:lnTo>
                      <a:pt x="72" y="43"/>
                    </a:lnTo>
                    <a:lnTo>
                      <a:pt x="73" y="40"/>
                    </a:lnTo>
                    <a:lnTo>
                      <a:pt x="72" y="38"/>
                    </a:lnTo>
                    <a:lnTo>
                      <a:pt x="66" y="38"/>
                    </a:lnTo>
                    <a:lnTo>
                      <a:pt x="60" y="38"/>
                    </a:lnTo>
                    <a:lnTo>
                      <a:pt x="53" y="39"/>
                    </a:lnTo>
                    <a:lnTo>
                      <a:pt x="48" y="40"/>
                    </a:lnTo>
                    <a:lnTo>
                      <a:pt x="42" y="41"/>
                    </a:lnTo>
                    <a:lnTo>
                      <a:pt x="36" y="43"/>
                    </a:lnTo>
                    <a:lnTo>
                      <a:pt x="29" y="43"/>
                    </a:lnTo>
                    <a:lnTo>
                      <a:pt x="23" y="43"/>
                    </a:lnTo>
                    <a:lnTo>
                      <a:pt x="15" y="41"/>
                    </a:lnTo>
                    <a:lnTo>
                      <a:pt x="10" y="37"/>
                    </a:lnTo>
                    <a:lnTo>
                      <a:pt x="7" y="31"/>
                    </a:lnTo>
                    <a:lnTo>
                      <a:pt x="6" y="23"/>
                    </a:lnTo>
                    <a:lnTo>
                      <a:pt x="7" y="16"/>
                    </a:lnTo>
                    <a:lnTo>
                      <a:pt x="10" y="10"/>
                    </a:lnTo>
                    <a:lnTo>
                      <a:pt x="14" y="7"/>
                    </a:lnTo>
                    <a:lnTo>
                      <a:pt x="20" y="5"/>
                    </a:lnTo>
                    <a:lnTo>
                      <a:pt x="26" y="3"/>
                    </a:lnTo>
                    <a:lnTo>
                      <a:pt x="31" y="3"/>
                    </a:lnTo>
                    <a:lnTo>
                      <a:pt x="38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8" name="Freeform 737"/>
              <p:cNvSpPr>
                <a:spLocks/>
              </p:cNvSpPr>
              <p:nvPr/>
            </p:nvSpPr>
            <p:spPr bwMode="auto">
              <a:xfrm>
                <a:off x="2227" y="5188"/>
                <a:ext cx="68" cy="45"/>
              </a:xfrm>
              <a:custGeom>
                <a:avLst/>
                <a:gdLst>
                  <a:gd name="T0" fmla="*/ 0 w 137"/>
                  <a:gd name="T1" fmla="*/ 0 h 91"/>
                  <a:gd name="T2" fmla="*/ 0 w 137"/>
                  <a:gd name="T3" fmla="*/ 0 h 91"/>
                  <a:gd name="T4" fmla="*/ 0 w 137"/>
                  <a:gd name="T5" fmla="*/ 0 h 91"/>
                  <a:gd name="T6" fmla="*/ 0 w 137"/>
                  <a:gd name="T7" fmla="*/ 0 h 91"/>
                  <a:gd name="T8" fmla="*/ 0 w 137"/>
                  <a:gd name="T9" fmla="*/ 0 h 91"/>
                  <a:gd name="T10" fmla="*/ 0 w 137"/>
                  <a:gd name="T11" fmla="*/ 0 h 91"/>
                  <a:gd name="T12" fmla="*/ 0 w 137"/>
                  <a:gd name="T13" fmla="*/ 0 h 91"/>
                  <a:gd name="T14" fmla="*/ 0 w 137"/>
                  <a:gd name="T15" fmla="*/ 0 h 91"/>
                  <a:gd name="T16" fmla="*/ 0 w 137"/>
                  <a:gd name="T17" fmla="*/ 0 h 91"/>
                  <a:gd name="T18" fmla="*/ 0 w 137"/>
                  <a:gd name="T19" fmla="*/ 0 h 91"/>
                  <a:gd name="T20" fmla="*/ 0 w 137"/>
                  <a:gd name="T21" fmla="*/ 0 h 91"/>
                  <a:gd name="T22" fmla="*/ 0 w 137"/>
                  <a:gd name="T23" fmla="*/ 0 h 91"/>
                  <a:gd name="T24" fmla="*/ 0 w 137"/>
                  <a:gd name="T25" fmla="*/ 0 h 91"/>
                  <a:gd name="T26" fmla="*/ 0 w 137"/>
                  <a:gd name="T27" fmla="*/ 0 h 91"/>
                  <a:gd name="T28" fmla="*/ 0 w 137"/>
                  <a:gd name="T29" fmla="*/ 0 h 91"/>
                  <a:gd name="T30" fmla="*/ 0 w 137"/>
                  <a:gd name="T31" fmla="*/ 0 h 91"/>
                  <a:gd name="T32" fmla="*/ 0 w 137"/>
                  <a:gd name="T33" fmla="*/ 0 h 91"/>
                  <a:gd name="T34" fmla="*/ 0 w 137"/>
                  <a:gd name="T35" fmla="*/ 0 h 91"/>
                  <a:gd name="T36" fmla="*/ 0 w 137"/>
                  <a:gd name="T37" fmla="*/ 0 h 91"/>
                  <a:gd name="T38" fmla="*/ 0 w 137"/>
                  <a:gd name="T39" fmla="*/ 0 h 91"/>
                  <a:gd name="T40" fmla="*/ 0 w 137"/>
                  <a:gd name="T41" fmla="*/ 0 h 91"/>
                  <a:gd name="T42" fmla="*/ 0 w 137"/>
                  <a:gd name="T43" fmla="*/ 0 h 91"/>
                  <a:gd name="T44" fmla="*/ 0 w 137"/>
                  <a:gd name="T45" fmla="*/ 0 h 91"/>
                  <a:gd name="T46" fmla="*/ 0 w 137"/>
                  <a:gd name="T47" fmla="*/ 0 h 91"/>
                  <a:gd name="T48" fmla="*/ 0 w 137"/>
                  <a:gd name="T49" fmla="*/ 0 h 9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7" h="91">
                    <a:moveTo>
                      <a:pt x="0" y="0"/>
                    </a:moveTo>
                    <a:lnTo>
                      <a:pt x="3" y="1"/>
                    </a:lnTo>
                    <a:lnTo>
                      <a:pt x="13" y="5"/>
                    </a:lnTo>
                    <a:lnTo>
                      <a:pt x="28" y="12"/>
                    </a:lnTo>
                    <a:lnTo>
                      <a:pt x="46" y="21"/>
                    </a:lnTo>
                    <a:lnTo>
                      <a:pt x="64" y="32"/>
                    </a:lnTo>
                    <a:lnTo>
                      <a:pt x="81" y="43"/>
                    </a:lnTo>
                    <a:lnTo>
                      <a:pt x="95" y="56"/>
                    </a:lnTo>
                    <a:lnTo>
                      <a:pt x="106" y="69"/>
                    </a:lnTo>
                    <a:lnTo>
                      <a:pt x="112" y="79"/>
                    </a:lnTo>
                    <a:lnTo>
                      <a:pt x="119" y="86"/>
                    </a:lnTo>
                    <a:lnTo>
                      <a:pt x="126" y="89"/>
                    </a:lnTo>
                    <a:lnTo>
                      <a:pt x="131" y="91"/>
                    </a:lnTo>
                    <a:lnTo>
                      <a:pt x="134" y="88"/>
                    </a:lnTo>
                    <a:lnTo>
                      <a:pt x="137" y="84"/>
                    </a:lnTo>
                    <a:lnTo>
                      <a:pt x="136" y="76"/>
                    </a:lnTo>
                    <a:lnTo>
                      <a:pt x="131" y="66"/>
                    </a:lnTo>
                    <a:lnTo>
                      <a:pt x="122" y="56"/>
                    </a:lnTo>
                    <a:lnTo>
                      <a:pt x="108" y="44"/>
                    </a:lnTo>
                    <a:lnTo>
                      <a:pt x="91" y="33"/>
                    </a:lnTo>
                    <a:lnTo>
                      <a:pt x="71" y="23"/>
                    </a:lnTo>
                    <a:lnTo>
                      <a:pt x="50" y="12"/>
                    </a:lnTo>
                    <a:lnTo>
                      <a:pt x="31" y="5"/>
                    </a:lnTo>
                    <a:lnTo>
                      <a:pt x="1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19" name="Freeform 738"/>
              <p:cNvSpPr>
                <a:spLocks/>
              </p:cNvSpPr>
              <p:nvPr/>
            </p:nvSpPr>
            <p:spPr bwMode="auto">
              <a:xfrm>
                <a:off x="2290" y="5166"/>
                <a:ext cx="58" cy="61"/>
              </a:xfrm>
              <a:custGeom>
                <a:avLst/>
                <a:gdLst>
                  <a:gd name="T0" fmla="*/ 0 w 117"/>
                  <a:gd name="T1" fmla="*/ 1 h 121"/>
                  <a:gd name="T2" fmla="*/ 0 w 117"/>
                  <a:gd name="T3" fmla="*/ 1 h 121"/>
                  <a:gd name="T4" fmla="*/ 0 w 117"/>
                  <a:gd name="T5" fmla="*/ 1 h 121"/>
                  <a:gd name="T6" fmla="*/ 0 w 117"/>
                  <a:gd name="T7" fmla="*/ 1 h 121"/>
                  <a:gd name="T8" fmla="*/ 0 w 117"/>
                  <a:gd name="T9" fmla="*/ 1 h 121"/>
                  <a:gd name="T10" fmla="*/ 0 w 117"/>
                  <a:gd name="T11" fmla="*/ 1 h 121"/>
                  <a:gd name="T12" fmla="*/ 0 w 117"/>
                  <a:gd name="T13" fmla="*/ 1 h 121"/>
                  <a:gd name="T14" fmla="*/ 0 w 117"/>
                  <a:gd name="T15" fmla="*/ 1 h 121"/>
                  <a:gd name="T16" fmla="*/ 0 w 117"/>
                  <a:gd name="T17" fmla="*/ 0 h 121"/>
                  <a:gd name="T18" fmla="*/ 0 w 117"/>
                  <a:gd name="T19" fmla="*/ 0 h 121"/>
                  <a:gd name="T20" fmla="*/ 0 w 117"/>
                  <a:gd name="T21" fmla="*/ 1 h 121"/>
                  <a:gd name="T22" fmla="*/ 0 w 117"/>
                  <a:gd name="T23" fmla="*/ 1 h 121"/>
                  <a:gd name="T24" fmla="*/ 0 w 117"/>
                  <a:gd name="T25" fmla="*/ 1 h 121"/>
                  <a:gd name="T26" fmla="*/ 0 w 117"/>
                  <a:gd name="T27" fmla="*/ 1 h 121"/>
                  <a:gd name="T28" fmla="*/ 0 w 117"/>
                  <a:gd name="T29" fmla="*/ 1 h 121"/>
                  <a:gd name="T30" fmla="*/ 0 w 117"/>
                  <a:gd name="T31" fmla="*/ 1 h 121"/>
                  <a:gd name="T32" fmla="*/ 0 w 117"/>
                  <a:gd name="T33" fmla="*/ 1 h 121"/>
                  <a:gd name="T34" fmla="*/ 0 w 117"/>
                  <a:gd name="T35" fmla="*/ 1 h 121"/>
                  <a:gd name="T36" fmla="*/ 0 w 117"/>
                  <a:gd name="T37" fmla="*/ 1 h 121"/>
                  <a:gd name="T38" fmla="*/ 0 w 117"/>
                  <a:gd name="T39" fmla="*/ 1 h 121"/>
                  <a:gd name="T40" fmla="*/ 0 w 117"/>
                  <a:gd name="T41" fmla="*/ 1 h 1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17" h="121">
                    <a:moveTo>
                      <a:pt x="0" y="121"/>
                    </a:moveTo>
                    <a:lnTo>
                      <a:pt x="1" y="116"/>
                    </a:lnTo>
                    <a:lnTo>
                      <a:pt x="5" y="104"/>
                    </a:lnTo>
                    <a:lnTo>
                      <a:pt x="11" y="86"/>
                    </a:lnTo>
                    <a:lnTo>
                      <a:pt x="21" y="66"/>
                    </a:lnTo>
                    <a:lnTo>
                      <a:pt x="36" y="45"/>
                    </a:lnTo>
                    <a:lnTo>
                      <a:pt x="55" y="25"/>
                    </a:lnTo>
                    <a:lnTo>
                      <a:pt x="81" y="9"/>
                    </a:lnTo>
                    <a:lnTo>
                      <a:pt x="112" y="0"/>
                    </a:lnTo>
                    <a:lnTo>
                      <a:pt x="114" y="0"/>
                    </a:lnTo>
                    <a:lnTo>
                      <a:pt x="117" y="2"/>
                    </a:lnTo>
                    <a:lnTo>
                      <a:pt x="117" y="5"/>
                    </a:lnTo>
                    <a:lnTo>
                      <a:pt x="110" y="8"/>
                    </a:lnTo>
                    <a:lnTo>
                      <a:pt x="103" y="11"/>
                    </a:lnTo>
                    <a:lnTo>
                      <a:pt x="91" y="17"/>
                    </a:lnTo>
                    <a:lnTo>
                      <a:pt x="77" y="26"/>
                    </a:lnTo>
                    <a:lnTo>
                      <a:pt x="62" y="38"/>
                    </a:lnTo>
                    <a:lnTo>
                      <a:pt x="45" y="53"/>
                    </a:lnTo>
                    <a:lnTo>
                      <a:pt x="29" y="72"/>
                    </a:lnTo>
                    <a:lnTo>
                      <a:pt x="14" y="94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0" name="Freeform 739"/>
              <p:cNvSpPr>
                <a:spLocks/>
              </p:cNvSpPr>
              <p:nvPr/>
            </p:nvSpPr>
            <p:spPr bwMode="auto">
              <a:xfrm>
                <a:off x="2268" y="5145"/>
                <a:ext cx="45" cy="34"/>
              </a:xfrm>
              <a:custGeom>
                <a:avLst/>
                <a:gdLst>
                  <a:gd name="T0" fmla="*/ 1 w 90"/>
                  <a:gd name="T1" fmla="*/ 0 h 69"/>
                  <a:gd name="T2" fmla="*/ 1 w 90"/>
                  <a:gd name="T3" fmla="*/ 0 h 69"/>
                  <a:gd name="T4" fmla="*/ 1 w 90"/>
                  <a:gd name="T5" fmla="*/ 0 h 69"/>
                  <a:gd name="T6" fmla="*/ 1 w 90"/>
                  <a:gd name="T7" fmla="*/ 0 h 69"/>
                  <a:gd name="T8" fmla="*/ 1 w 90"/>
                  <a:gd name="T9" fmla="*/ 0 h 69"/>
                  <a:gd name="T10" fmla="*/ 1 w 90"/>
                  <a:gd name="T11" fmla="*/ 0 h 69"/>
                  <a:gd name="T12" fmla="*/ 1 w 90"/>
                  <a:gd name="T13" fmla="*/ 0 h 69"/>
                  <a:gd name="T14" fmla="*/ 1 w 90"/>
                  <a:gd name="T15" fmla="*/ 0 h 69"/>
                  <a:gd name="T16" fmla="*/ 1 w 90"/>
                  <a:gd name="T17" fmla="*/ 0 h 69"/>
                  <a:gd name="T18" fmla="*/ 1 w 90"/>
                  <a:gd name="T19" fmla="*/ 0 h 69"/>
                  <a:gd name="T20" fmla="*/ 1 w 90"/>
                  <a:gd name="T21" fmla="*/ 0 h 69"/>
                  <a:gd name="T22" fmla="*/ 1 w 90"/>
                  <a:gd name="T23" fmla="*/ 0 h 69"/>
                  <a:gd name="T24" fmla="*/ 1 w 90"/>
                  <a:gd name="T25" fmla="*/ 0 h 69"/>
                  <a:gd name="T26" fmla="*/ 1 w 90"/>
                  <a:gd name="T27" fmla="*/ 0 h 69"/>
                  <a:gd name="T28" fmla="*/ 1 w 90"/>
                  <a:gd name="T29" fmla="*/ 0 h 69"/>
                  <a:gd name="T30" fmla="*/ 1 w 90"/>
                  <a:gd name="T31" fmla="*/ 0 h 69"/>
                  <a:gd name="T32" fmla="*/ 1 w 90"/>
                  <a:gd name="T33" fmla="*/ 0 h 69"/>
                  <a:gd name="T34" fmla="*/ 1 w 90"/>
                  <a:gd name="T35" fmla="*/ 0 h 69"/>
                  <a:gd name="T36" fmla="*/ 1 w 90"/>
                  <a:gd name="T37" fmla="*/ 0 h 69"/>
                  <a:gd name="T38" fmla="*/ 0 w 90"/>
                  <a:gd name="T39" fmla="*/ 0 h 69"/>
                  <a:gd name="T40" fmla="*/ 1 w 90"/>
                  <a:gd name="T41" fmla="*/ 0 h 69"/>
                  <a:gd name="T42" fmla="*/ 1 w 90"/>
                  <a:gd name="T43" fmla="*/ 0 h 69"/>
                  <a:gd name="T44" fmla="*/ 1 w 90"/>
                  <a:gd name="T45" fmla="*/ 0 h 69"/>
                  <a:gd name="T46" fmla="*/ 1 w 90"/>
                  <a:gd name="T47" fmla="*/ 0 h 69"/>
                  <a:gd name="T48" fmla="*/ 1 w 90"/>
                  <a:gd name="T49" fmla="*/ 0 h 69"/>
                  <a:gd name="T50" fmla="*/ 1 w 90"/>
                  <a:gd name="T51" fmla="*/ 0 h 69"/>
                  <a:gd name="T52" fmla="*/ 1 w 90"/>
                  <a:gd name="T53" fmla="*/ 0 h 69"/>
                  <a:gd name="T54" fmla="*/ 1 w 90"/>
                  <a:gd name="T55" fmla="*/ 0 h 69"/>
                  <a:gd name="T56" fmla="*/ 1 w 90"/>
                  <a:gd name="T57" fmla="*/ 0 h 69"/>
                  <a:gd name="T58" fmla="*/ 1 w 90"/>
                  <a:gd name="T59" fmla="*/ 0 h 69"/>
                  <a:gd name="T60" fmla="*/ 1 w 90"/>
                  <a:gd name="T61" fmla="*/ 0 h 69"/>
                  <a:gd name="T62" fmla="*/ 1 w 90"/>
                  <a:gd name="T63" fmla="*/ 0 h 69"/>
                  <a:gd name="T64" fmla="*/ 1 w 90"/>
                  <a:gd name="T65" fmla="*/ 0 h 6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90" h="69">
                    <a:moveTo>
                      <a:pt x="65" y="0"/>
                    </a:moveTo>
                    <a:lnTo>
                      <a:pt x="66" y="0"/>
                    </a:lnTo>
                    <a:lnTo>
                      <a:pt x="71" y="1"/>
                    </a:lnTo>
                    <a:lnTo>
                      <a:pt x="75" y="4"/>
                    </a:lnTo>
                    <a:lnTo>
                      <a:pt x="80" y="7"/>
                    </a:lnTo>
                    <a:lnTo>
                      <a:pt x="82" y="12"/>
                    </a:lnTo>
                    <a:lnTo>
                      <a:pt x="82" y="19"/>
                    </a:lnTo>
                    <a:lnTo>
                      <a:pt x="78" y="26"/>
                    </a:lnTo>
                    <a:lnTo>
                      <a:pt x="68" y="35"/>
                    </a:lnTo>
                    <a:lnTo>
                      <a:pt x="56" y="44"/>
                    </a:lnTo>
                    <a:lnTo>
                      <a:pt x="44" y="50"/>
                    </a:lnTo>
                    <a:lnTo>
                      <a:pt x="34" y="53"/>
                    </a:lnTo>
                    <a:lnTo>
                      <a:pt x="25" y="55"/>
                    </a:lnTo>
                    <a:lnTo>
                      <a:pt x="18" y="55"/>
                    </a:lnTo>
                    <a:lnTo>
                      <a:pt x="13" y="53"/>
                    </a:lnTo>
                    <a:lnTo>
                      <a:pt x="11" y="50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5" y="40"/>
                    </a:lnTo>
                    <a:lnTo>
                      <a:pt x="0" y="51"/>
                    </a:lnTo>
                    <a:lnTo>
                      <a:pt x="3" y="62"/>
                    </a:lnTo>
                    <a:lnTo>
                      <a:pt x="7" y="67"/>
                    </a:lnTo>
                    <a:lnTo>
                      <a:pt x="15" y="69"/>
                    </a:lnTo>
                    <a:lnTo>
                      <a:pt x="26" y="68"/>
                    </a:lnTo>
                    <a:lnTo>
                      <a:pt x="37" y="65"/>
                    </a:lnTo>
                    <a:lnTo>
                      <a:pt x="50" y="59"/>
                    </a:lnTo>
                    <a:lnTo>
                      <a:pt x="64" y="49"/>
                    </a:lnTo>
                    <a:lnTo>
                      <a:pt x="77" y="37"/>
                    </a:lnTo>
                    <a:lnTo>
                      <a:pt x="90" y="21"/>
                    </a:lnTo>
                    <a:lnTo>
                      <a:pt x="90" y="17"/>
                    </a:lnTo>
                    <a:lnTo>
                      <a:pt x="89" y="8"/>
                    </a:lnTo>
                    <a:lnTo>
                      <a:pt x="81" y="1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pic>
          <p:nvPicPr>
            <p:cNvPr id="22" name="Picture 741" descr="Sanit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013" y="3787775"/>
              <a:ext cx="7175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742"/>
            <p:cNvSpPr txBox="1">
              <a:spLocks noChangeArrowheads="1"/>
            </p:cNvSpPr>
            <p:nvPr/>
          </p:nvSpPr>
          <p:spPr bwMode="auto">
            <a:xfrm>
              <a:off x="0" y="927100"/>
              <a:ext cx="2967038" cy="2312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GB" altLang="it-IT" sz="1400" b="1" dirty="0">
                  <a:solidFill>
                    <a:srgbClr val="E91611"/>
                  </a:solidFill>
                </a:rPr>
                <a:t>PROGETTAZIONE ED EROGAZIONE DEL SERVIZIO</a:t>
              </a:r>
            </a:p>
          </p:txBody>
        </p:sp>
        <p:sp>
          <p:nvSpPr>
            <p:cNvPr id="24" name="Text Box 744"/>
            <p:cNvSpPr txBox="1">
              <a:spLocks noChangeArrowheads="1"/>
            </p:cNvSpPr>
            <p:nvPr/>
          </p:nvSpPr>
          <p:spPr bwMode="auto">
            <a:xfrm>
              <a:off x="6418263" y="1343570"/>
              <a:ext cx="2543175" cy="1430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it-IT" altLang="it-IT" sz="1400" b="1" dirty="0">
                  <a:solidFill>
                    <a:schemeClr val="accent2"/>
                  </a:solidFill>
                </a:rPr>
                <a:t>DIREZIONE</a:t>
              </a:r>
            </a:p>
          </p:txBody>
        </p:sp>
        <p:sp>
          <p:nvSpPr>
            <p:cNvPr id="25" name="Text Box 745"/>
            <p:cNvSpPr txBox="1">
              <a:spLocks noChangeArrowheads="1"/>
            </p:cNvSpPr>
            <p:nvPr/>
          </p:nvSpPr>
          <p:spPr bwMode="auto">
            <a:xfrm>
              <a:off x="35496" y="5175572"/>
              <a:ext cx="1901825" cy="901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3E7CB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ct val="70000"/>
                </a:spcBef>
                <a:buClr>
                  <a:schemeClr val="hlink"/>
                </a:buClr>
                <a:buSzPct val="85000"/>
                <a:buFont typeface="Arial" panose="020B0604020202020204" pitchFamily="34" charset="0"/>
                <a:buChar char="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7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7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7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en-GB" altLang="it-IT" sz="1400" b="1" dirty="0">
                  <a:solidFill>
                    <a:srgbClr val="663300"/>
                  </a:solidFill>
                </a:rPr>
                <a:t>SODDISFAZIONE DELLE PARTI INTERESSATE </a:t>
              </a:r>
            </a:p>
          </p:txBody>
        </p:sp>
      </p:grpSp>
      <p:sp>
        <p:nvSpPr>
          <p:cNvPr id="725" name="CasellaDiTesto 724"/>
          <p:cNvSpPr txBox="1"/>
          <p:nvPr/>
        </p:nvSpPr>
        <p:spPr>
          <a:xfrm>
            <a:off x="755576" y="6383069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L’ORGANIZZAZIONE DEVE SODDISFARE TUTTI I REQUISITI DI CONFORMITA’  RICHIESTI DALLA NORMA ISO 9001:2015</a:t>
            </a:r>
          </a:p>
        </p:txBody>
      </p:sp>
      <p:sp>
        <p:nvSpPr>
          <p:cNvPr id="726" name="CasellaDiTesto 725"/>
          <p:cNvSpPr txBox="1"/>
          <p:nvPr/>
        </p:nvSpPr>
        <p:spPr>
          <a:xfrm>
            <a:off x="1610028" y="447086"/>
            <a:ext cx="7786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UN MODELLO DI GOVERNANCE IN OTTICA DI CERTIFICAZIONE ISO 9001:2015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979712" y="332656"/>
            <a:ext cx="3901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ISO 9001:2015    RISK BASED THINKING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37055" y="2293144"/>
            <a:ext cx="52133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261938" indent="-261938">
              <a:lnSpc>
                <a:spcPct val="90000"/>
              </a:lnSpc>
              <a:spcBef>
                <a:spcPct val="70000"/>
              </a:spcBef>
              <a:buClr>
                <a:schemeClr val="hlink"/>
              </a:buClr>
              <a:buSzPct val="85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7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7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it-IT" sz="3200" dirty="0" err="1">
                <a:solidFill>
                  <a:schemeClr val="hlink"/>
                </a:solidFill>
              </a:rPr>
              <a:t>Perchè</a:t>
            </a:r>
            <a:r>
              <a:rPr lang="en-GB" altLang="it-IT" sz="3200" dirty="0">
                <a:solidFill>
                  <a:schemeClr val="hlink"/>
                </a:solidFill>
              </a:rPr>
              <a:t> </a:t>
            </a:r>
            <a:r>
              <a:rPr lang="en-GB" altLang="it-IT" sz="3200" dirty="0" err="1">
                <a:solidFill>
                  <a:schemeClr val="hlink"/>
                </a:solidFill>
              </a:rPr>
              <a:t>occorre</a:t>
            </a:r>
            <a:r>
              <a:rPr lang="en-GB" altLang="it-IT" sz="3200" dirty="0">
                <a:solidFill>
                  <a:schemeClr val="hlink"/>
                </a:solidFill>
              </a:rPr>
              <a:t> un </a:t>
            </a:r>
            <a:r>
              <a:rPr lang="en-GB" altLang="it-IT" sz="3200" dirty="0" err="1">
                <a:solidFill>
                  <a:schemeClr val="hlink"/>
                </a:solidFill>
              </a:rPr>
              <a:t>sistema</a:t>
            </a:r>
            <a:r>
              <a:rPr lang="en-GB" altLang="it-IT" sz="3200" dirty="0">
                <a:solidFill>
                  <a:schemeClr val="hlink"/>
                </a:solidFill>
              </a:rPr>
              <a:t> di </a:t>
            </a:r>
            <a:r>
              <a:rPr lang="en-GB" altLang="it-IT" sz="3200" dirty="0" err="1">
                <a:solidFill>
                  <a:schemeClr val="hlink"/>
                </a:solidFill>
              </a:rPr>
              <a:t>gestione</a:t>
            </a:r>
            <a:r>
              <a:rPr lang="en-GB" altLang="it-IT" sz="3200" dirty="0">
                <a:solidFill>
                  <a:schemeClr val="hlink"/>
                </a:solidFill>
              </a:rPr>
              <a:t> </a:t>
            </a:r>
            <a:r>
              <a:rPr lang="en-GB" altLang="it-IT" sz="3200" dirty="0" err="1">
                <a:solidFill>
                  <a:schemeClr val="hlink"/>
                </a:solidFill>
              </a:rPr>
              <a:t>dei</a:t>
            </a:r>
            <a:r>
              <a:rPr lang="en-GB" altLang="it-IT" sz="3200" dirty="0">
                <a:solidFill>
                  <a:schemeClr val="hlink"/>
                </a:solidFill>
              </a:rPr>
              <a:t> </a:t>
            </a:r>
            <a:r>
              <a:rPr lang="en-GB" altLang="it-IT" sz="3200" dirty="0" err="1">
                <a:solidFill>
                  <a:schemeClr val="hlink"/>
                </a:solidFill>
              </a:rPr>
              <a:t>rischi</a:t>
            </a:r>
            <a:r>
              <a:rPr lang="en-GB" altLang="it-IT" sz="3200" dirty="0">
                <a:solidFill>
                  <a:schemeClr val="hlink"/>
                </a:solidFill>
              </a:rPr>
              <a:t>?</a:t>
            </a:r>
            <a:endParaRPr lang="en-GB" altLang="it-IT" sz="3200" b="1" i="1" dirty="0">
              <a:solidFill>
                <a:schemeClr val="hlink"/>
              </a:solidFill>
            </a:endParaRPr>
          </a:p>
        </p:txBody>
      </p:sp>
      <p:sp>
        <p:nvSpPr>
          <p:cNvPr id="6" name="Ovale 3"/>
          <p:cNvSpPr>
            <a:spLocks noChangeArrowheads="1"/>
          </p:cNvSpPr>
          <p:nvPr/>
        </p:nvSpPr>
        <p:spPr bwMode="auto">
          <a:xfrm>
            <a:off x="3044751" y="4557713"/>
            <a:ext cx="2751385" cy="887511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70000"/>
              </a:spcBef>
              <a:buClr>
                <a:schemeClr val="hlink"/>
              </a:buClr>
              <a:buSzPct val="85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7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7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it-IT" altLang="it-IT" sz="1600" dirty="0"/>
              <a:t>Misurazione dei risultati</a:t>
            </a:r>
          </a:p>
        </p:txBody>
      </p:sp>
      <p:sp>
        <p:nvSpPr>
          <p:cNvPr id="7" name="Ovale 4"/>
          <p:cNvSpPr>
            <a:spLocks noChangeArrowheads="1"/>
          </p:cNvSpPr>
          <p:nvPr/>
        </p:nvSpPr>
        <p:spPr bwMode="auto">
          <a:xfrm>
            <a:off x="971600" y="1124744"/>
            <a:ext cx="2303462" cy="830263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70000"/>
              </a:spcBef>
              <a:buClr>
                <a:schemeClr val="hlink"/>
              </a:buClr>
              <a:buSzPct val="85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7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7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it-IT" altLang="it-IT" sz="1600" dirty="0"/>
              <a:t>Analisi delle criticità</a:t>
            </a:r>
          </a:p>
        </p:txBody>
      </p:sp>
      <p:sp>
        <p:nvSpPr>
          <p:cNvPr id="8" name="Ovale 5"/>
          <p:cNvSpPr>
            <a:spLocks noChangeArrowheads="1"/>
          </p:cNvSpPr>
          <p:nvPr/>
        </p:nvSpPr>
        <p:spPr bwMode="auto">
          <a:xfrm>
            <a:off x="5786438" y="1123950"/>
            <a:ext cx="2820987" cy="841375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70000"/>
              </a:spcBef>
              <a:buClr>
                <a:schemeClr val="hlink"/>
              </a:buClr>
              <a:buSzPct val="85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7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7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it-IT" altLang="it-IT" sz="1600" dirty="0"/>
              <a:t>Valutazione         dei rischi</a:t>
            </a:r>
          </a:p>
        </p:txBody>
      </p:sp>
      <p:sp>
        <p:nvSpPr>
          <p:cNvPr id="9" name="Ovale 6"/>
          <p:cNvSpPr>
            <a:spLocks noChangeArrowheads="1"/>
          </p:cNvSpPr>
          <p:nvPr/>
        </p:nvSpPr>
        <p:spPr bwMode="auto">
          <a:xfrm>
            <a:off x="184597" y="3551362"/>
            <a:ext cx="2515195" cy="1101774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70000"/>
              </a:spcBef>
              <a:buClr>
                <a:schemeClr val="hlink"/>
              </a:buClr>
              <a:buSzPct val="85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7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7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it-IT" altLang="it-IT" sz="1600" dirty="0"/>
              <a:t>Auditing e consolidamento delle buone prassi </a:t>
            </a:r>
          </a:p>
        </p:txBody>
      </p:sp>
      <p:sp>
        <p:nvSpPr>
          <p:cNvPr id="10" name="Ovale 7"/>
          <p:cNvSpPr>
            <a:spLocks noChangeArrowheads="1"/>
          </p:cNvSpPr>
          <p:nvPr/>
        </p:nvSpPr>
        <p:spPr bwMode="auto">
          <a:xfrm>
            <a:off x="6169025" y="3573016"/>
            <a:ext cx="2628900" cy="967928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70000"/>
              </a:spcBef>
              <a:buClr>
                <a:schemeClr val="hlink"/>
              </a:buClr>
              <a:buSzPct val="85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7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7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7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it-IT" altLang="it-IT" sz="1600" dirty="0"/>
              <a:t>Individuazione delle azioni di contenimento</a:t>
            </a:r>
          </a:p>
        </p:txBody>
      </p:sp>
    </p:spTree>
    <p:extLst>
      <p:ext uri="{BB962C8B-B14F-4D97-AF65-F5344CB8AC3E}">
        <p14:creationId xmlns:p14="http://schemas.microsoft.com/office/powerpoint/2010/main" val="129856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979712" y="332656"/>
            <a:ext cx="6075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AVVIARE E MANTENERE UN ITER DI CERTIFICAZIONE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23528" y="1484784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FISSARE STRATEGIE E OBIETTIVI CHIARI, CONDIVISI E MISURABILI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DEFINIRE UN SISTEMA DI REGOLE ATTO A STANDARDIZZARE «VERSO L’ALTO» IL MODUS OPERANDI DELL’ORGANIZZAZIONE, RIDUCENDONE I RISCHI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GARANTIRE EQUITA’ DI TRATTAMENTO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VERIFICARE L’EFFICACIA DEL SISTEMA DI REGOLE IN VIGORE ATTRAVERSO ATTIVITA’ DI AUDITING E SELF ASSESSMENT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RIDURRE L’AUTOREFERENZIALITA’ A FAVORE DI UNA VALUTAZIONE OGGETTIVA DELLE PERFORMANCE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algn="ctr"/>
            <a:r>
              <a:rPr lang="it-IT" b="1" dirty="0"/>
              <a:t>UN PROCESSO DI CERTIFICAZIONE DEVE RISULTARE UTILE PER TUTTI I PORTATORI DI INTERESSE COINVOLTI ALL’INTERNO E ALL’ESTERNO DELL’ORGANIZZAZIONE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25732"/>
            <a:ext cx="9180512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23026" y="1416978"/>
            <a:ext cx="86974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/>
              <a:t>COINVOLGIMENTO DELLA DIREZIONE</a:t>
            </a:r>
          </a:p>
        </p:txBody>
      </p:sp>
      <p:sp>
        <p:nvSpPr>
          <p:cNvPr id="18" name="Freccia in giù 17"/>
          <p:cNvSpPr/>
          <p:nvPr/>
        </p:nvSpPr>
        <p:spPr>
          <a:xfrm>
            <a:off x="4231384" y="2845090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107504" y="4243735"/>
            <a:ext cx="87849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/>
              <a:t>RICONOSCIMENTO ESPLICITO</a:t>
            </a:r>
          </a:p>
          <a:p>
            <a:pPr algn="ctr"/>
            <a:r>
              <a:rPr lang="it-IT" sz="4400" dirty="0"/>
              <a:t>DEL TEAM ALL’INTERNO DELL’ORGANIGRAMMA AZIENDALE</a:t>
            </a:r>
          </a:p>
        </p:txBody>
      </p:sp>
    </p:spTree>
    <p:extLst>
      <p:ext uri="{BB962C8B-B14F-4D97-AF65-F5344CB8AC3E}">
        <p14:creationId xmlns:p14="http://schemas.microsoft.com/office/powerpoint/2010/main" val="1470981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25732"/>
            <a:ext cx="9180512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7774" y="882586"/>
            <a:ext cx="91062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/>
              <a:t>CONFORMITA’ </a:t>
            </a:r>
          </a:p>
          <a:p>
            <a:pPr algn="ctr"/>
            <a:r>
              <a:rPr lang="it-IT" sz="3600" dirty="0"/>
              <a:t>ALLA NORMATIVA VIGENTE </a:t>
            </a:r>
          </a:p>
          <a:p>
            <a:pPr algn="ctr"/>
            <a:r>
              <a:rPr lang="it-IT" sz="3600" dirty="0"/>
              <a:t>O A SPECIFICHE NORME</a:t>
            </a:r>
          </a:p>
        </p:txBody>
      </p:sp>
      <p:sp>
        <p:nvSpPr>
          <p:cNvPr id="18" name="Freccia in giù 17"/>
          <p:cNvSpPr/>
          <p:nvPr/>
        </p:nvSpPr>
        <p:spPr>
          <a:xfrm>
            <a:off x="4231384" y="2845090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1014825" y="3863950"/>
            <a:ext cx="73821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/>
              <a:t>MAGGIORE  TUTELA  </a:t>
            </a:r>
          </a:p>
          <a:p>
            <a:pPr algn="ctr"/>
            <a:r>
              <a:rPr lang="it-IT" sz="3200" dirty="0"/>
              <a:t>PER GLI OPERATORI SANITARI ED I PAZIENTI</a:t>
            </a:r>
          </a:p>
        </p:txBody>
      </p:sp>
      <p:sp>
        <p:nvSpPr>
          <p:cNvPr id="3" name="Rettangolo 2"/>
          <p:cNvSpPr/>
          <p:nvPr/>
        </p:nvSpPr>
        <p:spPr>
          <a:xfrm>
            <a:off x="0" y="4916197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LEGGE GELLI (GU Serie Generale n°64 del 17/03/2017)</a:t>
            </a:r>
          </a:p>
          <a:p>
            <a:r>
              <a:rPr lang="it-IT" sz="1000" dirty="0"/>
              <a:t>Disposizioni in materia di sicurezza delle cure e della persona assistita, nonché in materia di responsabilità professionale degli esercenti le professioni sanitarie</a:t>
            </a:r>
            <a:r>
              <a:rPr lang="it-IT" sz="1200" dirty="0"/>
              <a:t>.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25986" y="5497774"/>
            <a:ext cx="6340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Art. 6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7774" y="5756483"/>
            <a:ext cx="9153578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…………... Qualora l'evento si sia verificato a causa di imperizia, la punibilità è esclusa quando sono rispettate le raccomandazioni previste dalle linee guida come definite e pubblicate ai sensi di legge ovvero, in mancanza di queste, le buone pratiche clinico-assistenziali, sempre che le raccomandazioni previste dalle predette linee guida risultino adeguate alle specificità del caso concreto.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99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0512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3256" y="974338"/>
            <a:ext cx="91007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/>
              <a:t>ELABORAZIONE E CONDIVISIONE </a:t>
            </a:r>
          </a:p>
          <a:p>
            <a:pPr algn="ctr"/>
            <a:r>
              <a:rPr lang="it-IT" sz="4400" dirty="0"/>
              <a:t>DI PROCEDURE SCRITTE </a:t>
            </a:r>
            <a:endParaRPr lang="it-IT" sz="4400" dirty="0">
              <a:solidFill>
                <a:prstClr val="black"/>
              </a:solidFill>
            </a:endParaRPr>
          </a:p>
        </p:txBody>
      </p:sp>
      <p:sp>
        <p:nvSpPr>
          <p:cNvPr id="18" name="Freccia in giù 17"/>
          <p:cNvSpPr/>
          <p:nvPr/>
        </p:nvSpPr>
        <p:spPr>
          <a:xfrm>
            <a:off x="4231384" y="2954648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07503" y="4243735"/>
            <a:ext cx="90364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prstClr val="black"/>
                </a:solidFill>
              </a:rPr>
              <a:t>UNIFORMITÀ DI COMPORTAMENTO</a:t>
            </a:r>
          </a:p>
          <a:p>
            <a:pPr algn="ctr"/>
            <a:r>
              <a:rPr lang="it-IT" sz="4400" dirty="0">
                <a:solidFill>
                  <a:prstClr val="black"/>
                </a:solidFill>
              </a:rPr>
              <a:t>E TRACCIABILITÀ DELLE ATTIVITÀ SVOLTE DURANTE TUTTO IL PROCESSO</a:t>
            </a:r>
          </a:p>
        </p:txBody>
      </p:sp>
    </p:spTree>
    <p:extLst>
      <p:ext uri="{BB962C8B-B14F-4D97-AF65-F5344CB8AC3E}">
        <p14:creationId xmlns:p14="http://schemas.microsoft.com/office/powerpoint/2010/main" val="705420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3930"/>
            <a:ext cx="9180512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3256" y="974338"/>
            <a:ext cx="91007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prstClr val="black"/>
                </a:solidFill>
              </a:rPr>
              <a:t>INDICATORI</a:t>
            </a:r>
          </a:p>
          <a:p>
            <a:pPr algn="ctr"/>
            <a:r>
              <a:rPr lang="it-IT" sz="4400" dirty="0">
                <a:solidFill>
                  <a:prstClr val="black"/>
                </a:solidFill>
              </a:rPr>
              <a:t> CHIARAMENTE DEFINITI E MISURABILI</a:t>
            </a:r>
          </a:p>
        </p:txBody>
      </p:sp>
      <p:sp>
        <p:nvSpPr>
          <p:cNvPr id="18" name="Freccia in giù 17"/>
          <p:cNvSpPr/>
          <p:nvPr/>
        </p:nvSpPr>
        <p:spPr>
          <a:xfrm>
            <a:off x="4231384" y="2954648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07504" y="4077072"/>
            <a:ext cx="8784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prstClr val="black"/>
                </a:solidFill>
              </a:rPr>
              <a:t>RISULTATI DELLE PERFORMANCE AFFIDABILI</a:t>
            </a:r>
          </a:p>
        </p:txBody>
      </p:sp>
    </p:spTree>
    <p:extLst>
      <p:ext uri="{BB962C8B-B14F-4D97-AF65-F5344CB8AC3E}">
        <p14:creationId xmlns:p14="http://schemas.microsoft.com/office/powerpoint/2010/main" val="357417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7930" y="0"/>
            <a:ext cx="9211929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3256" y="974338"/>
            <a:ext cx="91007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/>
              <a:t>OBBLIGO DI </a:t>
            </a:r>
          </a:p>
          <a:p>
            <a:pPr algn="ctr"/>
            <a:r>
              <a:rPr lang="it-IT" sz="4400" dirty="0"/>
              <a:t>VERIFICHE  ISPETTIVE PERIODICHE</a:t>
            </a:r>
          </a:p>
        </p:txBody>
      </p:sp>
      <p:sp>
        <p:nvSpPr>
          <p:cNvPr id="18" name="Freccia in giù 17"/>
          <p:cNvSpPr/>
          <p:nvPr/>
        </p:nvSpPr>
        <p:spPr>
          <a:xfrm>
            <a:off x="4231384" y="2954648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07504" y="4243735"/>
            <a:ext cx="8784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prstClr val="black"/>
                </a:solidFill>
              </a:rPr>
              <a:t>MANTENIMENTO DEGLI STANDARD</a:t>
            </a:r>
          </a:p>
          <a:p>
            <a:pPr algn="ctr"/>
            <a:r>
              <a:rPr lang="it-IT" sz="4400" dirty="0">
                <a:solidFill>
                  <a:prstClr val="black"/>
                </a:solidFill>
              </a:rPr>
              <a:t>DEL TEAM</a:t>
            </a:r>
          </a:p>
        </p:txBody>
      </p:sp>
    </p:spTree>
    <p:extLst>
      <p:ext uri="{BB962C8B-B14F-4D97-AF65-F5344CB8AC3E}">
        <p14:creationId xmlns:p14="http://schemas.microsoft.com/office/powerpoint/2010/main" val="217159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1417" y="-27384"/>
            <a:ext cx="9211929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3256" y="974338"/>
            <a:ext cx="91007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prstClr val="black"/>
                </a:solidFill>
              </a:rPr>
              <a:t>FORMAZIONE COSTANTE </a:t>
            </a:r>
          </a:p>
          <a:p>
            <a:pPr algn="ctr"/>
            <a:r>
              <a:rPr lang="it-IT" sz="4400" dirty="0">
                <a:solidFill>
                  <a:prstClr val="black"/>
                </a:solidFill>
              </a:rPr>
              <a:t>DEL PERSONALE</a:t>
            </a:r>
          </a:p>
        </p:txBody>
      </p:sp>
      <p:sp>
        <p:nvSpPr>
          <p:cNvPr id="18" name="Freccia in giù 17"/>
          <p:cNvSpPr/>
          <p:nvPr/>
        </p:nvSpPr>
        <p:spPr>
          <a:xfrm>
            <a:off x="4231384" y="2954648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-98300" y="4149080"/>
            <a:ext cx="9143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prstClr val="black"/>
                </a:solidFill>
              </a:rPr>
              <a:t>VALORIZZAZIONE E RICONOSCIMENTO</a:t>
            </a:r>
          </a:p>
          <a:p>
            <a:pPr algn="ctr"/>
            <a:r>
              <a:rPr lang="it-IT" sz="4400" dirty="0">
                <a:solidFill>
                  <a:prstClr val="black"/>
                </a:solidFill>
              </a:rPr>
              <a:t>DELLE PROFESSIONALITÀ</a:t>
            </a:r>
          </a:p>
          <a:p>
            <a:pPr algn="ctr"/>
            <a:r>
              <a:rPr lang="it-IT" sz="4400" dirty="0">
                <a:solidFill>
                  <a:prstClr val="black"/>
                </a:solidFill>
              </a:rPr>
              <a:t>PRESENTI NEL TEAM </a:t>
            </a:r>
          </a:p>
        </p:txBody>
      </p:sp>
    </p:spTree>
    <p:extLst>
      <p:ext uri="{BB962C8B-B14F-4D97-AF65-F5344CB8AC3E}">
        <p14:creationId xmlns:p14="http://schemas.microsoft.com/office/powerpoint/2010/main" val="2820209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63" y="-16620"/>
            <a:ext cx="9211929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19038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PERCHE’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" y="926174"/>
            <a:ext cx="1608909" cy="1206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19095"/>
            <a:ext cx="1656184" cy="121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324" y="919095"/>
            <a:ext cx="1648156" cy="121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43231"/>
            <a:ext cx="1587651" cy="121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709" y="2143231"/>
            <a:ext cx="1587651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944191"/>
            <a:ext cx="1656183" cy="118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Ovale 18"/>
          <p:cNvSpPr/>
          <p:nvPr/>
        </p:nvSpPr>
        <p:spPr>
          <a:xfrm>
            <a:off x="867602" y="4365104"/>
            <a:ext cx="7200800" cy="2592288"/>
          </a:xfrm>
          <a:prstGeom prst="ellipse">
            <a:avLst/>
          </a:prstGeom>
          <a:solidFill>
            <a:srgbClr val="EAB4E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Freccia a destra 19"/>
          <p:cNvSpPr/>
          <p:nvPr/>
        </p:nvSpPr>
        <p:spPr>
          <a:xfrm>
            <a:off x="3737608" y="5680672"/>
            <a:ext cx="1482464" cy="844672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</a:t>
            </a:r>
          </a:p>
        </p:txBody>
      </p:sp>
      <p:pic>
        <p:nvPicPr>
          <p:cNvPr id="4107" name="Picture 11" descr="C:\Users\giuseppe.caravella\AppData\Local\Microsoft\Windows\Temporary Internet Files\Content.IE5\BKH2WTRN\funnel[1]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628" y="3134980"/>
            <a:ext cx="2044468" cy="288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C:\Users\giuseppe.caravella\AppData\Local\Microsoft\Windows\Temporary Internet Files\Content.IE5\2M4GE5IV\red-arrow[1]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67" y="2289989"/>
            <a:ext cx="1548173" cy="137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17228" y="2290838"/>
            <a:ext cx="1547813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02224"/>
            <a:ext cx="1503040" cy="15030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37" y="4832885"/>
            <a:ext cx="927467" cy="1692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898150"/>
            <a:ext cx="1483103" cy="16992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2381773" y="6412686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5679155" y="6468104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3865914" y="5476582"/>
            <a:ext cx="994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 Team</a:t>
            </a:r>
          </a:p>
        </p:txBody>
      </p:sp>
    </p:spTree>
    <p:extLst>
      <p:ext uri="{BB962C8B-B14F-4D97-AF65-F5344CB8AC3E}">
        <p14:creationId xmlns:p14="http://schemas.microsoft.com/office/powerpoint/2010/main" val="1176158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3464"/>
            <a:ext cx="9211929" cy="703556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60240" y="334397"/>
            <a:ext cx="6084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COME CERTIFICARE UN AV TEAM/PICC TEAM</a:t>
            </a:r>
          </a:p>
          <a:p>
            <a:pPr marL="285750" indent="-285750">
              <a:buFont typeface="Arial" pitchFamily="34" charset="0"/>
              <a:buChar char="•"/>
            </a:pPr>
            <a:endParaRPr lang="it-IT" b="1" dirty="0">
              <a:solidFill>
                <a:srgbClr val="0000FF"/>
              </a:solidFill>
              <a:latin typeface="Calibri,Bold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-36512" y="1075383"/>
            <a:ext cx="918051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800" dirty="0">
                <a:solidFill>
                  <a:prstClr val="black"/>
                </a:solidFill>
              </a:rPr>
              <a:t>DOCUMETAZIONE-AUDITING-CERTIFICAZIONE</a:t>
            </a:r>
          </a:p>
        </p:txBody>
      </p:sp>
      <p:sp>
        <p:nvSpPr>
          <p:cNvPr id="18" name="Freccia in giù 17"/>
          <p:cNvSpPr/>
          <p:nvPr/>
        </p:nvSpPr>
        <p:spPr>
          <a:xfrm>
            <a:off x="4139952" y="1772816"/>
            <a:ext cx="484632" cy="97840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1520" y="3041638"/>
            <a:ext cx="8712968" cy="146175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7544" y="3075950"/>
            <a:ext cx="8496944" cy="155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75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dirty="0">
                <a:solidFill>
                  <a:prstClr val="black"/>
                </a:solidFill>
              </a:rPr>
              <a:t>L’Organismo di Certificazione prescelto indica all‘Ente :</a:t>
            </a:r>
          </a:p>
          <a:p>
            <a:pPr algn="ctr">
              <a:buSzPct val="75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800" dirty="0">
              <a:solidFill>
                <a:prstClr val="black"/>
              </a:solidFill>
            </a:endParaRPr>
          </a:p>
          <a:p>
            <a:pPr marL="1344613" indent="182563">
              <a:buSzPct val="75000"/>
              <a:buFont typeface="+mj-lt"/>
              <a:buAutoNum type="arabicPeriod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dirty="0">
                <a:solidFill>
                  <a:prstClr val="black"/>
                </a:solidFill>
              </a:rPr>
              <a:t>i requisiti specifici relativi all’iter di certificazione</a:t>
            </a:r>
          </a:p>
          <a:p>
            <a:pPr marL="1344613" indent="182563">
              <a:buSzPct val="75000"/>
              <a:buFont typeface="+mj-lt"/>
              <a:buAutoNum type="arabicPeriod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dirty="0">
                <a:solidFill>
                  <a:prstClr val="black"/>
                </a:solidFill>
              </a:rPr>
              <a:t>la tipologia e l'entità della documentazione da presentare</a:t>
            </a:r>
          </a:p>
          <a:p>
            <a:pPr marL="1344613" indent="182563">
              <a:buSzPct val="75000"/>
              <a:buFont typeface="+mj-lt"/>
              <a:buAutoNum type="arabicPeriod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dirty="0">
                <a:solidFill>
                  <a:prstClr val="black"/>
                </a:solidFill>
              </a:rPr>
              <a:t>le procedure da esperire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9" name="Freccia in su 8"/>
          <p:cNvSpPr/>
          <p:nvPr/>
        </p:nvSpPr>
        <p:spPr>
          <a:xfrm>
            <a:off x="4123372" y="4653136"/>
            <a:ext cx="484632" cy="701409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1573955" y="5685055"/>
            <a:ext cx="5616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i="1" dirty="0">
                <a:solidFill>
                  <a:srgbClr val="006666"/>
                </a:solidFill>
              </a:rPr>
              <a:t> </a:t>
            </a:r>
            <a:r>
              <a:rPr lang="it-IT" i="1" dirty="0">
                <a:solidFill>
                  <a:prstClr val="black"/>
                </a:solidFill>
              </a:rPr>
              <a:t>In questa fase può essere prevista la consulenza di una società che possa indirizzare e formare il personale, facilitando lo sviluppo di un piano concreto di miglioramento a valore aggiunto</a:t>
            </a:r>
          </a:p>
        </p:txBody>
      </p:sp>
      <p:sp>
        <p:nvSpPr>
          <p:cNvPr id="14" name="Ovale 13"/>
          <p:cNvSpPr/>
          <p:nvPr/>
        </p:nvSpPr>
        <p:spPr>
          <a:xfrm>
            <a:off x="1305348" y="5445224"/>
            <a:ext cx="6120680" cy="15017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26" y="5662628"/>
            <a:ext cx="1400176" cy="1143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 descr="Stressed cartoon businessman in pile pap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70195"/>
            <a:ext cx="1508153" cy="1081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641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939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544378" y="332656"/>
            <a:ext cx="713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SPUNTO DI RIFLESSIONE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79512" y="1052736"/>
            <a:ext cx="88204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IPOTESI DI LAVORO:</a:t>
            </a:r>
          </a:p>
          <a:p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CERTIFICAZIONE DEL PERCORSO FORMATIVO PROPOSTO DALLA SOCIETA’ SCIENTIFICA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CERTIFICAZIONE DEL PERCORSO «TUTELA DEL PATRIMONIO VENOSO» </a:t>
            </a:r>
          </a:p>
          <a:p>
            <a:pPr marL="263525"/>
            <a:r>
              <a:rPr lang="it-IT" dirty="0"/>
              <a:t>NELL’AMBITO OSPEDALE-TERRITORIO </a:t>
            </a:r>
          </a:p>
          <a:p>
            <a:pPr marL="263525"/>
            <a:r>
              <a:rPr lang="it-IT" dirty="0"/>
              <a:t>(SINGOLA STRUTTURA SANITARIA - REGIONE)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CERTIFICAZIONE DELLE COMPETENZE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7491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26" y="249554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544378" y="467380"/>
            <a:ext cx="713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PROGETTO V.A.D. (Valuta Agisci Documenta)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899592" y="1434480"/>
            <a:ext cx="1872208" cy="914400"/>
          </a:xfrm>
          <a:prstGeom prst="round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Società Scientifica</a:t>
            </a:r>
          </a:p>
          <a:p>
            <a:pPr algn="ctr"/>
            <a:r>
              <a:rPr lang="it-IT" dirty="0"/>
              <a:t>(I.V.A.S.)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5940152" y="1434480"/>
            <a:ext cx="1872208" cy="914400"/>
          </a:xfrm>
          <a:prstGeom prst="round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Società Consulenza</a:t>
            </a:r>
          </a:p>
        </p:txBody>
      </p:sp>
      <p:sp>
        <p:nvSpPr>
          <p:cNvPr id="9" name="Freccia angolare bidirezionale 8"/>
          <p:cNvSpPr/>
          <p:nvPr/>
        </p:nvSpPr>
        <p:spPr>
          <a:xfrm rot="13439928">
            <a:off x="1583291" y="2450726"/>
            <a:ext cx="742795" cy="754093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2082899" y="2808312"/>
            <a:ext cx="2364799" cy="1340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/>
            </a:pPr>
            <a:r>
              <a:rPr lang="it-IT" sz="1200" dirty="0"/>
              <a:t>Definire i profili professionali 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200" dirty="0"/>
              <a:t>Definire ed analizzare  i processi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200" dirty="0"/>
              <a:t>Individuare gli indicatori</a:t>
            </a:r>
          </a:p>
        </p:txBody>
      </p:sp>
      <p:sp>
        <p:nvSpPr>
          <p:cNvPr id="13" name="Ovale 12"/>
          <p:cNvSpPr/>
          <p:nvPr/>
        </p:nvSpPr>
        <p:spPr>
          <a:xfrm>
            <a:off x="30026" y="2924944"/>
            <a:ext cx="1976704" cy="1202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Individuare</a:t>
            </a:r>
          </a:p>
          <a:p>
            <a:pPr algn="ctr"/>
            <a:r>
              <a:rPr lang="it-IT" sz="1200" dirty="0"/>
              <a:t>la Documentazione</a:t>
            </a:r>
          </a:p>
          <a:p>
            <a:pPr algn="ctr"/>
            <a:r>
              <a:rPr lang="it-IT" sz="1200" dirty="0"/>
              <a:t> Tecnica di riferimento</a:t>
            </a:r>
          </a:p>
        </p:txBody>
      </p:sp>
      <p:sp>
        <p:nvSpPr>
          <p:cNvPr id="14" name="Freccia in giù 13"/>
          <p:cNvSpPr/>
          <p:nvPr/>
        </p:nvSpPr>
        <p:spPr>
          <a:xfrm>
            <a:off x="6620712" y="2420889"/>
            <a:ext cx="54357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/>
          <p:cNvSpPr/>
          <p:nvPr/>
        </p:nvSpPr>
        <p:spPr>
          <a:xfrm>
            <a:off x="5907664" y="2996952"/>
            <a:ext cx="1976704" cy="1202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Definire il percorso formativo e attuativo</a:t>
            </a:r>
          </a:p>
        </p:txBody>
      </p:sp>
      <p:sp>
        <p:nvSpPr>
          <p:cNvPr id="16" name="Decisione 15"/>
          <p:cNvSpPr/>
          <p:nvPr/>
        </p:nvSpPr>
        <p:spPr>
          <a:xfrm>
            <a:off x="179512" y="5096848"/>
            <a:ext cx="2782426" cy="1788536"/>
          </a:xfrm>
          <a:prstGeom prst="flowChartDecision">
            <a:avLst/>
          </a:prstGeom>
          <a:ln>
            <a:solidFill>
              <a:srgbClr val="00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Percorso di Certificazione </a:t>
            </a:r>
          </a:p>
          <a:p>
            <a:pPr algn="ctr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AV Team</a:t>
            </a:r>
          </a:p>
          <a:p>
            <a:pPr algn="ctr"/>
            <a:r>
              <a:rPr lang="it-IT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Picc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Team</a:t>
            </a:r>
          </a:p>
        </p:txBody>
      </p:sp>
      <p:sp>
        <p:nvSpPr>
          <p:cNvPr id="17" name="Freccia tridirezionale 16"/>
          <p:cNvSpPr/>
          <p:nvPr/>
        </p:nvSpPr>
        <p:spPr>
          <a:xfrm rot="10800000">
            <a:off x="4579984" y="3140968"/>
            <a:ext cx="1216152" cy="85039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arrotondato 17"/>
          <p:cNvSpPr/>
          <p:nvPr/>
        </p:nvSpPr>
        <p:spPr>
          <a:xfrm>
            <a:off x="4251955" y="4077072"/>
            <a:ext cx="1872208" cy="914400"/>
          </a:xfrm>
          <a:prstGeom prst="roundRect">
            <a:avLst/>
          </a:prstGeom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Organismo di Certificazione</a:t>
            </a:r>
          </a:p>
        </p:txBody>
      </p:sp>
      <p:sp>
        <p:nvSpPr>
          <p:cNvPr id="19" name="Ovale 18"/>
          <p:cNvSpPr/>
          <p:nvPr/>
        </p:nvSpPr>
        <p:spPr>
          <a:xfrm>
            <a:off x="4061818" y="5445224"/>
            <a:ext cx="2252484" cy="1202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Elaborazione Documentazione</a:t>
            </a:r>
          </a:p>
        </p:txBody>
      </p:sp>
      <p:sp>
        <p:nvSpPr>
          <p:cNvPr id="20" name="Freccia in giù 19"/>
          <p:cNvSpPr/>
          <p:nvPr/>
        </p:nvSpPr>
        <p:spPr>
          <a:xfrm>
            <a:off x="5004048" y="5096848"/>
            <a:ext cx="349430" cy="272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Freccia in giù 20"/>
          <p:cNvSpPr/>
          <p:nvPr/>
        </p:nvSpPr>
        <p:spPr>
          <a:xfrm rot="5400000">
            <a:off x="3204085" y="5719091"/>
            <a:ext cx="543576" cy="544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2339752" y="954594"/>
            <a:ext cx="404300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PROGETTO</a:t>
            </a:r>
          </a:p>
          <a:p>
            <a:pPr algn="ctr"/>
            <a:r>
              <a:rPr lang="it-IT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V.A.D</a:t>
            </a:r>
          </a:p>
        </p:txBody>
      </p:sp>
    </p:spTree>
    <p:extLst>
      <p:ext uri="{BB962C8B-B14F-4D97-AF65-F5344CB8AC3E}">
        <p14:creationId xmlns:p14="http://schemas.microsoft.com/office/powerpoint/2010/main" val="6971804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726</Words>
  <Application>Microsoft Office PowerPoint</Application>
  <PresentationFormat>Presentazione su schermo (4:3)</PresentationFormat>
  <Paragraphs>132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Calibri,Bold</vt:lpstr>
      <vt:lpstr>Gotham Medium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Oreste Pitocchi</cp:lastModifiedBy>
  <cp:revision>84</cp:revision>
  <dcterms:created xsi:type="dcterms:W3CDTF">2018-04-12T14:27:13Z</dcterms:created>
  <dcterms:modified xsi:type="dcterms:W3CDTF">2018-05-24T07:10:07Z</dcterms:modified>
</cp:coreProperties>
</file>