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95536" y="4797152"/>
            <a:ext cx="8649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600" dirty="0" smtClean="0">
              <a:solidFill>
                <a:schemeClr val="bg1"/>
              </a:solidFill>
              <a:latin typeface="Gotham Medium" pitchFamily="2" charset="0"/>
            </a:endParaRPr>
          </a:p>
          <a:p>
            <a:pPr algn="ctr"/>
            <a:r>
              <a:rPr lang="it-IT" sz="3600" dirty="0" smtClean="0">
                <a:solidFill>
                  <a:schemeClr val="bg1"/>
                </a:solidFill>
                <a:latin typeface="Gotham Medium" pitchFamily="2" charset="0"/>
              </a:rPr>
              <a:t>Angela Bettineschi, Elena Ponticelli, </a:t>
            </a:r>
          </a:p>
          <a:p>
            <a:pPr algn="ctr"/>
            <a:r>
              <a:rPr lang="it-IT" sz="3600" dirty="0" smtClean="0">
                <a:solidFill>
                  <a:schemeClr val="bg1"/>
                </a:solidFill>
                <a:latin typeface="Gotham Medium" pitchFamily="2" charset="0"/>
              </a:rPr>
              <a:t>Paola </a:t>
            </a:r>
            <a:r>
              <a:rPr lang="it-IT" sz="3600" dirty="0" err="1" smtClean="0">
                <a:solidFill>
                  <a:schemeClr val="bg1"/>
                </a:solidFill>
                <a:latin typeface="Gotham Medium" pitchFamily="2" charset="0"/>
              </a:rPr>
              <a:t>Portalupi</a:t>
            </a:r>
            <a:endParaRPr lang="it-IT" sz="3600" dirty="0">
              <a:solidFill>
                <a:schemeClr val="bg1"/>
              </a:solidFill>
              <a:latin typeface="Gotham Medium" pitchFamily="2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812990" y="3645024"/>
            <a:ext cx="75180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dirty="0" smtClean="0"/>
              <a:t>La formazione al centro</a:t>
            </a:r>
            <a:endParaRPr lang="it-IT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39552" y="1556792"/>
            <a:ext cx="813690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Primo master universitario di I e di II livello</a:t>
            </a:r>
          </a:p>
          <a:p>
            <a:r>
              <a:rPr lang="it-IT" sz="3200" dirty="0"/>
              <a:t>s</a:t>
            </a:r>
            <a:r>
              <a:rPr lang="it-IT" sz="3200" dirty="0" smtClean="0"/>
              <a:t>ugli accessi vascolari </a:t>
            </a:r>
          </a:p>
          <a:p>
            <a:r>
              <a:rPr lang="it-IT" sz="3200" dirty="0" smtClean="0"/>
              <a:t>Università Cattolica del Sacro Cuore in collaborazione con  </a:t>
            </a:r>
            <a:r>
              <a:rPr lang="it-IT" sz="3200" dirty="0" err="1" smtClean="0"/>
              <a:t>GAVeCeLT</a:t>
            </a:r>
            <a:r>
              <a:rPr lang="it-IT" sz="3200" dirty="0" smtClean="0"/>
              <a:t> </a:t>
            </a:r>
          </a:p>
          <a:p>
            <a:r>
              <a:rPr lang="it-IT" sz="3200" dirty="0" smtClean="0"/>
              <a:t>Roma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960" y="-152444"/>
            <a:ext cx="9144000" cy="7035564"/>
          </a:xfrm>
          <a:prstGeom prst="rect">
            <a:avLst/>
          </a:prstGeom>
        </p:spPr>
      </p:pic>
      <p:pic>
        <p:nvPicPr>
          <p:cNvPr id="3" name="Picture 4" descr="http://www.asteimmobili-consulenze-mg.it/userfiles/image/cartina%20italia%20Piemonte%20Lombardia(1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94" y="1268760"/>
            <a:ext cx="4490243" cy="524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4514488" y="2056656"/>
            <a:ext cx="430066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Università del Piemonte Orientale di Novara</a:t>
            </a:r>
          </a:p>
          <a:p>
            <a:endParaRPr lang="it-IT" dirty="0" smtClean="0"/>
          </a:p>
          <a:p>
            <a:r>
              <a:rPr lang="it-IT" dirty="0"/>
              <a:t>Università degli Studi di Torino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/>
              <a:t>Università La Sapienza di Roma</a:t>
            </a:r>
          </a:p>
          <a:p>
            <a:endParaRPr lang="it-IT" dirty="0" smtClean="0"/>
          </a:p>
          <a:p>
            <a:r>
              <a:rPr lang="it-IT" dirty="0" smtClean="0"/>
              <a:t>     Università Telematica Pegaso</a:t>
            </a:r>
          </a:p>
        </p:txBody>
      </p:sp>
      <p:sp>
        <p:nvSpPr>
          <p:cNvPr id="5" name="Ovale 4"/>
          <p:cNvSpPr/>
          <p:nvPr/>
        </p:nvSpPr>
        <p:spPr>
          <a:xfrm>
            <a:off x="2753535" y="3617748"/>
            <a:ext cx="216023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3471994" y="4150208"/>
            <a:ext cx="216023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331640" y="2040672"/>
            <a:ext cx="207639" cy="135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1331640" y="2279146"/>
            <a:ext cx="216023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031799" y="3645024"/>
            <a:ext cx="72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Roma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572654" y="4150208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Napoli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51154" y="2379354"/>
            <a:ext cx="77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Torino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96048" y="1954313"/>
            <a:ext cx="851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Novara</a:t>
            </a:r>
            <a:endParaRPr lang="it-IT" dirty="0"/>
          </a:p>
        </p:txBody>
      </p:sp>
      <p:sp>
        <p:nvSpPr>
          <p:cNvPr id="13" name="Ovale 12"/>
          <p:cNvSpPr/>
          <p:nvPr/>
        </p:nvSpPr>
        <p:spPr>
          <a:xfrm>
            <a:off x="2861546" y="3757682"/>
            <a:ext cx="216023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79512" y="980728"/>
            <a:ext cx="8519320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 smtClean="0"/>
          </a:p>
          <a:p>
            <a:r>
              <a:rPr lang="it-IT" dirty="0" smtClean="0"/>
              <a:t>1) CIULLO ANNA. L’accesso venoso centrale nel paziente sottoposto a chirurgia </a:t>
            </a:r>
            <a:r>
              <a:rPr lang="it-IT" dirty="0" err="1" smtClean="0"/>
              <a:t>bariatrica</a:t>
            </a:r>
            <a:r>
              <a:rPr lang="it-IT" dirty="0" smtClean="0"/>
              <a:t>:</a:t>
            </a:r>
          </a:p>
          <a:p>
            <a:r>
              <a:rPr lang="it-IT" dirty="0" smtClean="0"/>
              <a:t>     </a:t>
            </a:r>
            <a:r>
              <a:rPr lang="it-IT" dirty="0" smtClean="0"/>
              <a:t>una </a:t>
            </a:r>
            <a:r>
              <a:rPr lang="it-IT" dirty="0" smtClean="0"/>
              <a:t>revisione della letteratura</a:t>
            </a:r>
          </a:p>
          <a:p>
            <a:r>
              <a:rPr lang="it-IT" dirty="0" smtClean="0"/>
              <a:t>     Novara</a:t>
            </a:r>
          </a:p>
          <a:p>
            <a:endParaRPr lang="it-IT" dirty="0"/>
          </a:p>
          <a:p>
            <a:r>
              <a:rPr lang="it-IT" dirty="0" smtClean="0"/>
              <a:t>2) PRINCIPE Mirko, </a:t>
            </a:r>
            <a:r>
              <a:rPr lang="it-IT" dirty="0"/>
              <a:t>CORVASCE Andrea, DAROLD Riccardo, DRUETTA Marta, </a:t>
            </a:r>
            <a:endParaRPr lang="it-IT" dirty="0" smtClean="0"/>
          </a:p>
          <a:p>
            <a:r>
              <a:rPr lang="it-IT" dirty="0" smtClean="0"/>
              <a:t>    ROSSO </a:t>
            </a:r>
            <a:r>
              <a:rPr lang="it-IT" dirty="0"/>
              <a:t>Sabrina, SEGHESIO </a:t>
            </a:r>
            <a:r>
              <a:rPr lang="it-IT" dirty="0" smtClean="0"/>
              <a:t>Andrea. Rimozione sicura del catetere venoso centrale: </a:t>
            </a:r>
          </a:p>
          <a:p>
            <a:r>
              <a:rPr lang="it-IT" dirty="0" smtClean="0"/>
              <a:t>    la trombosi venosa catetere correlata, un’insidia da prevenire. </a:t>
            </a:r>
          </a:p>
          <a:p>
            <a:r>
              <a:rPr lang="it-IT" dirty="0" smtClean="0"/>
              <a:t>    Elaborazione del Bundle </a:t>
            </a:r>
            <a:r>
              <a:rPr lang="it-IT" dirty="0" err="1" smtClean="0"/>
              <a:t>RiSiD</a:t>
            </a:r>
            <a:endParaRPr lang="it-IT" dirty="0" smtClean="0"/>
          </a:p>
          <a:p>
            <a:r>
              <a:rPr lang="it-IT" dirty="0" smtClean="0"/>
              <a:t>    Torino</a:t>
            </a:r>
          </a:p>
          <a:p>
            <a:endParaRPr lang="it-IT" dirty="0"/>
          </a:p>
          <a:p>
            <a:r>
              <a:rPr lang="it-IT" dirty="0" smtClean="0"/>
              <a:t>3) FORGIONE MAURIZIO. </a:t>
            </a:r>
            <a:r>
              <a:rPr lang="en-US" dirty="0"/>
              <a:t>P</a:t>
            </a:r>
            <a:r>
              <a:rPr lang="en-US" dirty="0" smtClean="0"/>
              <a:t>rospective </a:t>
            </a:r>
            <a:r>
              <a:rPr lang="en-US" dirty="0" err="1" smtClean="0"/>
              <a:t>unicentric</a:t>
            </a:r>
            <a:r>
              <a:rPr lang="en-US" dirty="0" smtClean="0"/>
              <a:t> analysis on the systematic use of 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p</a:t>
            </a:r>
            <a:r>
              <a:rPr lang="en-US" dirty="0" err="1" smtClean="0"/>
              <a:t>eripherically</a:t>
            </a:r>
            <a:r>
              <a:rPr lang="en-US" dirty="0" smtClean="0"/>
              <a:t> </a:t>
            </a:r>
            <a:r>
              <a:rPr lang="en-US" dirty="0" smtClean="0"/>
              <a:t>inserted central catheters (</a:t>
            </a:r>
            <a:r>
              <a:rPr lang="en-US" dirty="0" err="1" smtClean="0"/>
              <a:t>picc</a:t>
            </a:r>
            <a:r>
              <a:rPr lang="en-US" dirty="0" smtClean="0"/>
              <a:t> lines) in allogenic hematopoietic stem</a:t>
            </a:r>
          </a:p>
          <a:p>
            <a:r>
              <a:rPr lang="en-US" dirty="0" smtClean="0"/>
              <a:t>    cell transplantation </a:t>
            </a:r>
            <a:endParaRPr lang="it-IT" dirty="0" smtClean="0"/>
          </a:p>
          <a:p>
            <a:r>
              <a:rPr lang="it-IT" dirty="0" smtClean="0"/>
              <a:t>    Roma </a:t>
            </a:r>
          </a:p>
          <a:p>
            <a:endParaRPr lang="it-IT" dirty="0"/>
          </a:p>
          <a:p>
            <a:r>
              <a:rPr lang="it-IT" dirty="0" smtClean="0"/>
              <a:t>4) </a:t>
            </a:r>
            <a:r>
              <a:rPr lang="it-IT" dirty="0"/>
              <a:t>AMENDOLA GIUSEPPE. L’importanza del Self-Care nei pazienti portatori di Picc: </a:t>
            </a:r>
          </a:p>
          <a:p>
            <a:r>
              <a:rPr lang="it-IT" dirty="0"/>
              <a:t>     la brochure informativa</a:t>
            </a:r>
          </a:p>
          <a:p>
            <a:r>
              <a:rPr lang="it-IT" dirty="0"/>
              <a:t>     Napoli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177</Words>
  <Application>Microsoft Office PowerPoint</Application>
  <PresentationFormat>Presentazione su schermo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Gotham Medium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Elena Ponticelli</cp:lastModifiedBy>
  <cp:revision>20</cp:revision>
  <dcterms:created xsi:type="dcterms:W3CDTF">2018-04-12T14:27:13Z</dcterms:created>
  <dcterms:modified xsi:type="dcterms:W3CDTF">2018-05-22T21:12:26Z</dcterms:modified>
</cp:coreProperties>
</file>